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  <p:sldMasterId id="2147483787" r:id="rId2"/>
  </p:sldMasterIdLst>
  <p:notesMasterIdLst>
    <p:notesMasterId r:id="rId15"/>
  </p:notesMasterIdLst>
  <p:sldIdLst>
    <p:sldId id="256" r:id="rId3"/>
    <p:sldId id="259" r:id="rId4"/>
    <p:sldId id="260" r:id="rId5"/>
    <p:sldId id="271" r:id="rId6"/>
    <p:sldId id="261" r:id="rId7"/>
    <p:sldId id="262" r:id="rId8"/>
    <p:sldId id="264" r:id="rId9"/>
    <p:sldId id="265" r:id="rId10"/>
    <p:sldId id="266" r:id="rId11"/>
    <p:sldId id="267" r:id="rId12"/>
    <p:sldId id="268" r:id="rId13"/>
    <p:sldId id="269" r:id="rId1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140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E5C4490E-2781-4861-8695-5B11DEBAFD7C}" type="datetimeFigureOut">
              <a:rPr lang="en-US"/>
              <a:pPr>
                <a:defRPr/>
              </a:pPr>
              <a:t>1/3/2014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DB943B77-7D80-4D60-86A5-A33E8721DFA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4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altLang="zh-CN" smtClean="0"/>
          </a:p>
        </p:txBody>
      </p:sp>
      <p:sp>
        <p:nvSpPr>
          <p:cNvPr id="18435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8087BA85-D789-4B42-9681-695FD8AB3734}" type="slidenum">
              <a:rPr lang="en-US" altLang="zh-CN"/>
              <a:pPr fontAlgn="base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en-US" altLang="zh-CN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9A67F9-9428-476D-86B9-5DC5341360E9}" type="datetimeFigureOut">
              <a:rPr lang="en-US"/>
              <a:pPr>
                <a:defRPr/>
              </a:pPr>
              <a:t>1/3/2014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134BA4-1240-4D1F-BE96-05CACEFA983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20"/>
          <p:cNvSpPr/>
          <p:nvPr/>
        </p:nvSpPr>
        <p:spPr bwMode="hidden">
          <a:xfrm>
            <a:off x="228600" y="228600"/>
            <a:ext cx="8696325" cy="1427163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5" name="Group 14"/>
          <p:cNvGrpSpPr>
            <a:grpSpLocks noChangeAspect="1"/>
          </p:cNvGrpSpPr>
          <p:nvPr/>
        </p:nvGrpSpPr>
        <p:grpSpPr bwMode="auto">
          <a:xfrm>
            <a:off x="211138" y="714375"/>
            <a:ext cx="8723312" cy="1331913"/>
            <a:chOff x="-3905250" y="4294188"/>
            <a:chExt cx="13011150" cy="1892300"/>
          </a:xfrm>
        </p:grpSpPr>
        <p:sp>
          <p:nvSpPr>
            <p:cNvPr id="6" name="Freeform 14"/>
            <p:cNvSpPr>
              <a:spLocks/>
            </p:cNvSpPr>
            <p:nvPr/>
          </p:nvSpPr>
          <p:spPr bwMode="hidden">
            <a:xfrm>
              <a:off x="4810681" y="4501687"/>
              <a:ext cx="4295219" cy="101494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</a:endParaRPr>
            </a:p>
          </p:txBody>
        </p:sp>
        <p:sp>
          <p:nvSpPr>
            <p:cNvPr id="7" name="Freeform 18"/>
            <p:cNvSpPr>
              <a:spLocks/>
            </p:cNvSpPr>
            <p:nvPr/>
          </p:nvSpPr>
          <p:spPr bwMode="hidden">
            <a:xfrm>
              <a:off x="-308538" y="4318998"/>
              <a:ext cx="8280254" cy="1208906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</a:endParaRPr>
            </a:p>
          </p:txBody>
        </p:sp>
        <p:sp>
          <p:nvSpPr>
            <p:cNvPr id="8" name="Freeform 22"/>
            <p:cNvSpPr>
              <a:spLocks/>
            </p:cNvSpPr>
            <p:nvPr/>
          </p:nvSpPr>
          <p:spPr bwMode="hidden">
            <a:xfrm>
              <a:off x="4014" y="4334786"/>
              <a:ext cx="8164231" cy="1102902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</a:endParaRPr>
            </a:p>
          </p:txBody>
        </p:sp>
        <p:sp>
          <p:nvSpPr>
            <p:cNvPr id="9" name="Freeform 26"/>
            <p:cNvSpPr>
              <a:spLocks/>
            </p:cNvSpPr>
            <p:nvPr/>
          </p:nvSpPr>
          <p:spPr bwMode="hidden">
            <a:xfrm>
              <a:off x="4157164" y="4316742"/>
              <a:ext cx="4939265" cy="926979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</a:endParaRPr>
            </a:p>
          </p:txBody>
        </p:sp>
        <p:sp useBgFill="1">
          <p:nvSpPr>
            <p:cNvPr id="1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</a:endParaRPr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D9C338-7817-4057-97CA-8FD8256583AC}" type="datetimeFigureOut">
              <a:rPr lang="en-US"/>
              <a:pPr>
                <a:defRPr/>
              </a:pPr>
              <a:t>1/3/2014</a:t>
            </a:fld>
            <a:endParaRPr lang="en-US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56F1CB-78C6-48F0-9B01-10BBFABD44B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273F627-661F-4F83-957B-CA5812D9DDCC}" type="datetimeFigureOut">
              <a:rPr lang="en-US" altLang="zh-CN"/>
              <a:pPr/>
              <a:t>1/3/2014</a:t>
            </a:fld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A6EC8B-A75B-40D2-97D8-99E8CC8580AF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0F151EF-878D-4A7C-8C1F-26F50A600CFF}" type="datetimeFigureOut">
              <a:rPr lang="en-US" altLang="zh-CN"/>
              <a:pPr/>
              <a:t>1/3/2014</a:t>
            </a:fld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4D9219E-CE5E-4890-9CB0-21ECB8004F42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3E6F492-8B13-4402-985C-3C08891389F0}" type="datetimeFigureOut">
              <a:rPr lang="en-US" altLang="zh-CN"/>
              <a:pPr/>
              <a:t>1/3/2014</a:t>
            </a:fld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A0C97E5-172B-4CF3-9A66-A725C418ABA9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6132909-4916-48D6-B1CD-839C3A9E7AB1}" type="datetimeFigureOut">
              <a:rPr lang="en-US" altLang="zh-CN"/>
              <a:pPr/>
              <a:t>1/3/2014</a:t>
            </a:fld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87D54C6-99AC-4BAF-B0BA-DF01319323FB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DAA3681-179D-45E9-8EA3-9D0B82A7D8AD}" type="datetimeFigureOut">
              <a:rPr lang="en-US" altLang="zh-CN"/>
              <a:pPr/>
              <a:t>1/3/2014</a:t>
            </a:fld>
            <a:endParaRPr lang="en-US" altLang="zh-CN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1A4BAEE-A592-4F1C-9820-50336263BD6E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15B435C-165E-4D49-940A-3968F00D4C3F}" type="datetimeFigureOut">
              <a:rPr lang="en-US" altLang="zh-CN"/>
              <a:pPr/>
              <a:t>1/3/2014</a:t>
            </a:fld>
            <a:endParaRPr lang="en-US" altLang="zh-CN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493979-690D-4F63-8F73-772D08FC90EE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76338D7-D8A1-4F5A-B4E2-433418B82D32}" type="datetimeFigureOut">
              <a:rPr lang="en-US" altLang="zh-CN"/>
              <a:pPr/>
              <a:t>1/3/2014</a:t>
            </a:fld>
            <a:endParaRPr lang="en-US" altLang="zh-CN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FAEABCC-694B-466F-95F6-6185726911D8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4125570-4393-4499-B6A5-E5860382778F}" type="datetimeFigureOut">
              <a:rPr lang="en-US" altLang="zh-CN"/>
              <a:pPr/>
              <a:t>1/3/2014</a:t>
            </a:fld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F48A4C6-B535-47EE-997F-5A82DA963EFC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89360B8-566D-4A41-9DF0-E685932DEEC3}" type="datetimeFigureOut">
              <a:rPr lang="en-US" altLang="zh-CN"/>
              <a:pPr/>
              <a:t>1/3/2014</a:t>
            </a:fld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F479913-A6A0-40D2-890A-463663591738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13"/>
          <p:cNvSpPr/>
          <p:nvPr/>
        </p:nvSpPr>
        <p:spPr>
          <a:xfrm>
            <a:off x="228600" y="228600"/>
            <a:ext cx="8696325" cy="473710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Freeform 14"/>
          <p:cNvSpPr>
            <a:spLocks/>
          </p:cNvSpPr>
          <p:nvPr/>
        </p:nvSpPr>
        <p:spPr bwMode="hidden">
          <a:xfrm>
            <a:off x="6046788" y="4203700"/>
            <a:ext cx="2876550" cy="714375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</a:endParaRPr>
          </a:p>
        </p:txBody>
      </p:sp>
      <p:sp>
        <p:nvSpPr>
          <p:cNvPr id="6" name="Freeform 18"/>
          <p:cNvSpPr>
            <a:spLocks/>
          </p:cNvSpPr>
          <p:nvPr/>
        </p:nvSpPr>
        <p:spPr bwMode="hidden">
          <a:xfrm>
            <a:off x="2619375" y="4075113"/>
            <a:ext cx="5545138" cy="850900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</a:endParaRPr>
          </a:p>
        </p:txBody>
      </p:sp>
      <p:sp>
        <p:nvSpPr>
          <p:cNvPr id="7" name="Freeform 22"/>
          <p:cNvSpPr>
            <a:spLocks/>
          </p:cNvSpPr>
          <p:nvPr/>
        </p:nvSpPr>
        <p:spPr bwMode="hidden">
          <a:xfrm>
            <a:off x="2828925" y="4087813"/>
            <a:ext cx="5467350" cy="774700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</a:endParaRPr>
          </a:p>
        </p:txBody>
      </p:sp>
      <p:sp>
        <p:nvSpPr>
          <p:cNvPr id="8" name="Freeform 26"/>
          <p:cNvSpPr>
            <a:spLocks/>
          </p:cNvSpPr>
          <p:nvPr/>
        </p:nvSpPr>
        <p:spPr bwMode="hidden">
          <a:xfrm>
            <a:off x="5610225" y="4073525"/>
            <a:ext cx="3306763" cy="652463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</a:endParaRPr>
          </a:p>
        </p:txBody>
      </p:sp>
      <p:sp useBgFill="1">
        <p:nvSpPr>
          <p:cNvPr id="9" name="Freeform 10"/>
          <p:cNvSpPr>
            <a:spLocks/>
          </p:cNvSpPr>
          <p:nvPr/>
        </p:nvSpPr>
        <p:spPr bwMode="hidden">
          <a:xfrm>
            <a:off x="211138" y="4059238"/>
            <a:ext cx="8723312" cy="1328737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1C012B-3FF0-441F-80B5-306970556BDB}" type="datetimeFigureOut">
              <a:rPr lang="en-US"/>
              <a:pPr>
                <a:defRPr/>
              </a:pPr>
              <a:t>1/3/2014</a:t>
            </a:fld>
            <a:endParaRPr lang="en-US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0687C5-7036-4829-90D3-3E99F9EF85E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6A90A51-47FE-4436-8805-D592CFFB5FA0}" type="datetimeFigureOut">
              <a:rPr lang="en-US" altLang="zh-CN"/>
              <a:pPr/>
              <a:t>1/3/2014</a:t>
            </a:fld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DF038B2-36B5-4056-BCBA-778E054A3A06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5AC31A9-C15D-49ED-AF2C-F71DF5486583}" type="datetimeFigureOut">
              <a:rPr lang="en-US" altLang="zh-CN"/>
              <a:pPr/>
              <a:t>1/3/2014</a:t>
            </a:fld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56C779-ECF4-4D16-BCEC-C7E03D7289A2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DA1846-2FA9-4F58-BC3C-FE5C6B287D22}" type="datetimeFigureOut">
              <a:rPr lang="en-US"/>
              <a:pPr>
                <a:defRPr/>
              </a:pPr>
              <a:t>1/3/2014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C45AED-608F-4479-9790-3530D9CCDB3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B98C72-8410-4E12-B113-03D87DAF5914}" type="datetimeFigureOut">
              <a:rPr lang="en-US"/>
              <a:pPr>
                <a:defRPr/>
              </a:pPr>
              <a:t>1/3/2014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53DC80-1346-4BB3-83D4-688F3A9F75F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1AA381-3F72-4A03-A84B-74A325B476EE}" type="datetimeFigureOut">
              <a:rPr lang="en-US"/>
              <a:pPr>
                <a:defRPr/>
              </a:pPr>
              <a:t>1/3/2014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896792-C6E1-499D-A982-0121F36F040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1"/>
          <p:cNvSpPr/>
          <p:nvPr/>
        </p:nvSpPr>
        <p:spPr>
          <a:xfrm>
            <a:off x="228600" y="228600"/>
            <a:ext cx="8696325" cy="1427163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3" name="Group 5"/>
          <p:cNvGrpSpPr>
            <a:grpSpLocks noChangeAspect="1"/>
          </p:cNvGrpSpPr>
          <p:nvPr/>
        </p:nvGrpSpPr>
        <p:grpSpPr bwMode="auto">
          <a:xfrm>
            <a:off x="211138" y="714375"/>
            <a:ext cx="8723312" cy="1330325"/>
            <a:chOff x="-3905251" y="4294188"/>
            <a:chExt cx="13027839" cy="1892300"/>
          </a:xfrm>
        </p:grpSpPr>
        <p:sp>
          <p:nvSpPr>
            <p:cNvPr id="4" name="Freeform 14"/>
            <p:cNvSpPr>
              <a:spLocks/>
            </p:cNvSpPr>
            <p:nvPr/>
          </p:nvSpPr>
          <p:spPr bwMode="hidden">
            <a:xfrm>
              <a:off x="4810006" y="4499677"/>
              <a:ext cx="4295986" cy="1016152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</a:endParaRPr>
            </a:p>
          </p:txBody>
        </p:sp>
        <p:sp>
          <p:nvSpPr>
            <p:cNvPr id="5" name="Freeform 18"/>
            <p:cNvSpPr>
              <a:spLocks/>
            </p:cNvSpPr>
            <p:nvPr/>
          </p:nvSpPr>
          <p:spPr bwMode="hidden">
            <a:xfrm>
              <a:off x="-308667" y="4319028"/>
              <a:ext cx="8279020" cy="1208091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</a:endParaRPr>
            </a:p>
          </p:txBody>
        </p:sp>
        <p:sp>
          <p:nvSpPr>
            <p:cNvPr id="6" name="Freeform 22"/>
            <p:cNvSpPr>
              <a:spLocks/>
            </p:cNvSpPr>
            <p:nvPr/>
          </p:nvSpPr>
          <p:spPr bwMode="hidden">
            <a:xfrm>
              <a:off x="4286" y="4334834"/>
              <a:ext cx="8165219" cy="1101960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</a:endParaRPr>
            </a:p>
          </p:txBody>
        </p:sp>
        <p:sp>
          <p:nvSpPr>
            <p:cNvPr id="7" name="Freeform 26"/>
            <p:cNvSpPr>
              <a:spLocks/>
            </p:cNvSpPr>
            <p:nvPr/>
          </p:nvSpPr>
          <p:spPr bwMode="hidden">
            <a:xfrm>
              <a:off x="4155651" y="4316769"/>
              <a:ext cx="4940859" cy="925827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</a:endParaRPr>
            </a:p>
          </p:txBody>
        </p:sp>
        <p:sp useBgFill="1">
          <p:nvSpPr>
            <p:cNvPr id="8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</a:endParaRPr>
            </a:p>
          </p:txBody>
        </p:sp>
      </p:grpSp>
      <p:sp>
        <p:nvSpPr>
          <p:cNvPr id="9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39FBD3-E2B9-4067-9CDC-ED7DD782B874}" type="datetimeFigureOut">
              <a:rPr lang="en-US"/>
              <a:pPr>
                <a:defRPr/>
              </a:pPr>
              <a:t>1/3/2014</a:t>
            </a:fld>
            <a:endParaRPr lang="en-US"/>
          </a:p>
        </p:txBody>
      </p:sp>
      <p:sp>
        <p:nvSpPr>
          <p:cNvPr id="10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DC71CB-CA70-4DC6-A069-863794C074B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14"/>
          <p:cNvSpPr/>
          <p:nvPr/>
        </p:nvSpPr>
        <p:spPr>
          <a:xfrm>
            <a:off x="228600" y="228600"/>
            <a:ext cx="8696325" cy="1427163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6" name="Group 23"/>
          <p:cNvGrpSpPr>
            <a:grpSpLocks noChangeAspect="1"/>
          </p:cNvGrpSpPr>
          <p:nvPr/>
        </p:nvGrpSpPr>
        <p:grpSpPr bwMode="auto">
          <a:xfrm>
            <a:off x="211138" y="714375"/>
            <a:ext cx="8723312" cy="1331913"/>
            <a:chOff x="-3905250" y="4294188"/>
            <a:chExt cx="13011150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681" y="4501687"/>
              <a:ext cx="4295219" cy="101494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</a:endParaRPr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8538" y="4318998"/>
              <a:ext cx="8280254" cy="1208906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</a:endParaRPr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4014" y="4334786"/>
              <a:ext cx="8164231" cy="1102902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</a:endParaRPr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7164" y="4316742"/>
              <a:ext cx="4939265" cy="926979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</a:endParaRPr>
            </a:p>
          </p:txBody>
        </p:sp>
        <p:sp useBgFill="1">
          <p:nvSpPr>
            <p:cNvPr id="11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</a:endParaRPr>
            </a:p>
          </p:txBody>
        </p:sp>
      </p:grp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2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203311-D46F-4430-9672-4DDB1FF1D149}" type="datetimeFigureOut">
              <a:rPr lang="en-US"/>
              <a:pPr>
                <a:defRPr/>
              </a:pPr>
              <a:t>1/3/2014</a:t>
            </a:fld>
            <a:endParaRPr lang="en-US"/>
          </a:p>
        </p:txBody>
      </p:sp>
      <p:sp>
        <p:nvSpPr>
          <p:cNvPr id="13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27D07D-E9A2-449D-8160-3F986D0B5C3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14"/>
          <p:cNvSpPr/>
          <p:nvPr/>
        </p:nvSpPr>
        <p:spPr>
          <a:xfrm>
            <a:off x="228600" y="228600"/>
            <a:ext cx="8696325" cy="6035675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6" name="Group 8"/>
          <p:cNvGrpSpPr>
            <a:grpSpLocks noChangeAspect="1"/>
          </p:cNvGrpSpPr>
          <p:nvPr/>
        </p:nvGrpSpPr>
        <p:grpSpPr bwMode="auto">
          <a:xfrm>
            <a:off x="211138" y="5354638"/>
            <a:ext cx="8723312" cy="1330325"/>
            <a:chOff x="-3905250" y="4294188"/>
            <a:chExt cx="13011150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681" y="4499676"/>
              <a:ext cx="4295219" cy="1016152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</a:endParaRPr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8538" y="4319027"/>
              <a:ext cx="8280254" cy="1208092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</a:endParaRPr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4014" y="4334834"/>
              <a:ext cx="8164231" cy="1101960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</a:endParaRPr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7164" y="4316769"/>
              <a:ext cx="4939265" cy="925827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</a:endParaRPr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 rtlCol="0">
            <a:normAutofit/>
          </a:bodyPr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12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540EE8-CE1F-4685-A70C-3DE4ECBCDA1D}" type="datetimeFigureOut">
              <a:rPr lang="en-US"/>
              <a:pPr>
                <a:defRPr/>
              </a:pPr>
              <a:t>1/3/2014</a:t>
            </a:fld>
            <a:endParaRPr lang="en-US"/>
          </a:p>
        </p:txBody>
      </p:sp>
      <p:sp>
        <p:nvSpPr>
          <p:cNvPr id="13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32CF1B-C112-43B5-8103-0446ABBDBC2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D53DA7-1B5F-4CEB-8E63-14EC326D43D3}" type="datetimeFigureOut">
              <a:rPr lang="en-US"/>
              <a:pPr>
                <a:defRPr/>
              </a:pPr>
              <a:t>1/3/2014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C8F554-E96D-468E-B08D-4A5B5A00527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slideLayout" Target="../slideLayouts/slideLayout21.xml"/><Relationship Id="rId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6325" cy="2468563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1027" name="Group 15"/>
          <p:cNvGrpSpPr>
            <a:grpSpLocks noChangeAspect="1"/>
          </p:cNvGrpSpPr>
          <p:nvPr/>
        </p:nvGrpSpPr>
        <p:grpSpPr bwMode="auto">
          <a:xfrm>
            <a:off x="211138" y="1679575"/>
            <a:ext cx="8723312" cy="1330325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006" y="4499677"/>
              <a:ext cx="4295986" cy="1016152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</a:endParaRPr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8667" y="4319028"/>
              <a:ext cx="8279020" cy="1208091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</a:endParaRPr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4286" y="4334834"/>
              <a:ext cx="8165219" cy="1101960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</a:endParaRPr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5651" y="4316769"/>
              <a:ext cx="4940859" cy="925827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</a:endParaRPr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</a:endParaRPr>
            </a:p>
          </p:txBody>
        </p:sp>
      </p:grpSp>
      <p:sp>
        <p:nvSpPr>
          <p:cNvPr id="1028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338138"/>
            <a:ext cx="8229600" cy="1252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smtClean="0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4138" y="6249988"/>
            <a:ext cx="37861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000" smtClean="0">
                <a:solidFill>
                  <a:schemeClr val="tx2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0858CAA-63F2-4693-924B-84A8D86390DD}" type="datetimeFigureOut">
              <a:rPr lang="en-US"/>
              <a:pPr>
                <a:defRPr/>
              </a:pPr>
              <a:t>1/3/2014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75" y="6249988"/>
            <a:ext cx="3786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000">
                <a:solidFill>
                  <a:schemeClr val="tx2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0975" y="6249988"/>
            <a:ext cx="11620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000" smtClean="0">
                <a:solidFill>
                  <a:schemeClr val="tx2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DDA91A7D-8D2A-4862-BF6B-1F88746E1F9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32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871538" y="2674938"/>
            <a:ext cx="7408862" cy="3451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2" r:id="rId1"/>
    <p:sldLayoutId id="2147483804" r:id="rId2"/>
    <p:sldLayoutId id="2147483791" r:id="rId3"/>
    <p:sldLayoutId id="2147483790" r:id="rId4"/>
    <p:sldLayoutId id="2147483789" r:id="rId5"/>
    <p:sldLayoutId id="2147483805" r:id="rId6"/>
    <p:sldLayoutId id="2147483806" r:id="rId7"/>
    <p:sldLayoutId id="2147483807" r:id="rId8"/>
    <p:sldLayoutId id="2147483788" r:id="rId9"/>
    <p:sldLayoutId id="2147483808" r:id="rId10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Candara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Candara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Candara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Candara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3050" indent="-2730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30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itchFamily="18" charset="2"/>
        <a:buChar char=""/>
        <a:defRPr kern="1200">
          <a:solidFill>
            <a:schemeClr val="tx2"/>
          </a:solidFill>
          <a:latin typeface="+mn-lt"/>
          <a:ea typeface="+mn-ea"/>
          <a:cs typeface="+mn-cs"/>
        </a:defRPr>
      </a:lvl4pPr>
      <a:lvl5pPr marL="1462088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096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fld id="{BFF0456F-B85E-4139-A6FE-9644AC7CEC81}" type="datetimeFigureOut">
              <a:rPr lang="en-US" altLang="zh-CN"/>
              <a:pPr/>
              <a:t>1/3/2014</a:t>
            </a:fld>
            <a:endParaRPr lang="en-US" altLang="zh-CN"/>
          </a:p>
        </p:txBody>
      </p:sp>
      <p:sp>
        <p:nvSpPr>
          <p:cNvPr id="4096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zh-CN"/>
          </a:p>
        </p:txBody>
      </p:sp>
      <p:sp>
        <p:nvSpPr>
          <p:cNvPr id="4096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6D9BAD57-163A-4A37-9E37-1ED8B0C4A217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7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slideLayout" Target="../slideLayouts/slideLayout1.xml"/><Relationship Id="rId1" Type="http://schemas.openxmlformats.org/officeDocument/2006/relationships/video" Target="NULL" TargetMode="External"/><Relationship Id="rId6" Type="http://schemas.openxmlformats.org/officeDocument/2006/relationships/image" Target="../media/image6.emf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8.png"/><Relationship Id="rId2" Type="http://schemas.openxmlformats.org/officeDocument/2006/relationships/slideLayout" Target="../slideLayouts/slideLayout1.xml"/><Relationship Id="rId1" Type="http://schemas.openxmlformats.org/officeDocument/2006/relationships/video" Target="NULL" TargetMode="External"/><Relationship Id="rId6" Type="http://schemas.openxmlformats.org/officeDocument/2006/relationships/image" Target="../media/image12.jpe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notesSlide" Target="../notesSlides/notesSlide1.xml"/><Relationship Id="rId7" Type="http://schemas.openxmlformats.org/officeDocument/2006/relationships/image" Target="../media/image16.png"/><Relationship Id="rId2" Type="http://schemas.openxmlformats.org/officeDocument/2006/relationships/slideLayout" Target="../slideLayouts/slideLayout1.xml"/><Relationship Id="rId1" Type="http://schemas.openxmlformats.org/officeDocument/2006/relationships/video" Target="NULL" TargetMode="Externa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7" Type="http://schemas.openxmlformats.org/officeDocument/2006/relationships/image" Target="../media/image8.png"/><Relationship Id="rId2" Type="http://schemas.openxmlformats.org/officeDocument/2006/relationships/slideLayout" Target="../slideLayouts/slideLayout1.xml"/><Relationship Id="rId1" Type="http://schemas.openxmlformats.org/officeDocument/2006/relationships/video" Target="NULL" TargetMode="Externa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image" Target="../media/image22.png"/><Relationship Id="rId7" Type="http://schemas.openxmlformats.org/officeDocument/2006/relationships/image" Target="../media/image26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ext Box 4"/>
          <p:cNvSpPr txBox="1">
            <a:spLocks noChangeArrowheads="1"/>
          </p:cNvSpPr>
          <p:nvPr/>
        </p:nvSpPr>
        <p:spPr bwMode="auto">
          <a:xfrm>
            <a:off x="4476750" y="3500438"/>
            <a:ext cx="2160588" cy="360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/>
          <a:lstStyle/>
          <a:p>
            <a:pPr algn="r">
              <a:spcBef>
                <a:spcPct val="50000"/>
              </a:spcBef>
            </a:pPr>
            <a:endParaRPr lang="en-GB" altLang="zh-CN" sz="2000" dirty="0">
              <a:solidFill>
                <a:schemeClr val="tx2"/>
              </a:solidFill>
              <a:latin typeface="Candara" pitchFamily="34" charset="0"/>
            </a:endParaRPr>
          </a:p>
        </p:txBody>
      </p:sp>
      <p:sp>
        <p:nvSpPr>
          <p:cNvPr id="14338" name="Text Box 6"/>
          <p:cNvSpPr txBox="1">
            <a:spLocks noChangeArrowheads="1"/>
          </p:cNvSpPr>
          <p:nvPr/>
        </p:nvSpPr>
        <p:spPr bwMode="auto">
          <a:xfrm>
            <a:off x="4492625" y="3825875"/>
            <a:ext cx="2160588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/>
          <a:lstStyle/>
          <a:p>
            <a:pPr algn="r">
              <a:spcBef>
                <a:spcPct val="50000"/>
              </a:spcBef>
            </a:pPr>
            <a:endParaRPr lang="en-GB" altLang="zh-CN" sz="2000" dirty="0">
              <a:solidFill>
                <a:schemeClr val="tx2"/>
              </a:solidFill>
              <a:latin typeface="Candara" pitchFamily="34" charset="0"/>
            </a:endParaRPr>
          </a:p>
        </p:txBody>
      </p:sp>
      <p:sp>
        <p:nvSpPr>
          <p:cNvPr id="14339" name="Text Box 13"/>
          <p:cNvSpPr txBox="1">
            <a:spLocks noChangeArrowheads="1"/>
          </p:cNvSpPr>
          <p:nvPr/>
        </p:nvSpPr>
        <p:spPr bwMode="auto">
          <a:xfrm>
            <a:off x="1000100" y="2500306"/>
            <a:ext cx="5562600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pPr algn="r">
              <a:spcBef>
                <a:spcPct val="50000"/>
              </a:spcBef>
            </a:pPr>
            <a:r>
              <a:rPr lang="zh-CN" altLang="en-US" sz="2800" b="1" dirty="0">
                <a:solidFill>
                  <a:schemeClr val="tx2"/>
                </a:solidFill>
                <a:latin typeface="Candara" pitchFamily="34" charset="0"/>
                <a:ea typeface="华文楷体"/>
                <a:cs typeface="华文楷体"/>
              </a:rPr>
              <a:t>北师大小学英语三年级上册</a:t>
            </a:r>
            <a:endParaRPr lang="en-US" altLang="zh-CN" sz="2800" b="1" dirty="0">
              <a:solidFill>
                <a:schemeClr val="tx2"/>
              </a:solidFill>
              <a:latin typeface="Candara" pitchFamily="34" charset="0"/>
              <a:ea typeface="华文楷体"/>
              <a:cs typeface="华文楷体"/>
            </a:endParaRPr>
          </a:p>
          <a:p>
            <a:pPr algn="r">
              <a:spcBef>
                <a:spcPct val="50000"/>
              </a:spcBef>
            </a:pPr>
            <a:r>
              <a:rPr lang="en-US" altLang="zh-CN" sz="2800" b="1" dirty="0">
                <a:solidFill>
                  <a:schemeClr val="tx2"/>
                </a:solidFill>
                <a:latin typeface="Candara" pitchFamily="34" charset="0"/>
                <a:ea typeface="华文楷体"/>
                <a:cs typeface="华文楷体"/>
              </a:rPr>
              <a:t>Unit 1 Don’t walk!</a:t>
            </a:r>
            <a:endParaRPr lang="en-GB" altLang="zh-CN" sz="2800" dirty="0">
              <a:solidFill>
                <a:schemeClr val="tx2"/>
              </a:solidFill>
              <a:latin typeface="Candar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altLang="zh-CN" smtClean="0">
                <a:ea typeface="宋体" charset="-122"/>
              </a:rPr>
              <a:t>Sentence-5: Don’t move</a:t>
            </a:r>
          </a:p>
        </p:txBody>
      </p:sp>
      <p:sp>
        <p:nvSpPr>
          <p:cNvPr id="24578" name="Rectangle 12"/>
          <p:cNvSpPr>
            <a:spLocks noChangeArrowheads="1"/>
          </p:cNvSpPr>
          <p:nvPr/>
        </p:nvSpPr>
        <p:spPr bwMode="auto">
          <a:xfrm>
            <a:off x="228600" y="2406650"/>
            <a:ext cx="4495800" cy="769938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4400">
                <a:latin typeface="Arial Black" pitchFamily="34" charset="0"/>
              </a:rPr>
              <a:t>Don’t Move!</a:t>
            </a:r>
          </a:p>
        </p:txBody>
      </p:sp>
      <p:pic>
        <p:nvPicPr>
          <p:cNvPr id="24579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00800" y="4476750"/>
            <a:ext cx="2628900" cy="1998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0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2400" y="3298825"/>
            <a:ext cx="3179763" cy="1938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1" name="Picture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400800" y="2427288"/>
            <a:ext cx="2628900" cy="174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2" name="Picture 7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454400" y="3413125"/>
            <a:ext cx="2822575" cy="187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altLang="zh-CN" smtClean="0">
                <a:ea typeface="宋体" charset="-122"/>
              </a:rPr>
              <a:t>Sentence-6: Don’t cry</a:t>
            </a:r>
          </a:p>
        </p:txBody>
      </p:sp>
      <p:sp>
        <p:nvSpPr>
          <p:cNvPr id="25602" name="Rectangle 12"/>
          <p:cNvSpPr>
            <a:spLocks noChangeArrowheads="1"/>
          </p:cNvSpPr>
          <p:nvPr/>
        </p:nvSpPr>
        <p:spPr bwMode="auto">
          <a:xfrm>
            <a:off x="228600" y="2406650"/>
            <a:ext cx="4495800" cy="769938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4400">
                <a:latin typeface="Arial Black" pitchFamily="34" charset="0"/>
              </a:rPr>
              <a:t>Don’t cry!</a:t>
            </a:r>
          </a:p>
        </p:txBody>
      </p:sp>
      <p:pic>
        <p:nvPicPr>
          <p:cNvPr id="25603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70700" y="3390900"/>
            <a:ext cx="2120900" cy="278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4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600" y="3390900"/>
            <a:ext cx="2735263" cy="2171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5" name="Picture 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144838" y="3370263"/>
            <a:ext cx="3641725" cy="203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altLang="zh-CN" smtClean="0">
                <a:ea typeface="宋体" charset="-122"/>
              </a:rPr>
              <a:t>Sentence-7: Don’t worry</a:t>
            </a:r>
          </a:p>
        </p:txBody>
      </p:sp>
      <p:sp>
        <p:nvSpPr>
          <p:cNvPr id="26626" name="Rectangle 12"/>
          <p:cNvSpPr>
            <a:spLocks noChangeArrowheads="1"/>
          </p:cNvSpPr>
          <p:nvPr/>
        </p:nvSpPr>
        <p:spPr bwMode="auto">
          <a:xfrm>
            <a:off x="228600" y="2406650"/>
            <a:ext cx="4495800" cy="769938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4400">
                <a:latin typeface="Arial Black" pitchFamily="34" charset="0"/>
              </a:rPr>
              <a:t>Don’t worry!</a:t>
            </a:r>
          </a:p>
        </p:txBody>
      </p:sp>
      <p:pic>
        <p:nvPicPr>
          <p:cNvPr id="26627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1625" y="3429000"/>
            <a:ext cx="2667000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8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73400" y="3449638"/>
            <a:ext cx="2211388" cy="1951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9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410200" y="2514600"/>
            <a:ext cx="34290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altLang="zh-CN" smtClean="0">
                <a:ea typeface="宋体" charset="-122"/>
              </a:rPr>
              <a:t>Unit 1: New words-1</a:t>
            </a:r>
          </a:p>
        </p:txBody>
      </p:sp>
      <p:pic>
        <p:nvPicPr>
          <p:cNvPr id="15362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10200" y="2281238"/>
            <a:ext cx="1497013" cy="1495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3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325" y="2244725"/>
            <a:ext cx="2368550" cy="2368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4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668963" y="4535488"/>
            <a:ext cx="3336925" cy="2071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5" name="Picture 5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176338" y="4832350"/>
            <a:ext cx="2176462" cy="1908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6" name="Picture 6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663950" y="2576513"/>
            <a:ext cx="154305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7" name="Rectangle 13"/>
          <p:cNvSpPr>
            <a:spLocks noChangeArrowheads="1"/>
          </p:cNvSpPr>
          <p:nvPr/>
        </p:nvSpPr>
        <p:spPr bwMode="auto">
          <a:xfrm>
            <a:off x="509588" y="1828800"/>
            <a:ext cx="1106487" cy="523875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zh-CN" sz="2800" b="1">
                <a:latin typeface="Candara" pitchFamily="34" charset="0"/>
              </a:rPr>
              <a:t>Don’t</a:t>
            </a:r>
            <a:endParaRPr lang="en-US" altLang="zh-CN" sz="2800">
              <a:latin typeface="Candara" pitchFamily="34" charset="0"/>
            </a:endParaRPr>
          </a:p>
        </p:txBody>
      </p:sp>
      <p:sp>
        <p:nvSpPr>
          <p:cNvPr id="15368" name="Rectangle 14"/>
          <p:cNvSpPr>
            <a:spLocks noChangeArrowheads="1"/>
          </p:cNvSpPr>
          <p:nvPr/>
        </p:nvSpPr>
        <p:spPr bwMode="auto">
          <a:xfrm>
            <a:off x="1655763" y="4757738"/>
            <a:ext cx="1106487" cy="522287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zh-CN" sz="2800" b="1">
                <a:latin typeface="Candara" pitchFamily="34" charset="0"/>
              </a:rPr>
              <a:t>left</a:t>
            </a:r>
            <a:endParaRPr lang="en-US" altLang="zh-CN" sz="2800">
              <a:latin typeface="Candara" pitchFamily="34" charset="0"/>
            </a:endParaRPr>
          </a:p>
        </p:txBody>
      </p:sp>
      <p:sp>
        <p:nvSpPr>
          <p:cNvPr id="15369" name="Rectangle 15"/>
          <p:cNvSpPr>
            <a:spLocks noChangeArrowheads="1"/>
          </p:cNvSpPr>
          <p:nvPr/>
        </p:nvSpPr>
        <p:spPr bwMode="auto">
          <a:xfrm>
            <a:off x="3838575" y="2138363"/>
            <a:ext cx="1108075" cy="523875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zh-CN" sz="2800" b="1">
                <a:latin typeface="Candara" pitchFamily="34" charset="0"/>
              </a:rPr>
              <a:t>right</a:t>
            </a:r>
            <a:endParaRPr lang="en-US" altLang="zh-CN" sz="2800">
              <a:latin typeface="Candara" pitchFamily="34" charset="0"/>
            </a:endParaRPr>
          </a:p>
        </p:txBody>
      </p:sp>
      <p:sp>
        <p:nvSpPr>
          <p:cNvPr id="15370" name="Rectangle 16"/>
          <p:cNvSpPr>
            <a:spLocks noChangeArrowheads="1"/>
          </p:cNvSpPr>
          <p:nvPr/>
        </p:nvSpPr>
        <p:spPr bwMode="auto">
          <a:xfrm>
            <a:off x="6629400" y="3998913"/>
            <a:ext cx="1108075" cy="523875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zh-CN" sz="2800" b="1">
                <a:latin typeface="Candara" pitchFamily="34" charset="0"/>
              </a:rPr>
              <a:t>again</a:t>
            </a:r>
            <a:endParaRPr lang="en-US" altLang="zh-CN" sz="2800">
              <a:latin typeface="Candara" pitchFamily="34" charset="0"/>
            </a:endParaRPr>
          </a:p>
        </p:txBody>
      </p:sp>
      <p:pic>
        <p:nvPicPr>
          <p:cNvPr id="7" name="Shape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655763" y="1766888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Shape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946650" y="2138363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Shape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762250" y="4724400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Shape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737475" y="3998913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000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7000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video>
              <p:cMediaNode vol="80000">
                <p:cTn id="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video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8" dur="6000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video>
              <p:cMediaNode vol="80000">
                <p:cTn id="19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video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4" dur="8000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video>
              <p:cMediaNode vol="80000">
                <p:cTn id="25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3"/>
                </p:tgtEl>
              </p:cMediaNode>
            </p:vide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altLang="zh-CN" smtClean="0">
                <a:ea typeface="宋体" charset="-122"/>
              </a:rPr>
              <a:t>Unit 1: New words-2</a:t>
            </a:r>
          </a:p>
        </p:txBody>
      </p:sp>
      <p:pic>
        <p:nvPicPr>
          <p:cNvPr id="16386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00238" y="4989513"/>
            <a:ext cx="2630487" cy="1706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7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343400" y="2786063"/>
            <a:ext cx="2330450" cy="1808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8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09550" y="2555875"/>
            <a:ext cx="2155825" cy="153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9" name="Picture 4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156325" y="5148263"/>
            <a:ext cx="2682875" cy="150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90" name="Rectangle 16"/>
          <p:cNvSpPr>
            <a:spLocks noChangeArrowheads="1"/>
          </p:cNvSpPr>
          <p:nvPr/>
        </p:nvSpPr>
        <p:spPr bwMode="auto">
          <a:xfrm>
            <a:off x="381000" y="1978025"/>
            <a:ext cx="1108075" cy="523875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zh-CN" sz="2800" b="1">
                <a:latin typeface="Candara" pitchFamily="34" charset="0"/>
              </a:rPr>
              <a:t>li</a:t>
            </a:r>
            <a:r>
              <a:rPr lang="en-US" altLang="zh-CN" sz="2800" b="1">
                <a:solidFill>
                  <a:srgbClr val="FF0000"/>
                </a:solidFill>
                <a:latin typeface="Candara" pitchFamily="34" charset="0"/>
              </a:rPr>
              <a:t>tt</a:t>
            </a:r>
            <a:r>
              <a:rPr lang="en-US" altLang="zh-CN" sz="2800" b="1">
                <a:latin typeface="Candara" pitchFamily="34" charset="0"/>
              </a:rPr>
              <a:t>er</a:t>
            </a:r>
            <a:endParaRPr lang="en-US" altLang="zh-CN" sz="2800">
              <a:latin typeface="Candara" pitchFamily="34" charset="0"/>
            </a:endParaRPr>
          </a:p>
        </p:txBody>
      </p:sp>
      <p:sp>
        <p:nvSpPr>
          <p:cNvPr id="16391" name="Rectangle 17"/>
          <p:cNvSpPr>
            <a:spLocks noChangeArrowheads="1"/>
          </p:cNvSpPr>
          <p:nvPr/>
        </p:nvSpPr>
        <p:spPr bwMode="auto">
          <a:xfrm>
            <a:off x="2205038" y="4429125"/>
            <a:ext cx="1814512" cy="523875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zh-CN" sz="2800" b="1">
                <a:latin typeface="Candara" pitchFamily="34" charset="0"/>
              </a:rPr>
              <a:t>Very good</a:t>
            </a:r>
            <a:endParaRPr lang="en-US" altLang="zh-CN" sz="2800">
              <a:latin typeface="Candara" pitchFamily="34" charset="0"/>
            </a:endParaRPr>
          </a:p>
        </p:txBody>
      </p:sp>
      <p:sp>
        <p:nvSpPr>
          <p:cNvPr id="16392" name="Rectangle 18"/>
          <p:cNvSpPr>
            <a:spLocks noChangeArrowheads="1"/>
          </p:cNvSpPr>
          <p:nvPr/>
        </p:nvSpPr>
        <p:spPr bwMode="auto">
          <a:xfrm>
            <a:off x="6461125" y="4594225"/>
            <a:ext cx="1854200" cy="523875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zh-CN" sz="2800" b="1">
                <a:latin typeface="Candara" pitchFamily="34" charset="0"/>
              </a:rPr>
              <a:t>Thank you</a:t>
            </a:r>
            <a:endParaRPr lang="en-US" altLang="zh-CN" sz="2800">
              <a:latin typeface="Candara" pitchFamily="34" charset="0"/>
            </a:endParaRPr>
          </a:p>
        </p:txBody>
      </p:sp>
      <p:sp>
        <p:nvSpPr>
          <p:cNvPr id="16393" name="Rectangle 19"/>
          <p:cNvSpPr>
            <a:spLocks noChangeArrowheads="1"/>
          </p:cNvSpPr>
          <p:nvPr/>
        </p:nvSpPr>
        <p:spPr bwMode="auto">
          <a:xfrm>
            <a:off x="4954588" y="2362200"/>
            <a:ext cx="1108075" cy="523875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zh-CN" sz="2800" b="1">
                <a:latin typeface="Candara" pitchFamily="34" charset="0"/>
              </a:rPr>
              <a:t>touch</a:t>
            </a:r>
            <a:endParaRPr lang="en-US" altLang="zh-CN" sz="2800">
              <a:latin typeface="Candara" pitchFamily="34" charset="0"/>
            </a:endParaRPr>
          </a:p>
        </p:txBody>
      </p:sp>
      <p:pic>
        <p:nvPicPr>
          <p:cNvPr id="2" name="Shape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489075" y="1935163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Shape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064250" y="2319338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Shape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037013" y="4429125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Shape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8315325" y="4538663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252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7344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video>
              <p:cMediaNode vol="80000">
                <p:cTn id="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video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8" dur="12708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video>
              <p:cMediaNode vol="80000">
                <p:cTn id="19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video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4" dur="11628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video>
              <p:cMediaNode vol="80000">
                <p:cTn id="25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vide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altLang="zh-CN" smtClean="0">
                <a:ea typeface="宋体" charset="-122"/>
              </a:rPr>
              <a:t>Unit 1: New words-3</a:t>
            </a:r>
          </a:p>
        </p:txBody>
      </p:sp>
      <p:sp>
        <p:nvSpPr>
          <p:cNvPr id="17410" name="Rectangle 7"/>
          <p:cNvSpPr>
            <a:spLocks noChangeArrowheads="1"/>
          </p:cNvSpPr>
          <p:nvPr/>
        </p:nvSpPr>
        <p:spPr bwMode="auto">
          <a:xfrm>
            <a:off x="304800" y="2135188"/>
            <a:ext cx="1447800" cy="523875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zh-CN" sz="2800" b="1">
                <a:latin typeface="Candara" pitchFamily="34" charset="0"/>
              </a:rPr>
              <a:t>move	</a:t>
            </a:r>
            <a:endParaRPr lang="en-US" altLang="zh-CN" sz="2800">
              <a:latin typeface="Candara" pitchFamily="34" charset="0"/>
            </a:endParaRPr>
          </a:p>
        </p:txBody>
      </p:sp>
      <p:pic>
        <p:nvPicPr>
          <p:cNvPr id="17411" name="Picture 2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6200" y="2743200"/>
            <a:ext cx="2652713" cy="1844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2" name="Picture 30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852613" y="4941888"/>
            <a:ext cx="2466975" cy="184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3" name="Picture 9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533900" y="2928938"/>
            <a:ext cx="2189163" cy="2012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4" name="Picture 11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973888" y="4905375"/>
            <a:ext cx="1989137" cy="1489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5" name="Rectangle 11"/>
          <p:cNvSpPr>
            <a:spLocks noChangeArrowheads="1"/>
          </p:cNvSpPr>
          <p:nvPr/>
        </p:nvSpPr>
        <p:spPr bwMode="auto">
          <a:xfrm>
            <a:off x="4905375" y="2352675"/>
            <a:ext cx="1447800" cy="523875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zh-CN" sz="2800" b="1">
                <a:latin typeface="Candara" pitchFamily="34" charset="0"/>
              </a:rPr>
              <a:t>worry</a:t>
            </a:r>
            <a:endParaRPr lang="en-US" altLang="zh-CN" sz="2800">
              <a:latin typeface="Candara" pitchFamily="34" charset="0"/>
            </a:endParaRPr>
          </a:p>
        </p:txBody>
      </p:sp>
      <p:sp>
        <p:nvSpPr>
          <p:cNvPr id="17416" name="Rectangle 12"/>
          <p:cNvSpPr>
            <a:spLocks noChangeArrowheads="1"/>
          </p:cNvSpPr>
          <p:nvPr/>
        </p:nvSpPr>
        <p:spPr bwMode="auto">
          <a:xfrm>
            <a:off x="2006600" y="4587875"/>
            <a:ext cx="1446213" cy="522288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zh-CN" sz="2800" b="1">
                <a:latin typeface="Candara" pitchFamily="34" charset="0"/>
              </a:rPr>
              <a:t>money</a:t>
            </a:r>
            <a:endParaRPr lang="en-US" altLang="zh-CN" sz="2800">
              <a:latin typeface="Candara" pitchFamily="34" charset="0"/>
            </a:endParaRPr>
          </a:p>
        </p:txBody>
      </p:sp>
      <p:sp>
        <p:nvSpPr>
          <p:cNvPr id="17417" name="Rectangle 13"/>
          <p:cNvSpPr>
            <a:spLocks noChangeArrowheads="1"/>
          </p:cNvSpPr>
          <p:nvPr/>
        </p:nvSpPr>
        <p:spPr bwMode="auto">
          <a:xfrm>
            <a:off x="7035800" y="4335463"/>
            <a:ext cx="1447800" cy="523875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zh-CN" sz="2800" b="1">
                <a:latin typeface="Candara" pitchFamily="34" charset="0"/>
              </a:rPr>
              <a:t>cry</a:t>
            </a:r>
            <a:endParaRPr lang="en-US" altLang="zh-CN" sz="2800">
              <a:latin typeface="Candara" pitchFamily="34" charset="0"/>
            </a:endParaRPr>
          </a:p>
        </p:txBody>
      </p:sp>
      <p:pic>
        <p:nvPicPr>
          <p:cNvPr id="7" name="Shape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752600" y="2133600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Shape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353175" y="2349500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Shape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452813" y="4545013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Shape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8483600" y="4283075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948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9684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video>
              <p:cMediaNode vol="80000">
                <p:cTn id="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video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8" dur="7632" fill="hold"/>
                                        <p:tgtEl>
                                          <p:spTgt spid="1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video>
              <p:cMediaNode vol="80000">
                <p:cTn id="19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5"/>
                </p:tgtEl>
              </p:cMediaNode>
            </p:video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4" dur="8640" fill="hold"/>
                                        <p:tgtEl>
                                          <p:spTgt spid="1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video>
              <p:cMediaNode vol="80000">
                <p:cTn id="25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6"/>
                </p:tgtEl>
              </p:cMediaNode>
            </p:vide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altLang="zh-CN" smtClean="0">
                <a:ea typeface="宋体" charset="-122"/>
              </a:rPr>
              <a:t>Unit 1: New words-4</a:t>
            </a:r>
          </a:p>
        </p:txBody>
      </p:sp>
      <p:pic>
        <p:nvPicPr>
          <p:cNvPr id="19458" name="Picture 1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57400" y="4805363"/>
            <a:ext cx="2593975" cy="1952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59" name="Picture 1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30750" y="2619375"/>
            <a:ext cx="2517775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0" name="Picture 16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718300" y="4967288"/>
            <a:ext cx="2420938" cy="179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1" name="Picture 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2225" y="2533650"/>
            <a:ext cx="2466975" cy="184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62" name="Rectangle 13"/>
          <p:cNvSpPr>
            <a:spLocks noChangeArrowheads="1"/>
          </p:cNvSpPr>
          <p:nvPr/>
        </p:nvSpPr>
        <p:spPr bwMode="auto">
          <a:xfrm>
            <a:off x="304800" y="1981200"/>
            <a:ext cx="1447800" cy="523875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zh-CN" sz="2800" b="1">
                <a:latin typeface="Candara" pitchFamily="34" charset="0"/>
              </a:rPr>
              <a:t>Parking</a:t>
            </a:r>
            <a:endParaRPr lang="en-US" altLang="zh-CN" sz="2800">
              <a:latin typeface="Candara" pitchFamily="34" charset="0"/>
            </a:endParaRPr>
          </a:p>
        </p:txBody>
      </p:sp>
      <p:sp>
        <p:nvSpPr>
          <p:cNvPr id="19463" name="Rectangle 14"/>
          <p:cNvSpPr>
            <a:spLocks noChangeArrowheads="1"/>
          </p:cNvSpPr>
          <p:nvPr/>
        </p:nvSpPr>
        <p:spPr bwMode="auto">
          <a:xfrm>
            <a:off x="2590800" y="4211638"/>
            <a:ext cx="1050925" cy="522287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zh-CN" sz="2800" b="1">
                <a:latin typeface="Candara" pitchFamily="34" charset="0"/>
              </a:rPr>
              <a:t>food</a:t>
            </a:r>
            <a:endParaRPr lang="en-US" altLang="zh-CN" sz="2800">
              <a:latin typeface="Candara" pitchFamily="34" charset="0"/>
            </a:endParaRPr>
          </a:p>
        </p:txBody>
      </p:sp>
      <p:sp>
        <p:nvSpPr>
          <p:cNvPr id="19464" name="Rectangle 15"/>
          <p:cNvSpPr>
            <a:spLocks noChangeArrowheads="1"/>
          </p:cNvSpPr>
          <p:nvPr/>
        </p:nvSpPr>
        <p:spPr bwMode="auto">
          <a:xfrm>
            <a:off x="5151438" y="2012950"/>
            <a:ext cx="1676400" cy="523875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zh-CN" sz="2800" b="1">
                <a:latin typeface="Candara" pitchFamily="34" charset="0"/>
              </a:rPr>
              <a:t>smoking</a:t>
            </a:r>
            <a:endParaRPr lang="en-US" altLang="zh-CN" sz="2800">
              <a:latin typeface="Candara" pitchFamily="34" charset="0"/>
            </a:endParaRPr>
          </a:p>
        </p:txBody>
      </p:sp>
      <p:sp>
        <p:nvSpPr>
          <p:cNvPr id="19465" name="Rectangle 16"/>
          <p:cNvSpPr>
            <a:spLocks noChangeArrowheads="1"/>
          </p:cNvSpPr>
          <p:nvPr/>
        </p:nvSpPr>
        <p:spPr bwMode="auto">
          <a:xfrm>
            <a:off x="7010400" y="4668838"/>
            <a:ext cx="1447800" cy="522287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zh-CN" sz="2800" b="1">
                <a:latin typeface="Candara" pitchFamily="34" charset="0"/>
              </a:rPr>
              <a:t>camera</a:t>
            </a:r>
            <a:endParaRPr lang="en-US" altLang="zh-CN" sz="2800">
              <a:latin typeface="Candara" pitchFamily="34" charset="0"/>
            </a:endParaRPr>
          </a:p>
        </p:txBody>
      </p:sp>
      <p:pic>
        <p:nvPicPr>
          <p:cNvPr id="2" name="Shape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752600" y="1981200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Shape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796088" y="1987550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Shape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641725" y="4168775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Shape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8445500" y="4624388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4956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12348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 vol="80000">
                <p:cTn id="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8" dur="6876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video>
              <p:cMediaNode vol="80000">
                <p:cTn id="19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video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4" dur="6000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video>
              <p:cMediaNode vol="80000">
                <p:cTn id="25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vide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altLang="zh-CN" smtClean="0">
                <a:ea typeface="宋体" charset="-122"/>
              </a:rPr>
              <a:t>Sentence-1: Don’t walk!</a:t>
            </a:r>
          </a:p>
        </p:txBody>
      </p:sp>
      <p:sp>
        <p:nvSpPr>
          <p:cNvPr id="20482" name="Rectangle 12"/>
          <p:cNvSpPr>
            <a:spLocks noChangeArrowheads="1"/>
          </p:cNvSpPr>
          <p:nvPr/>
        </p:nvSpPr>
        <p:spPr bwMode="auto">
          <a:xfrm>
            <a:off x="381000" y="2274888"/>
            <a:ext cx="4519613" cy="923925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5400">
                <a:latin typeface="Arial Black" pitchFamily="34" charset="0"/>
              </a:rPr>
              <a:t>Don’t walk!</a:t>
            </a:r>
          </a:p>
        </p:txBody>
      </p:sp>
      <p:pic>
        <p:nvPicPr>
          <p:cNvPr id="20483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72200" y="1284288"/>
            <a:ext cx="2752725" cy="1973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4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1000" y="3365500"/>
            <a:ext cx="2190750" cy="3236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5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906713" y="5143500"/>
            <a:ext cx="1639887" cy="1644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6" name="Picture 6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906713" y="3370263"/>
            <a:ext cx="1639887" cy="1641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7" name="Picture 10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748213" y="3370263"/>
            <a:ext cx="2185987" cy="163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8" name="Picture 11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239000" y="3330575"/>
            <a:ext cx="1670050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9" name="Picture 12"/>
          <p:cNvPicPr>
            <a:picLocks noChangeAspect="1" noChangeArrowheads="1"/>
          </p:cNvPicPr>
          <p:nvPr/>
        </p:nvPicPr>
        <p:blipFill>
          <a:blip r:embed="rId8"/>
          <a:srcRect b="15527"/>
          <a:stretch>
            <a:fillRect/>
          </a:stretch>
        </p:blipFill>
        <p:spPr bwMode="auto">
          <a:xfrm>
            <a:off x="6462713" y="5176838"/>
            <a:ext cx="2466975" cy="156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altLang="zh-CN" smtClean="0">
                <a:ea typeface="宋体" charset="-122"/>
              </a:rPr>
              <a:t>Sentence-2: Look right look left</a:t>
            </a:r>
          </a:p>
        </p:txBody>
      </p:sp>
      <p:sp>
        <p:nvSpPr>
          <p:cNvPr id="21506" name="Rectangle 12"/>
          <p:cNvSpPr>
            <a:spLocks noChangeArrowheads="1"/>
          </p:cNvSpPr>
          <p:nvPr/>
        </p:nvSpPr>
        <p:spPr bwMode="auto">
          <a:xfrm>
            <a:off x="228600" y="2671763"/>
            <a:ext cx="6477000" cy="768350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4400">
                <a:latin typeface="Arial Black" pitchFamily="34" charset="0"/>
              </a:rPr>
              <a:t>Look right. Look left</a:t>
            </a:r>
          </a:p>
        </p:txBody>
      </p:sp>
      <p:pic>
        <p:nvPicPr>
          <p:cNvPr id="21507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3733800"/>
            <a:ext cx="4038600" cy="2687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8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00600" y="3733800"/>
            <a:ext cx="3981450" cy="2649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9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78538" y="1295400"/>
            <a:ext cx="2817812" cy="1339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29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638800" y="3176588"/>
            <a:ext cx="3268663" cy="3268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0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altLang="zh-CN" smtClean="0">
                <a:ea typeface="宋体" charset="-122"/>
              </a:rPr>
              <a:t>Sentence-3: Don’t litter</a:t>
            </a:r>
          </a:p>
        </p:txBody>
      </p:sp>
      <p:sp>
        <p:nvSpPr>
          <p:cNvPr id="22531" name="Rectangle 12"/>
          <p:cNvSpPr>
            <a:spLocks noChangeArrowheads="1"/>
          </p:cNvSpPr>
          <p:nvPr/>
        </p:nvSpPr>
        <p:spPr bwMode="auto">
          <a:xfrm>
            <a:off x="228600" y="2406650"/>
            <a:ext cx="4495800" cy="769938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4400">
                <a:latin typeface="Arial Black" pitchFamily="34" charset="0"/>
              </a:rPr>
              <a:t>Don’t litter!</a:t>
            </a:r>
          </a:p>
        </p:txBody>
      </p:sp>
      <p:pic>
        <p:nvPicPr>
          <p:cNvPr id="2253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4463" y="3332163"/>
            <a:ext cx="2211387" cy="327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3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265988" y="941388"/>
            <a:ext cx="1470025" cy="1912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4" name="Picture 8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743200" y="3348038"/>
            <a:ext cx="2633663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altLang="zh-CN" smtClean="0">
                <a:ea typeface="宋体" charset="-122"/>
              </a:rPr>
              <a:t>Sentence-4: Don’t touch</a:t>
            </a:r>
          </a:p>
        </p:txBody>
      </p:sp>
      <p:sp>
        <p:nvSpPr>
          <p:cNvPr id="23554" name="Rectangle 12"/>
          <p:cNvSpPr>
            <a:spLocks noChangeArrowheads="1"/>
          </p:cNvSpPr>
          <p:nvPr/>
        </p:nvSpPr>
        <p:spPr bwMode="auto">
          <a:xfrm>
            <a:off x="228600" y="2406650"/>
            <a:ext cx="4495800" cy="769938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4400">
                <a:latin typeface="Arial Black" pitchFamily="34" charset="0"/>
              </a:rPr>
              <a:t>Don’t Touch!</a:t>
            </a:r>
          </a:p>
        </p:txBody>
      </p:sp>
      <p:pic>
        <p:nvPicPr>
          <p:cNvPr id="23555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67000" y="3355975"/>
            <a:ext cx="2663825" cy="266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6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53100" y="3332163"/>
            <a:ext cx="3190875" cy="2390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7" name="Picture 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-12700" y="3429000"/>
            <a:ext cx="2590800" cy="25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rrxk">
  <a:themeElements>
    <a:clrScheme name="rrxk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rrxk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rrxk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rxk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rxk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rxk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rxk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rxk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rxk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rxk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rxk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rxk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rxk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rxk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467</TotalTime>
  <Words>104</Words>
  <Application>Microsoft Office PowerPoint</Application>
  <PresentationFormat>全屏显示(4:3)</PresentationFormat>
  <Paragraphs>37</Paragraphs>
  <Slides>12</Slides>
  <Notes>1</Notes>
  <HiddenSlides>1</HiddenSlides>
  <MMClips>16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12</vt:i4>
      </vt:variant>
    </vt:vector>
  </HeadingPairs>
  <TitlesOfParts>
    <vt:vector size="14" baseType="lpstr">
      <vt:lpstr>Waveform</vt:lpstr>
      <vt:lpstr>rrxk</vt:lpstr>
      <vt:lpstr>幻灯片 1</vt:lpstr>
      <vt:lpstr>Unit 1: New words-1</vt:lpstr>
      <vt:lpstr>Unit 1: New words-2</vt:lpstr>
      <vt:lpstr>Unit 1: New words-3</vt:lpstr>
      <vt:lpstr>Unit 1: New words-4</vt:lpstr>
      <vt:lpstr>Sentence-1: Don’t walk!</vt:lpstr>
      <vt:lpstr>Sentence-2: Look right look left</vt:lpstr>
      <vt:lpstr>Sentence-3: Don’t litter</vt:lpstr>
      <vt:lpstr>Sentence-4: Don’t touch</vt:lpstr>
      <vt:lpstr>Sentence-5: Don’t move</vt:lpstr>
      <vt:lpstr>Sentence-6: Don’t cry</vt:lpstr>
      <vt:lpstr>Sentence-7: Don’t worry</vt:lpstr>
    </vt:vector>
  </TitlesOfParts>
  <Company>Alstom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york</dc:creator>
  <cp:lastModifiedBy>taoer</cp:lastModifiedBy>
  <cp:revision>88</cp:revision>
  <dcterms:created xsi:type="dcterms:W3CDTF">2013-12-07T03:22:28Z</dcterms:created>
  <dcterms:modified xsi:type="dcterms:W3CDTF">2014-01-03T09:13:06Z</dcterms:modified>
</cp:coreProperties>
</file>