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4" r:id="rId3"/>
    <p:sldId id="265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认识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aiailun\appdata\roaming\360se6\User Data\temp\webwxgetmsgimg?type=slave&amp;MsgID=1021484206&amp;skey=@crypt_11c155cf_562a079742566b86020081e39c071a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 descr="c:\users\aiailun\appdata\roaming\360se6\User Data\temp\webwxgetmsgimg?type=slave&amp;MsgID=1021484206&amp;skey=@crypt_11c155cf_562a079742566b86020081e39c071a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AutoShape 6" descr="c:\users\aiailun\appdata\roaming\360se6\User Data\temp\webwxgetmsgimg?MsgID=1021484206&amp;skey=@crypt_11c155cf_562a079742566b86020081e39c071a0a&amp;__r=19487567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 descr="webwxgetmsgimg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52747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95936" y="1556792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&lt;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8064" y="1484784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808" y="1412776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4797152"/>
            <a:ext cx="936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6056" y="4797152"/>
            <a:ext cx="576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1920" y="4869160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&gt;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图片 16" descr="u=2993361885,453348845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770506"/>
            <a:ext cx="8507232" cy="1387048"/>
          </a:xfrm>
          <a:prstGeom prst="rect">
            <a:avLst/>
          </a:prstGeom>
        </p:spPr>
      </p:pic>
      <p:pic>
        <p:nvPicPr>
          <p:cNvPr id="19" name="图片 18" descr="u=2993361885,4533488415&amp;fm=23&amp;gp=0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429000"/>
            <a:ext cx="541393" cy="730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800" dirty="0" smtClean="0"/>
              <a:t>在</a:t>
            </a:r>
            <a:r>
              <a:rPr lang="zh-CN" altLang="zh-CN" sz="4800" dirty="0"/>
              <a:t>这节课里你学到了哪些本领</a:t>
            </a:r>
            <a:r>
              <a:rPr lang="en-US" altLang="zh-CN" sz="4800" dirty="0"/>
              <a:t>?</a:t>
            </a:r>
            <a:r>
              <a:rPr lang="zh-CN" altLang="zh-CN" sz="4800" dirty="0"/>
              <a:t>你是怎么想的</a:t>
            </a:r>
            <a:r>
              <a:rPr lang="en-US" altLang="zh-CN" sz="4800" dirty="0"/>
              <a:t>?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1845783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b="1" dirty="0"/>
              <a:t>教学目标：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在具体情境中产生数数的欲望，在自主探索与合作交流中引导学生经历认识</a:t>
            </a:r>
            <a:r>
              <a:rPr lang="en-US" altLang="zh-CN" dirty="0"/>
              <a:t>10</a:t>
            </a:r>
            <a:r>
              <a:rPr lang="zh-CN" altLang="zh-CN" dirty="0"/>
              <a:t>的过程，初步建立</a:t>
            </a:r>
            <a:r>
              <a:rPr lang="en-US" altLang="zh-CN" dirty="0"/>
              <a:t>10</a:t>
            </a:r>
            <a:r>
              <a:rPr lang="zh-CN" altLang="zh-CN" dirty="0"/>
              <a:t>的数感，认、写</a:t>
            </a:r>
            <a:r>
              <a:rPr lang="en-US" altLang="zh-CN" dirty="0"/>
              <a:t>10</a:t>
            </a:r>
            <a:r>
              <a:rPr lang="zh-CN" altLang="zh-CN" dirty="0"/>
              <a:t>；理解</a:t>
            </a:r>
            <a:r>
              <a:rPr lang="en-US" altLang="zh-CN" dirty="0"/>
              <a:t>10</a:t>
            </a:r>
            <a:r>
              <a:rPr lang="zh-CN" altLang="zh-CN" dirty="0"/>
              <a:t>以内数的顺序；了解</a:t>
            </a:r>
            <a:r>
              <a:rPr lang="en-US" altLang="zh-CN" dirty="0"/>
              <a:t>10</a:t>
            </a:r>
            <a:r>
              <a:rPr lang="zh-CN" altLang="zh-CN" dirty="0"/>
              <a:t>的实际含义，会比较</a:t>
            </a:r>
            <a:r>
              <a:rPr lang="en-US" altLang="zh-CN" dirty="0"/>
              <a:t>10</a:t>
            </a:r>
            <a:r>
              <a:rPr lang="zh-CN" altLang="zh-CN" dirty="0"/>
              <a:t>以内数的大小。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发展初步的动手操作能力、发散思维能力和语言表达能力。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初步孕伏</a:t>
            </a:r>
            <a:r>
              <a:rPr lang="en-US" altLang="zh-CN" dirty="0"/>
              <a:t>10</a:t>
            </a:r>
            <a:r>
              <a:rPr lang="zh-CN" altLang="zh-CN" dirty="0"/>
              <a:t>个一就是</a:t>
            </a:r>
            <a:r>
              <a:rPr lang="en-US" altLang="zh-CN" dirty="0"/>
              <a:t>1</a:t>
            </a:r>
            <a:r>
              <a:rPr lang="zh-CN" altLang="zh-CN" dirty="0"/>
              <a:t>个十的思想。感受数学与生活的联系，培养学好数学的情感。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9233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看图识数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9066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火腿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88640"/>
            <a:ext cx="3816424" cy="2699792"/>
          </a:xfrm>
          <a:prstGeom prst="rect">
            <a:avLst/>
          </a:prstGeom>
        </p:spPr>
      </p:pic>
      <p:pic>
        <p:nvPicPr>
          <p:cNvPr id="3" name="图片 2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448" y="3284984"/>
            <a:ext cx="838200" cy="2752725"/>
          </a:xfrm>
          <a:prstGeom prst="rect">
            <a:avLst/>
          </a:prstGeom>
        </p:spPr>
      </p:pic>
      <p:pic>
        <p:nvPicPr>
          <p:cNvPr id="5" name="图片 4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9544" y="3284984"/>
            <a:ext cx="838200" cy="2752725"/>
          </a:xfrm>
          <a:prstGeom prst="rect">
            <a:avLst/>
          </a:prstGeom>
        </p:spPr>
      </p:pic>
      <p:pic>
        <p:nvPicPr>
          <p:cNvPr id="6" name="图片 5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93640" y="3284984"/>
            <a:ext cx="838200" cy="2752725"/>
          </a:xfrm>
          <a:prstGeom prst="rect">
            <a:avLst/>
          </a:prstGeom>
        </p:spPr>
      </p:pic>
      <p:pic>
        <p:nvPicPr>
          <p:cNvPr id="7" name="图片 6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7736" y="3284984"/>
            <a:ext cx="838200" cy="2752725"/>
          </a:xfrm>
          <a:prstGeom prst="rect">
            <a:avLst/>
          </a:prstGeom>
        </p:spPr>
      </p:pic>
      <p:pic>
        <p:nvPicPr>
          <p:cNvPr id="8" name="图片 7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1832" y="3284984"/>
            <a:ext cx="838200" cy="2752725"/>
          </a:xfrm>
          <a:prstGeom prst="rect">
            <a:avLst/>
          </a:prstGeom>
        </p:spPr>
      </p:pic>
      <p:pic>
        <p:nvPicPr>
          <p:cNvPr id="9" name="图片 8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5928" y="3284984"/>
            <a:ext cx="838200" cy="2752725"/>
          </a:xfrm>
          <a:prstGeom prst="rect">
            <a:avLst/>
          </a:prstGeom>
        </p:spPr>
      </p:pic>
      <p:pic>
        <p:nvPicPr>
          <p:cNvPr id="10" name="图片 9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0024" y="3284984"/>
            <a:ext cx="838200" cy="2752725"/>
          </a:xfrm>
          <a:prstGeom prst="rect">
            <a:avLst/>
          </a:prstGeom>
        </p:spPr>
      </p:pic>
      <p:pic>
        <p:nvPicPr>
          <p:cNvPr id="11" name="图片 10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4120" y="3284984"/>
            <a:ext cx="838200" cy="2752725"/>
          </a:xfrm>
          <a:prstGeom prst="rect">
            <a:avLst/>
          </a:prstGeom>
        </p:spPr>
      </p:pic>
      <p:pic>
        <p:nvPicPr>
          <p:cNvPr id="12" name="图片 11" descr="u=138341323,2135900389&amp;fm=23&amp;gp=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78216" y="3284984"/>
            <a:ext cx="83820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bwxgetmsg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4507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5251053081048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7562850" cy="2331343"/>
          </a:xfrm>
          <a:prstGeom prst="rect">
            <a:avLst/>
          </a:prstGeom>
        </p:spPr>
      </p:pic>
      <p:pic>
        <p:nvPicPr>
          <p:cNvPr id="3" name="图片 2" descr="201205251053081048_副本1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84984"/>
            <a:ext cx="9144000" cy="125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Redocn_2012042307245380_副本_副本_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57166"/>
            <a:ext cx="4338806" cy="594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081328589,380155974&amp;fm=23&amp;gp=0_副本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492896"/>
            <a:ext cx="8472941" cy="13739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2996952"/>
            <a:ext cx="1402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（ </a:t>
            </a: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 ）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299695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（ </a:t>
            </a:r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 ）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16216" y="2996952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（ 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9</a:t>
            </a:r>
            <a:r>
              <a:rPr lang="zh-CN" altLang="en-US" sz="3200" b="1" dirty="0" smtClean="0">
                <a:solidFill>
                  <a:prstClr val="black"/>
                </a:solidFill>
              </a:rPr>
              <a:t> ）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52320" y="2996952"/>
            <a:ext cx="10081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（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10</a:t>
            </a:r>
            <a:r>
              <a:rPr lang="zh-CN" altLang="en-US" sz="3200" b="1" dirty="0" smtClean="0">
                <a:solidFill>
                  <a:prstClr val="black"/>
                </a:solidFill>
              </a:rPr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iailun\appdata\roaming\360se6\User Data\temp\u=4263202291,1209796253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4347603" cy="424847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300192" y="1772816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zh-CN" altLang="en-US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176" y="1844824"/>
            <a:ext cx="16561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</a:t>
            </a:r>
            <a:endParaRPr lang="zh-CN" altLang="en-US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0232" y="184482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8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2240" y="1988840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7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232" y="184482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6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8224" y="184482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5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6216" y="1916832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8224" y="1916832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8224" y="184482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zh-CN" altLang="en-US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8224" y="1916832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</a:t>
            </a:r>
            <a:endParaRPr lang="zh-CN" altLang="en-US" sz="8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052" name="Picture 4" descr="c:\users\aiailun\appdata\roaming\360se6\User Data\temp\u=3008202868,2137860215&amp;fm=23&amp;gp=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8660905">
            <a:off x="5916940" y="2294802"/>
            <a:ext cx="2018350" cy="181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Microsoft Office PowerPoint</Application>
  <PresentationFormat>全屏显示(4:3)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  认识9和10</vt:lpstr>
      <vt:lpstr>幻灯片 2</vt:lpstr>
      <vt:lpstr>看图识数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2016-07-13T14:23:59Z</dcterms:created>
  <dcterms:modified xsi:type="dcterms:W3CDTF">2016-08-10T14:38:56Z</dcterms:modified>
</cp:coreProperties>
</file>