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80" r:id="rId3"/>
    <p:sldId id="298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313" r:id="rId20"/>
    <p:sldId id="314" r:id="rId21"/>
    <p:sldId id="315" r:id="rId2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F3FC"/>
    <a:srgbClr val="E6FBFE"/>
    <a:srgbClr val="57D2E3"/>
    <a:srgbClr val="21B1C5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56" y="66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756CAC5-8AB0-4279-8B0F-BBFF753FA63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7BF90F1-C360-4390-A4BB-288AD4C19F9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dirty="0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fld id="{0F9DD1C9-7F63-4DA0-881B-56D49091499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22312;&#24076;&#26395;&#30340;&#30000;&#37326;&#19978;mtv.flv" TargetMode="Externa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6150" name="组合 8"/>
          <p:cNvGrpSpPr/>
          <p:nvPr/>
        </p:nvGrpSpPr>
        <p:grpSpPr bwMode="auto">
          <a:xfrm>
            <a:off x="2221230" y="1987550"/>
            <a:ext cx="7459345" cy="1349058"/>
            <a:chOff x="1178398" y="2105678"/>
            <a:chExt cx="3548062" cy="134887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第二单元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第一课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秋游</a:t>
              </a:r>
              <a:endParaRPr lang="zh-CN" altLang="en-US" sz="48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754679" y="2107419"/>
            <a:ext cx="44751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ea typeface="微软雅黑" panose="020B0503020204020204" pitchFamily="34" charset="-122"/>
              </a:rPr>
              <a:t>   思考：</a:t>
            </a:r>
            <a:endParaRPr lang="zh-CN" altLang="en-US" sz="4400" b="1"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280141" y="3417397"/>
            <a:ext cx="102123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同学们在郊外看到了哪些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秋天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的美景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呢？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280141" y="4486797"/>
            <a:ext cx="68595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他们在郊外玩的开心吗？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3460" y="119645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473200" y="1585913"/>
            <a:ext cx="46799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>
                <a:ea typeface="微软雅黑" panose="020B0503020204020204" pitchFamily="34" charset="-122"/>
              </a:rPr>
              <a:t>阅读小提示：</a:t>
            </a:r>
            <a:endParaRPr lang="zh-CN" altLang="en-US" sz="4000">
              <a:ea typeface="微软雅黑" panose="020B0503020204020204" pitchFamily="34" charset="-122"/>
            </a:endParaRPr>
          </a:p>
        </p:txBody>
      </p:sp>
      <p:sp>
        <p:nvSpPr>
          <p:cNvPr id="12293" name="Text Box 11"/>
          <p:cNvSpPr txBox="1">
            <a:spLocks noChangeArrowheads="1"/>
          </p:cNvSpPr>
          <p:nvPr/>
        </p:nvSpPr>
        <p:spPr bwMode="auto">
          <a:xfrm>
            <a:off x="1230313" y="2490788"/>
            <a:ext cx="9742487" cy="296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）读课文的时候如果遇到有不认识的字，一定要仔细地读标注在汉字上面的拼音，把字音读准确。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）先一句一句的读，等把句子读通顺了，再一段一段地读。 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3460" y="119645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"/>
          <p:cNvSpPr>
            <a:spLocks noChangeArrowheads="1"/>
          </p:cNvSpPr>
          <p:nvPr/>
        </p:nvSpPr>
        <p:spPr bwMode="auto">
          <a:xfrm>
            <a:off x="972143" y="2563813"/>
            <a:ext cx="12482512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800" dirty="0"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）同学们玩得很高兴。</a:t>
            </a:r>
            <a:b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（  ）同学们跟老师到郊外游玩。</a:t>
            </a:r>
            <a:b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（  ）天空美。</a:t>
            </a:r>
            <a:b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（  ）农田美。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5" name="矩形 2"/>
          <p:cNvSpPr>
            <a:spLocks noChangeArrowheads="1"/>
          </p:cNvSpPr>
          <p:nvPr/>
        </p:nvSpPr>
        <p:spPr bwMode="auto">
          <a:xfrm>
            <a:off x="1908579" y="1290638"/>
            <a:ext cx="899160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课文四个自然段的意思分别写在了下面，对照课文想一想，在前面的括号里填上序号。</a:t>
            </a:r>
            <a:b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375399" y="3910520"/>
            <a:ext cx="18589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solidFill>
                  <a:srgbClr val="FF0000"/>
                </a:solidFill>
              </a:rPr>
              <a:t>1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375399" y="4728854"/>
            <a:ext cx="1600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rgbClr val="FF0000"/>
                </a:solidFill>
              </a:rPr>
              <a:t>2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384995" y="5553691"/>
            <a:ext cx="16605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solidFill>
                  <a:srgbClr val="FF0000"/>
                </a:solidFill>
              </a:rPr>
              <a:t>3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75399" y="3010539"/>
            <a:ext cx="685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solidFill>
                  <a:srgbClr val="FF0000"/>
                </a:solidFill>
              </a:rPr>
              <a:t>4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3460" y="119645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6"/>
          <p:cNvSpPr txBox="1">
            <a:spLocks noChangeArrowheads="1"/>
          </p:cNvSpPr>
          <p:nvPr/>
        </p:nvSpPr>
        <p:spPr bwMode="auto">
          <a:xfrm>
            <a:off x="2316163" y="2955925"/>
            <a:ext cx="4143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400">
                <a:solidFill>
                  <a:srgbClr val="FF3399"/>
                </a:solidFill>
                <a:latin typeface="Times New Roman" panose="02020603050405020304" pitchFamily="18" charset="0"/>
              </a:rPr>
              <a:t>   </a:t>
            </a:r>
            <a:endParaRPr lang="zh-CN" altLang="zh-CN"/>
          </a:p>
        </p:txBody>
      </p:sp>
      <p:sp>
        <p:nvSpPr>
          <p:cNvPr id="14341" name="矩形 4"/>
          <p:cNvSpPr>
            <a:spLocks noChangeArrowheads="1"/>
          </p:cNvSpPr>
          <p:nvPr/>
        </p:nvSpPr>
        <p:spPr bwMode="auto">
          <a:xfrm>
            <a:off x="5679754" y="1709335"/>
            <a:ext cx="6873875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秋风起了，天气渐渐凉了。</a:t>
            </a:r>
            <a:endParaRPr lang="en-US" altLang="zh-CN" sz="36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36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同学们跟老师去郊外游玩。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44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6806879" y="2523746"/>
            <a:ext cx="4908550" cy="158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43" name="Picture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" y="1960184"/>
            <a:ext cx="5227638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直接连接符 16"/>
          <p:cNvCxnSpPr/>
          <p:nvPr/>
        </p:nvCxnSpPr>
        <p:spPr>
          <a:xfrm>
            <a:off x="5679754" y="4292221"/>
            <a:ext cx="2651125" cy="158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7934004" y="2647571"/>
            <a:ext cx="1357313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en-US" altLang="zh-CN" sz="4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84592" y="4516059"/>
            <a:ext cx="1214437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894939" y="4322384"/>
            <a:ext cx="853578" cy="158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8635679" y="4566859"/>
            <a:ext cx="134143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9900917" y="4292221"/>
            <a:ext cx="838200" cy="301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9894567" y="4497009"/>
            <a:ext cx="1728787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干什么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16"/>
          <p:cNvSpPr>
            <a:spLocks noChangeArrowheads="1"/>
          </p:cNvSpPr>
          <p:nvPr/>
        </p:nvSpPr>
        <p:spPr bwMode="auto">
          <a:xfrm>
            <a:off x="6099572" y="5808663"/>
            <a:ext cx="5337175" cy="52387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）带（    ）去郊外游玩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8050" y="11864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精讲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33" grpId="0"/>
      <p:bldP spid="35" grpId="0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16-28-13-44-12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01503" y="1186418"/>
            <a:ext cx="9281033" cy="54575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248050" y="11864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精讲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4"/>
          <p:cNvSpPr>
            <a:spLocks noChangeArrowheads="1"/>
          </p:cNvSpPr>
          <p:nvPr/>
        </p:nvSpPr>
        <p:spPr bwMode="auto">
          <a:xfrm>
            <a:off x="2568575" y="895350"/>
            <a:ext cx="8929688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 action="ppaction://hlinkfile"/>
              </a:rPr>
              <a:t>农田里</a:t>
            </a:r>
            <a:r>
              <a:rPr lang="zh-CN" altLang="en-US" sz="40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，稻子黄了，高粱红了，</a:t>
            </a:r>
            <a:endParaRPr lang="zh-CN" altLang="en-US" sz="40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棉花白了。</a:t>
            </a:r>
            <a:endParaRPr lang="zh-CN" altLang="en-US" sz="44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7" name="Rectangle 19"/>
          <p:cNvSpPr>
            <a:spLocks noChangeArrowheads="1"/>
          </p:cNvSpPr>
          <p:nvPr/>
        </p:nvSpPr>
        <p:spPr bwMode="auto">
          <a:xfrm>
            <a:off x="1284288" y="2900363"/>
            <a:ext cx="1023302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田野里，稻子黄了，（                       ）；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高粱红了，（                             ） ；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棉花白了，（                             ）。 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6323013" y="3206750"/>
            <a:ext cx="3832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就像是用黄蜡笔涂一样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4708525" y="4164013"/>
            <a:ext cx="3887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像一个火炬在熊熊燃烧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4551363" y="5070475"/>
            <a:ext cx="41132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像一团一团的雪挂在枝头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8050" y="11864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精讲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019436" y="1078865"/>
            <a:ext cx="11336337" cy="2019300"/>
          </a:xfrm>
          <a:prstGeom prst="rect">
            <a:avLst/>
          </a:prstGeom>
        </p:spPr>
        <p:txBody>
          <a:bodyPr/>
          <a:lstStyle/>
          <a:p>
            <a:pPr marL="228600" indent="-228600">
              <a:lnSpc>
                <a:spcPct val="80000"/>
              </a:lnSpc>
              <a:spcBef>
                <a:spcPts val="1000"/>
              </a:spcBef>
              <a:tabLst>
                <a:tab pos="3227070" algn="l"/>
              </a:tabLst>
              <a:defRPr/>
            </a:pPr>
            <a:r>
              <a:rPr lang="en-US" altLang="zh-CN" sz="2800" kern="0" dirty="0">
                <a:latin typeface="+mn-lt"/>
                <a:ea typeface="+mn-ea"/>
                <a:sym typeface="Calibri" panose="020F0502020204030204" pitchFamily="34" charset="0"/>
              </a:rPr>
              <a:t>           </a:t>
            </a:r>
            <a:endParaRPr lang="en-US" altLang="zh-CN" sz="2800" kern="0" dirty="0">
              <a:latin typeface="+mn-lt"/>
              <a:ea typeface="+mn-ea"/>
              <a:sym typeface="Calibri" panose="020F0502020204030204" pitchFamily="34" charset="0"/>
            </a:endParaRPr>
          </a:p>
          <a:p>
            <a:pPr marL="228600" indent="-228600">
              <a:lnSpc>
                <a:spcPct val="70000"/>
              </a:lnSpc>
              <a:spcBef>
                <a:spcPts val="1000"/>
              </a:spcBef>
              <a:tabLst>
                <a:tab pos="3227070" algn="l"/>
              </a:tabLst>
              <a:defRPr/>
            </a:pPr>
            <a:r>
              <a:rPr lang="en-US" altLang="zh-CN" kern="0" dirty="0">
                <a:latin typeface="Comic Sans MS" panose="030F0702030302020204" pitchFamily="66" charset="0"/>
                <a:ea typeface="+mn-ea"/>
                <a:sym typeface="Calibri" panose="020F0502020204030204" pitchFamily="34" charset="0"/>
              </a:rPr>
              <a:t>                                                         </a:t>
            </a:r>
            <a:endParaRPr lang="en-US" altLang="zh-CN" kern="0" dirty="0">
              <a:latin typeface="Comic Sans MS" panose="030F0702030302020204" pitchFamily="66" charset="0"/>
              <a:ea typeface="+mn-ea"/>
              <a:sym typeface="Calibri" panose="020F0502020204030204" pitchFamily="34" charset="0"/>
            </a:endParaRPr>
          </a:p>
          <a:p>
            <a:pPr marL="228600" indent="-228600">
              <a:lnSpc>
                <a:spcPct val="70000"/>
              </a:lnSpc>
              <a:spcBef>
                <a:spcPts val="1000"/>
              </a:spcBef>
              <a:tabLst>
                <a:tab pos="3227070" algn="l"/>
              </a:tabLst>
              <a:defRPr/>
            </a:pPr>
            <a:r>
              <a:rPr lang="en-US" altLang="zh-CN" sz="4400" kern="0" dirty="0">
                <a:latin typeface="+mn-lt"/>
                <a:ea typeface="楷体_GB2312" pitchFamily="49" charset="-122"/>
                <a:sym typeface="Calibri" panose="020F0502020204030204" pitchFamily="34" charset="0"/>
              </a:rPr>
              <a:t>     </a:t>
            </a:r>
            <a:r>
              <a:rPr lang="zh-CN" altLang="en-US" sz="3200" b="1" kern="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果园里，苹果（     ），桔子（     ），葡萄（     ）</a:t>
            </a:r>
            <a:r>
              <a:rPr lang="zh-CN" altLang="en-US" sz="32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。</a:t>
            </a:r>
            <a:endParaRPr lang="zh-CN" altLang="en-US" sz="3200" b="1" kern="0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15363" name="Picture 8" descr="83cf58fb8f3744fcb58f310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3363" y="2621280"/>
            <a:ext cx="4094797" cy="3439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10" descr="6d0_0a79a94d_bdd8_495c_94b6_40cb6c58ed7f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1030" y="2635568"/>
            <a:ext cx="3871913" cy="3579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5" name="Picture 12" descr="753d5d54bee9123f3a2935b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6125" y="2625725"/>
            <a:ext cx="3563938" cy="3502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文本框 7"/>
          <p:cNvSpPr txBox="1"/>
          <p:nvPr/>
        </p:nvSpPr>
        <p:spPr>
          <a:xfrm>
            <a:off x="248050" y="11864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40480" y="1114108"/>
            <a:ext cx="10233025" cy="57438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2408830" y="3763644"/>
            <a:ext cx="12858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打滚</a:t>
            </a:r>
            <a:endParaRPr lang="zh-CN" altLang="en-US" sz="3600" b="1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2802530" y="5141594"/>
            <a:ext cx="19288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逮蚂蚱</a:t>
            </a:r>
            <a:endParaRPr lang="zh-CN" altLang="en-US" sz="3600" b="1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3945530" y="2052319"/>
            <a:ext cx="25003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亮开嗓子</a:t>
            </a:r>
            <a:endParaRPr lang="zh-CN" altLang="en-US" sz="3600" b="1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4375743" y="3663632"/>
            <a:ext cx="12858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奔跑</a:t>
            </a:r>
            <a:endParaRPr lang="zh-CN" altLang="en-US" sz="3600" b="1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9"/>
          <p:cNvSpPr>
            <a:spLocks noChangeArrowheads="1"/>
          </p:cNvSpPr>
          <p:nvPr/>
        </p:nvSpPr>
        <p:spPr bwMode="auto">
          <a:xfrm>
            <a:off x="6283918" y="3458844"/>
            <a:ext cx="12858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追逐</a:t>
            </a:r>
            <a:endParaRPr lang="zh-CN" altLang="en-US" sz="3600" b="1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7674568" y="4309744"/>
            <a:ext cx="12858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笑着</a:t>
            </a:r>
            <a:endParaRPr lang="zh-CN" altLang="en-US" sz="3600" b="1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1"/>
          <p:cNvSpPr>
            <a:spLocks noChangeArrowheads="1"/>
          </p:cNvSpPr>
          <p:nvPr/>
        </p:nvSpPr>
        <p:spPr bwMode="auto">
          <a:xfrm>
            <a:off x="10365380" y="2788919"/>
            <a:ext cx="128587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喊着</a:t>
            </a:r>
            <a:endParaRPr lang="zh-CN" altLang="en-US" sz="3600" b="1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6756992" y="6024245"/>
            <a:ext cx="23574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稻子黄了</a:t>
            </a:r>
            <a:endParaRPr lang="zh-CN" altLang="en-US" sz="36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2"/>
          <p:cNvSpPr>
            <a:spLocks noChangeArrowheads="1"/>
          </p:cNvSpPr>
          <p:nvPr/>
        </p:nvSpPr>
        <p:spPr bwMode="auto">
          <a:xfrm>
            <a:off x="5660030" y="5203507"/>
            <a:ext cx="24288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高粱红了</a:t>
            </a:r>
            <a:endParaRPr lang="zh-CN" altLang="en-US" sz="3600" b="1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8050" y="11864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精讲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5" grpId="0" autoUpdateAnimBg="0"/>
      <p:bldP spid="6" grpId="0" autoUpdateAnimBg="0"/>
      <p:bldP spid="7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2328862" y="1271588"/>
            <a:ext cx="9107961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40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同学们</a:t>
            </a:r>
            <a:r>
              <a:rPr lang="zh-CN" altLang="en-US" sz="3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有的</a:t>
            </a:r>
            <a:r>
              <a:rPr lang="zh-CN" altLang="en-US" sz="3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在草地上打滚儿，</a:t>
            </a:r>
            <a:r>
              <a:rPr lang="zh-CN" altLang="en-US" sz="3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有的</a:t>
            </a:r>
            <a:r>
              <a:rPr lang="zh-CN" altLang="en-US" sz="3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忙着逮蚂蚱，</a:t>
            </a:r>
            <a:r>
              <a:rPr lang="zh-CN" altLang="en-US" sz="3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有的</a:t>
            </a:r>
            <a:r>
              <a:rPr lang="zh-CN" altLang="en-US" sz="3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向着蓝天亮开了嗓子</a:t>
            </a:r>
            <a:r>
              <a:rPr lang="zh-CN" altLang="en-US" sz="36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3346450" y="3214421"/>
            <a:ext cx="4454525" cy="3318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秋天多美啊！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好一个丰收的秋天！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秋游真令人快乐！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啊！秋天，我爱你！ 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8050" y="11864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精讲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855663" y="1574800"/>
            <a:ext cx="10234612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下课了，同学们在操场上玩，有的（     ），有的（    ），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有的（      ）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他们玩得真高兴呀！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801688" y="3103563"/>
            <a:ext cx="9801225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2.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放学了，值日生在做值日，有的（    ），有的（    ），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有的（      ），做得多认真啊！ 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97681" y="4416426"/>
            <a:ext cx="104092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         ），（     ）有的（　　　　），有的（　），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有的（        ）。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8050" y="11864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422400" y="2292350"/>
            <a:ext cx="104267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1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．能正确、流利地朗读课文。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2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．学会本课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生字，理解由生字组成的词语。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3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．初步了解课文的内容，初步感受秋天美好的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景象。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4404" y="128288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AutoShape 5" descr="data:image/jpeg;base64,/9j/4AAQSkZJRgABAQAAAQABAAD/2wBDAA8RERERERERERERERERERERERERERERERERERERERERERERERERERERERERERERERERERERERERERERERERERH/wQARCAEsAXUDACIAAREAAhEA/8QAtwAAAgMBAQEAAAAAAAAAAAAAAwQBAgUABgcBAAMBAQEAAAAAAAAAAAAAAAABAgMEBRAAAQMCAwQECgcDCAgDCQAAAgABAxESBCEiEzEyQUJRUmIFIzNhcXKBgqLwFJGSobLC0kNT4hUkY3OxweHyNGSDk6Oz0dMldPFEVGV1lKS0w9QRAAICAQMDAwMDAQcFAQAAAAABAhESAyEiMTJCE0FSBFFiYXKCFCMzcaKywtJDY4GS4vD/2gAMAwAAARECEQA/ANK1db6Ue3NXYV22Z0LWqbE1aptSsKFrF1iatU2pWFCti61N2rrUZBQpautTVqi1GQULWrrUzaq2osKBWrrUWi6iLADYotR6KaIsBexRamaLqIsKF7VFqZouoiwoWsXWJmi6iLChexWsTNq6noRYUL2KLE1RdRFhQpYosTdqi1FhQpYosdNUUURYULWuutdM2rrUWFC1i61NUUURYULWqLUzRRROwoXtXWpi1daiwoXtXWo9q6idioBautRqLqIABaotTFqi1FgLW+lRRM2rrEWFAhHJcjWLkWFDVvoU2rixOGGvjBQ4sZDI79FvOuZ62muszRQk/YPaptQSxI10/wCKZjkA230Ux19OTxix4SW9FbVNqO1H3Oym1aZEi9i61MUXUTsKF7VFqYooQAtaq2pqii1ACtq61M2rrU8goVouomrVFqMgoWouombVFqLChdTRGtXWosKA0VmFEtVmFFhQK1WtRqK1ErCgFq61HoooiwoBaotR6KKIsKF7VFqYoooiwoBautRrV1qdgCtXWotq6iLADaotTFF1EWFC9qi1M0XWoyChW1dambV1qLFQrautTVqi1FhQtaq2pq1RamIWouomLVFqLCgVPYuV7VydhR5OV6vlVmrzdEiKx29CDK9M+Ktdzbl0bPyr514x6VGoctBb0ZoTYh3yar05NmkyJxa2qpHKzO9Gd61bN1OAXR6PD4nZcRNm2581rRzxSDdd6fMvEsZkWlmTDznELdkn61tpz1IfkTLTU/xPZiQlwvVTReUgx9v+Doj44yfJ3p6c1oteSXKHIzeg768T01FFFlwYulNo+SdfGYVqVmDV5/yraGtCZlLTkvbIPRdRWEhJrhdi9q6i1uzPoUXUVlNEAUUIlFFEWBRdRXooTArRdRWXIArRdRWouoiwIUqaLqJAQuU0U0RYFKKaK1F1EWBSi6iuoRYFKLqK65OwKUXUV1yAKUXUV6LkAUouorrkWBSi6ivRcgClFNqvRdRKwoG4rrVd6M3JkrJiQjd/+qmWpGCuTKUW3SQR6M1Sdmbrd6IBTwi9t7JGeQpKnnZl+FZJy9632c1zP6m+w0Wl8j1DWk1Rdn9C5eVbFOzUYjamT0d2quVr6h1vAPRfswjtETcOS54xyEXZZ8wSRNxXZ0y6uyrAUhUFq5835LiwOkPiMN2S9NyVgjrqKj0ejtu+FascBNW47t34eilMXEcbXtRwbLJqOyIyb4WNpXaOcwBuyqNMB5Ozb6ZtWqVGJ5Qrc7ZZOmcLALM+11HX2MyclGP8SlL9DTighyejEomjYW0C31rmkGNt7ZNzdBfEMQvq7qxymAMCF3o71rllmhSRk5+b6lAwS5yC1oV0Z8SqD7aRo7no3E9OY9FapU8rBMegxEkBtqd2p15P3V6DC40Z63Wh7VgvhWpoKvPNJSaJOJ9yrT1WnxfEmcFPqj2jYmC63aDVMNR2yp7F4SOUY3Z7ncnfctEcdMA6T+5b/wBRT5Iyf0/xZ6Z5I2fiaqI1tNLrzH0psyLrb8qPHi3Z6gXsd8lnH6rflAUtB+3cbzsoQocTHKNXcRevXl8Saou2M1I53GgNFNERdRUIHRTaiKyVgDouoiUXZfLosAdF1EWijJAwVFNFSSeGPiMfnuigDjcOT7ybzuKLBRb9hqiiiq08BftB+tUkxeHj/aD7r3IsMX0oJRdRJv4Rw7NXW/mYc1weEcKe+SzzGix4P7DlFFEq/hDCM9NqL50yZ3/KiR4zDSP5Ufw/iQGL+wei6iEeLw8dfGh7P4Up/KUVaWE7dbOyLBRb6I0KLqJYcfhu04+xFHF4Y38qH1oyQsX9i9FSQmijcy/x7ooMuJtrbbv+SWXjppJohs6L6v1Lnl9RAtab/iEfwnn5NvtIDeE5L+EbeysRpGrR2cXpWj5KbmpvXN6mt8zpw066GvPjri0F891JPJc73Pu8+SzZCZjHzs2SgictI9KnNDg5cpPuHFpKoo1fprC2XUyRnkEnuEXa56vRqM7rhw1uoi58K6ZmfJm3c1KWmnUWDTq0Ub2bmXILXDy+tcrcX7Cy+448oyM5ZJBsQ8Ze38y42K3i9iVZi4ibl7UQiipOqNUMVLIzC1Wq7M71WrUbKSaqssOEXfhzo60b7RYSqsppXURroQ7s7Pu35BRvtWpMimue0H3JppQd3caZNbuR42erkQsA0RdewbmLIUlWEmKvzpVgCTaDeJW+b9S2HgG/akzPRkEpWZ6N10enJ1ed7RQNWgzysIsOb25N6EiTsL1ZnC57nduvtJgGuK568sq81U4ZCdxEbv7rlEWk6ZcKTTYaLEM7WZ+t/EkcRI+0aguT0puq/wA6kaEXCoOL6XevvI7Sh5t6EsJZFPfoZLVJmfp325N3eFORxS9Ou+v8KPJht0o04r/kftIjnu3qp6nRRQoxb3Jjw5yGWYsIuzOzvV6o4wWyVJ7m3NyZks2I2T033Uzbl0UVsUNw799vq6VjzB7F5ZCh5jau/lCeJmfav7c0rizAyHJ/m1UKEJAG4iHJ/klrpSUGpSeMROKcUq5Dn8qTyvxkLNzZmZnWhB4Rkt1Wy+8vOPC40YKF7VDDL5hp1vVd61dNrLPiZPTT44GzN4Znu0iMWfrfEpDwvLXMmf05ssfYFJmUjehmRWwodovZks5fUaa9yloquw1z8LSv0hH1WSEuNueru7u773KqoOFi5sT063RWhgp5Niz5qX9XpropjWil0L/yhIw2jLI1Gyau5A+mSnxzF6LkZo4a1aIfvdEqLcIi3oZmWb+rXtApaSQk80nIT+pD2szPkEj582daV/oVtq9OX1KH9ZL2gP0zPebEfuz3dSHdLXOOT7K09o6lnJH9ZIPSMx5JGamykzbqejJUWkMnyt+eFbxPaNxM6UM7upH9VOXgJRSYuwPTegXlGTsVWZtz9aO5MD1fPJNCLW3kzFVssuXaSjr6kHcuURyjF9BcJHJtzvluZLO8lXeh70+1tdLMiOzPvo+WScvq5p7QFGC92JxsRtnprnRFEdmep9KoRWO9KVrRmbuqRLavbXqUS1tSXK+A8YrahmacGG1ier0o7NVZ5Yl6lR3aj1yelVouMcTbmb56RLMxMQEO0ibV2fzKIOLdNfzIaaVoXKVneru7vWrV3OqbR+jxIDlRtTb1W5x3U3b6rrUaREak0mFoTu7u9ac99FMEoxzM71dme13fqSbyP52r1OpBDbapnStPTyxTN6aeOjGz1Z6UduaGM4m9wrMc8t33qgGwvudZKCoJaTV/E1Sdn6vTmy5BGRqexcqMcRIpKUufe9KdSm53bKj1RsVhhZnIbq59f2UvCLs2bda0VVkRu2HjkKNXOcqPm67J7WpyfL3f4UjI5PXOihJSdmzSSTCs5AXMUy2JPrLckXO626u5laudWp1MqcUCaabZr/TCIGGmqiFE9hORa8n5/OlZzS6t/wBybGrv7PrWUo4msYackPRkNRtrvbq+z9pbELNXe+5Z8MIRtdld6UQ5hHc/X51i+Xac7XsaFI2LJt9eaxZcIYndG941crfWVhxO/N+0n45goi56bGtkIQSFV7qjamNJM3VXP3UPEnGBtyInZWjnGu/n1JS+VGkd1YHFBwCLZdpXw+HjpdIV2dy0NoMgkOncsF53ikKOuTO7V8/RVRcpRxM31PQmMUodHJsnZty89KUkRuBdb0WrHPwiIvz/AArMxZ3O7Z+1LSTycWuIJNdATT7k4LMdN47s0hBhzJ2Ki1BEyJgHo0q9EarS7TWN9bJkw8keoamKAxv/AILVY9nGW0LTnr+eksO7URZ6nfJRDkVF+zHhkRGJIsSteniVQ9cyr96UYnRb/mqTVCoPX0KbvMl7m61N39inEdDkY3FyTLWj50DC9KQqbvbVTIQgdxdfX891QZPqMGwyi1zMsXFjsSuzcH5+dMliGLNq0Z8n3MgYsoihfaO9aeLz6S0004ySJp1ZluZX9qu7nmtiEi2I7Xq6ll4O25yOu97f1LRkkYsqt1M7eqttX4iSfUvDHcR6mHPh/iXG9ufnSjy7Jn1MkyxZO+9nSjpuX7ROWI0RDv8AOow8g3vmwrMeQnKjPz9lFdqb8+rct/T2cSXK3ZoTyO7v1dVeXaSO3emmvPmhsb0fV1ignSjZ/eqjBLiDbfQLdV3d2q77ndLyG/VRUeR6e1VF2d9T5V9tFai7stNJV5Frm3UZ8lzlll10yVStq9r1ZDbfzzfJlSiuonqNjDGzM+6rs+a6N82upb6Uu/tbk7ogC7vk+5qpOKSKjNuSSQ05tXsrlVmFmo9FyyOrG/hE1nNnZ2LN+VeSUd3jqoc2d3d/OW77I3ITyVfPmzs/mQo+xxRdb2D271upn6ftIV713VVXpuHk/wBa5mbz71skkuhNt9WXKtuX1IbO7tR2etW9DXI7tk2XLrQeb5pJ7FNNNUGgFykYRbiqmdtY+5LRTWVEX71d3d0qhMRZtlV8nfmpat8u00i6jUWaG3KRnIbt3WpuKu778/WSMDmOlx/x7Sda4n0i6z8jWozhlIhntd3Z8iybzK74kmyFrfOrNhjOSIbX1OW5+6WpOvgYwtMx59b9nhSlPT2y5HO76GYUxyFq/wDRlO3YfTu35p6WBuiCXPBkTAVrcYjyrxW6tSalptb8Rq10ZeOYmB65O/8AaSzpBO7mX8S9FFgt20LknRw0VbrW5cm6NyxWrGF4rImX6s8xBiZImbSXPl3lMszTS3bmdmZ23ZivTOEMb8Db35driScsMZs9sQDl1JLVhk5YYyBbiuHxARkw57slqRyDaRZf5ViS4OWMAkBukw79WorRTEQns2HV/m9VROMDTqODIE1Y5Ld6zsRFsj8W9wV66+6jBg5xkKwhLQxM9e9baiyYOd4iyYncqszOmnGMuM+I1JJ9TMuV2JCeGcHoYENOtnoocSZ+eXU29aNJ+5sne4wxfNUW5km3tqrXJY2PYYq3Wuv86Az3Pa2bvyZqunYsFKT66APxKWku5ickupWLEvGbVJ7fQqYjEcVK58+pONgiF2yEs/niTYwZcIO/9X+ZTnpGcmjAFyfS25nZqt6v8SamB5AAKcLdXaW7FhwiBtIfZ7yNs4n4mF6c3bcl6yytLiZtro1keYiww14n951f6LK52M7vWp723CIjb8S9M0cXIW+pCMoYiatt5VEd3rFb2uH4VXq5eAZpfiY/8n3h4wfjV4fBscfEwnl0muWvqJqsJO3N2bcqKJz1ofiK1L4CseDhA3KwN3ZbvLiwkRV3NXzMnFNFktSad2FmS+FwsIk5NyepU7SypYvBtxSbct3kxburZxmG28TjeQdLfxd1eLtepaX01+SXZotzTl6k8gbomzaO9vnQaONFartuydV5s79fWu5Joxe7thGyamTf2qm5dfn7VCEmupTkmqj4lmevVv5I9REaD1IAs31NllzV3ZqV3UUSSbNIScU2u6QSvzRcqZUbn6FyMQc/1GphcekPPh9a3UgBnlm9dy0Sw8kzyHRgjj0tlbdb2R6RLPtpc+eW7NTGSaryJxoHnXc9WfJXjF7s/SuDe3WiHViEeG7Tv7WkS+0rbd4iUVWT8QcruW53ozoNMnq/C75pth00Z23Uqzpdwa72Ii1VfEJJ2pfIoMbuRNuo6OMcredm86kGz35fwinWtt3/APRROZrpaae/bIkBcRa5m1fpTWHMYxvNrmvcbKv63Z1fbS4k3BXkpqLUEifJ/ZxdntLm+51SSaq+J6SNhcBPZtHl1Mru3oXmZJpZsQBNK4DkAnXh06iWnLL9Cw4Dc8kharjUek5NRiceosORo2j2WUsw9TfUu8GQnNE8mIkcnJ33NTZ9kbUeWF4nT1Pp56ccjCM98QbIiAjMuUtom1uplUgARIrXK1nKyvZ7Iq6gnLlb7z29H1UCsFGUUw3iOmvYt4ekN3RRGEa8IoEDls48hs2bdO78qOiSp4ggrfWpyQ1KigC5dSCWHhP9kH1K9XU1QMzpPBsRcJGD9WTski8FE7+VHfnRnZ6LdqucmZqu7Mytas17lqcvuZkcGwbSHvI20Fm1PajfSIXr4wcmfmsDE4nbybtA8A/m9ZXH+0Kt+RuDNH0SZX2rdaxImfe1NytJIdpZ71EtIpI1vpI1zJvMpeS5qs+S85HLc9cs331Tg4nZ2/8AVD0nHbuNHpqriazmTNUdT9XW68ZiMRiZ8QU1D8Sb2/0dnq6bl6YcTHdpIfrXkpJxvntFyEpZTB8txl2be6u/6OJy6p6/CeFBKICkErreix/p4bu+mwmCVr46sDu9Ks7LyuFjKaGMbei47w/eyd0+j3F6HDgccIiYuNHkd6vXMjItP2hV/UxvT6Ewik7T/wA/+wfV2QGJle4acTbl5RqYnhGHGE5kBMcTNcIC+bdrSvOxna0sZlYxebis6C9SfhPDUltLMGoOT+M4uHury1ozPNPIdj1u3cRF+Feho3i4zhjEtuVIvBhpZhMwiExFuk/4Ug4v5mplvRBkMaixELE3oZSY5ZUXWm09/Ixcck38QMbXF15IlM93NdG9G5VfN3RHkr1JybCEY4bvkQ7O26me9Czd6PlnSjojlXze1XFx50q+bulbS6DcVJ0njEqzZZ5+llyG5ETvTJq7lydMybS2SyPT4zFyxG4Wjb3h/CvOEVzvm7V5NkyZnKW9xlcrmetC5JF2q+eVeaz04KKNJOlSDXW1t0uztvbkQokbPJUjrRnyq6ByaudPm31Uw8mllcgh/j/AoUj6h87qgVd+bVVCfOrPXPPJXF3Zq182TJ1S2EpW9/EGRP186MykDO4Rq7s2TN1KrNV+fmdEjrdpbn8km6olN5LccBs3z5KXdxa7+5SLbOtzi9Wpm2aSskO7U/1rBK9/E7nLGKjGHKRpQjJJbLGBHs9XBp/SSP4Vke/DlrjugHRc426iSeHmxOG0xSiDETZHmLOWnVpV/CRSkUW2ICPZt5Ph45OH3Uo/3phNuS5IXjkl5TzMzdmU9y2PBpGUx3SySeK6ZuXTWLE2j29fPTq4lq+DiGOSQzJhEYCL41Wt2TK9OPp9OR6J6/cuq68lP4bxG0LYMARdDTcXyaB/LWNrvj/3bLjX0us1fA5nOJ7iqy8cevYyYmCEaMVlZNd3SO2G33V57+W8Z/Q/7tWxsxYgsPKdtx4WEtPvLfR0JaUstRQl8ATU+NnpsNLBFCG0mi1OWxMNpaQ3f1fQJaTja7tVsnXjMTNscF4P9Sf/APIJAfw3ju2G/wDdgr19L1fgHGH7uf8ArPcqV4T+Wsf+8H/dB+ld/LOPr5UW/wBmH6Vzf0mp94CyR7v61Cx8Bi5jEfpUg7WUdpDFs28n+ox8iNmsFozytGHs61hqaUtM0ju0hXETs+kH55vVZ5ylINlS+tDkkGulB10e1XCB14qG4RhcWfNqpd+pq8ty1ogalxDnTPKtNKs0Y1qw8+re6a1MSZSyMwZubO+7PzW/5kXasY5j6XVMZHs3vGgifFl8iqwRvLk1WHc3Kq2qNZkp2IORA773Z3o3XxKrzO9N+WTeZejHAQE3ja7uu1ebnj2UhiN1gk43U4lcJQ1G1HuiDm0qByETRla/E7bQvWEtH6y9xJfO5Nl5B/62P4QkStfmi61sjml1Y/g5iGQQGpZ6fs/nFepDGR28Ud1O1/EvI4T/AEiHdxsmon1s+fH+ZEnsVHTzb3xxNYpTFyuK7pVF/wBKB9Icasb+Lk0uzu+5KbbIq9H6+kkpJXkpXKlVyekONyoiQfGuIvpuVJBYS0ldu/CqlV8uvLNS29dCtJFyVuipVoNKfUuplnXdnXNEo+f/AKIbkzs7bs2bN0072QmknkyPRyXPRm68lwvy9KimeWfOqfuZvpZVmfrU78t3nVqUb0vvqqb357k7shqqSCZN1LlzB6VyltfctRm+iDzYg5pLpN9OpUEbnq+TdXWqE2fJ0W7TzQ1SqIR37mc4Fbdkgi1z80xdVm3e3koZ2rlRs96SbSdlOMW00+IO2lc3yo7Z+sqOxO/OnpyRipWvVkhsTP5urzJpt7ilFJ0duz8+Xp6KKzENC+dSG7sIt2vn4VIuUtBcnoO92Q7r8RxaTryCH6VImIi+aqcWXF96Aw5UerU3M3N0kk11LlKcZbQ5GphoHxTvqEMvkULHQFh6Dddk1vxdH1lTDmV7COir2s9aUu0prFAUbDtWvye3/Msd46haWae/gZ1dI+lLSTFRwZ9PT71urV7yvNIzNaO983o3ClKP1c10xS6s5tXUfZF/vIXK1r/LKbfM6s56KZqc/O3tV6P8sptRY1FlM+b/AHrlai6iB0Rn8utbB4cbHxc7eKje2ON3/wBIm4rP6sB1TF2NHlEHCYT6QT3Fs4I2vml7Ef6j6HbNagSBPisMFn83CSOKKH+iv/5h9NRKRtpaWT37Y94m8khSPNd4y++754bFuniNvhGMe2wmNPJycRD3RPiD7H7JbmL8H4SPDTSbEPJScv6JeNw8rQyPd5GVtnN6t3H60RagWEo5dx1px1o56axlph2cfl0S5xbkkZ4igkISrpp6pCQ3CYd0x1AqtPRqPV35tuWb037ELUtbmgM8hFZQt7LVGURZyKm78PRWHh9pJSym6587RG3iMz6Ih0yUYo5ILd0sUrXwzA+mTV3h4gLjE9YKZaOZnl+pqTDt42C63U2pJ4WkZO2sqO7M9c1nNji7L/W6hsZn5P4/4VS0tSsSlOH3N95ibOvPrXO4k2pm1N8isYceIv5Fy/2n8OpPjKMo7QeGnyKxenKHtiXGUZPYyMRG8cZNa9GkZ2ds2YbZP1Ck4IJsQ/ioyP8AL63RWxM+0EgESLJ+Fk/hRLDwCFNS6nquMNlyMZw5WmXw/gzDQgO0Iymo2r9H8agcFBG3EZO3SqzdLsqkuLcKahS/0l5KZ1fiy3LD+2+YLYRxkOzFrSclnZ/9c0/iTeR236W/MlLfT9S6YdvLuKxa3K/O9NXMVMmalHZ26LpVwrm2/fRSLELsqaT9y4tp8ocRmovX0vXOmdyXKJrv8UzpSZm9/U1PQpgXrRUIrPlILpFvOqW8/apyds+qrqtXfIVSRi62Ods3Z86NkyMAigO9Se6ouzM1FZq15oabXUISSdpZDdRHL+5chMOS5Z0je5FSpe9ObvRnf7Ko0m8XpuoiTxuEhhVitLrSuVaef61skmjjk2mWrlk9c91HyZc1evmisOSkRYiZne1t9U7FjXUrX66v+FDcXF/amgjAglO7yTx6e0N/Eqm0kjmeRbOtfi1JWNq2cNtNVOX8Iq7xkPCyE0gHZoYbG6+LtJopWdn9CiV+xtCpd3GJnG5Vo/J6URGkGvPcqEV3m5uihbS0mC0346a4/iDsq2lW6ITabcXkOwwSSMM0RR6S6+Y9rSmPCh0iw99NrY9Qbo3W6vVVQxeGwMbx3FiCuuawbBb1jL8l6xZZzmlKU+l8/ZWMYSlqZNcY9gpaiT27gVHzVrVF79X3qHJ11bmNxL0bL6qqFW7zfeur5kqC0X+pdX70O7zPmrCxG7MIkWfJnRQJ3sWqyYgw54iUYo2ZyJ97vQRYdRGRdEQHUZJyPwXiaMU+zwg/6zJs/g8qnJmDBAWEgK45GH6RPTyg2+RC7Vse3wXmpbSNIRc2oxAzSRiA4XDu+wje4z54ibhKUu70YR6AJcCIHEh4hdvhUMoWLZ6unpqEVFGiXhLGGJAU2kmcS0R/puSSGyupNIwjHtWI+H87g2BeXw4+J/pYf3X+y4g+wkAw7mdoj1826OotRabQHjLoAuYiEhMHcTB7mdno7ONqdxxl9FjniFo48SZBP/Wh+y/qT8r6/lPJK422efr6eDyj2yEcRiGtfDQO2y/anTyxDw29IYQ6A9PjkV8HIMoFgZSa2XVhpP3OJ/7cvkjWayn61qYuFokxKMiAxcTB7SH5FDqtOV/pkO3y+kYcRHENzli4QxHrBpim901lqkYu1syydw02zK39maRb5yV6ffuyUyjZUW0z2UcUYA1rt6/aQJZOr5+dKQwOL07A99H2f6VUnfatH51wem1N5eJpdoSxDE589T9VaMthvB4swkBvWjV/F7qZjBhzo1aKTk+v+FOWq32+IJCxRxjkQtk29mySMzCLOzUarUZmR3l2hOP1IbQuR1Lc+SqJafTLtiZ9fmimrc6NlvWrLg47fP8AP6ViyxOxPV8lrHGZfrtdFx+AQiEm5fWlDapKdmQgxf8Aq6o2+i1iq9zLVm51kuR2dHRA/vVHrV8nbO2nU/ZRwHJs2r89FOTSRnFW9iDGp1er52+eoiK5ipu58kRhchcqPxP7OiqONOtq1q7/ABKbT2ZorXJEsTl15bqMuVRZcnSJt3bZtfydI567QH01v1fCs/GQQxHaxaxYdzfOpeoc6v6PqWKWFKfEnLPwXPsxHs95cunqO25PGMQk7VNGSLEbFa2Q05drStGLwcRjGZPpNtQ9IdOj/KtXDQRYdnEa6u0nW9HNKevvwAwcXgxpHZQdOx97oXe9pSHjsoRF22jMzALU2nSuLtL0OOH+bybtNpfGqYKLxhzkPKOIO7aNx/Eqhqf2eUuWIdHa8jzhYeSOTZkBXUutBruj3VRmq9M2q9HZ8l7jZhtGltZyZra+ZLT+DsPiD2mYF3Kau8ScfqE+5AmkYU/gw4Y9qHjMvGdzT8SZbwfhXw0R+P2ksd3FHYBfZutuHtr0kUQiIx5k2Q63/EiYgQAmYRFmcI6MzMzM9qlas8f5k5eJ4uHAwVk+lBi9pH+72fz9hHxOB8GYWKCWuO8ftOcPQW6Vzu70cq6Wdmrn2VneFcNiZ8PgtjBLLs3xN1kd3EcfFpW+nPMzkvIxf/COrwh/wE3h8L4LxW3tPHBsIZJ+GDhAVmng8TEF8uHmjDtnEdv4U/4M4PCP/wAvnXT7EAKeB/8A4h/9sr2eCK8fhDl+zg/7iXDBzFGZbGW7o5fJJyPwfJ9FeXZHtK3dlxt1cJdHt9NEUne/KIO0lfkNvB4FwUxxT/TMRLHToRjDwDJ+8AvjV38I4P8AYSz4T/y+Dhj/AOL9IS2OH/xg/Th/+TElZcHiJppdnHfrfh4brUuPl/7j3Dufg8qkWIxZF/UB8V0yN4RH+dH6kP8AyYkmXgvGavFtp7za/V/EtHwm1MWbPk+zgq3n2MSxlLTavTcJHZ9PKb1Kl8J/7DLp8+8taPwRipAE/F6hEuayuben8y+j4Af5vBqLyUel6W+Ri7t3xqIpM6fqNWekoOPkeQbwJjKv5L7fq91I4rCTYMhCW3UN2h+8vpLMxPJR6an3U32x6vhXjPDvlotRF4t+rtXdFEomWh9RqauooywxPOpyVg2Xg2+2zb4j8cXeSivjX/mWC/rcX/8AoTh3G/1TS0038/8AmCxLDbH5O6peTs7EX7uQ1bDNHZLcIX9G927Ev9J6iyryU7Q/MtmndnnKcccbmaW02GJKSGloyF3hOO7g/qz/AAJ+fC+DoyHLF+Mjim4odG1DaWcKzsLhZ5/GlZDh66p5a2eoHSkkWnjxHawbK636Lh7b6XcA+uok2vc204w1WrU8RfY+Df8AXf8AgKdlgP8AW/8AgJsfBeMo/ih/3kP6kgozkdEdHQkuLy/mMRwYEz0ljA4v3PQFJvjI738Y+/qz+FJz4h6WR/Pd9VI0V4Z95w6s4wm46R6b+UobOP4D/SgPjIv3jfZNYLM6u/pSWhBGfqyfsbH0iGreNateyf6Uy2Kgp5Ya1fl+oV5xHw8B4iSwPWM+hHH2z7ofwJ+lEFqP7HpY5gkq4FfTJ7XrT9P8KFO1zOVrUHVy6KiLEjh7YoB/m37T/WP6X/s/uVpPHGUd464TqTbveA7f2gcJrmlHDtOnGUe5YnmJXuer1ZqbqUZAZ893P2rSmAp9QRMA+d/duJL/AEZ672d/NuW8ZETvqVECPUI6q8Pz0lYYvFvKJciu7XvCjQvsS015U9KicSzmyHaPbIItRn6Ql9oUsnliHtkkSxmMbRMGk2YuH8yowbS46aAp1rUmJo8KNvSEQ/V7yLBEIwsJC2ptXz3Fi9RJZV3TLXXHxMgQb/F2ZcnnwR/vRpnydcq9SI9vsadXzq6mrPTckSksZvb501C4kL1Lc655R2yZkn7FxzPKj0ejpxqLKMrC3suimdzMq8vm1JwbWQXvQfHv4iXnkP4xU4Qqxvuq5VdvPaP6ln4gn2cm/o/jFWhc87Ov8nSVqD9Kvz/4Fe9GyUjNTPmr7UWbfRv7FhSPMfSH70CWSWnN2rub7KlaQ8bfTiejfFRxvqJsqV+0unx0G2jHyg2RcHq8C805Dpa/ndy6I6UQC3yC7WjdUq8V2m2xXjgarQi/M2MRjA25x/Q5jEHIQsm07MP9jdaatJ4Tgw+Fw3ipNRTeLGZro+Hjuj6fuLCZyFhKhUZ6O4vm7ai+O0VdnaztcNQINVCK20iLhVh6G395M0cdi9rhsXBZ4v6Jg8R37pZYPwX9hA8DtFDhcTirSI9nPdq/ZxBHJ2eIy6SAUo3W2jWgj61tv4FZpdNNQVfMWZrW7Vwrb1sf+mZ/0st+Y5FjQmw8hxBMGzu/bBtCtDt7Pxf2EjDiI6SYqEZtqEkIeOlaTyt1/wCzDVajiZUcRcaP/R7/AFSXOF3P+xRDUhAHoyXmUlhnkxh4kbNRdT8ICMfZPVb0gVhLVJaf7ToP3IkxGRRjbpdq3Vdnr+JTtGFtIjv7KJazcHH5DWnTTS7QLX14zpd1+r3VbHwTy4qayMj8iP2oY1dpZGK4WiyrkY8XrIhYjEv2N91M99vR1LFzaVRUDWKcJ5L4GC4EBNeJDu5d5e4HEyQeD4jjAeCDUb6OCL3lhfSJK6gjJvV+ejpQMY+JxUIxQsZWkJbIOHSJfCrhMNb+0Stdp7iF2tc9nqK24Q9SP1OkfxLyPh3y0L22+Lf50klsLNiYxGOSSUXBmFxcna23SPS7IijTO8z1ld5HZqM5Z0ZEtVdGjPR03painfEwE3O8A4PCbeKSXxuL8nM0X7j+jlTrxx/uw+pRJHHKARmFwR3Wd2+3s9tENVHRrP1YYow7sB/7viv/AKuP/wDkTuDiwEpS/wA3nLZQyTWSThYdnR8XDEXxpl8Fh/3Xxn+pMwQQQ32MY7SKSLj6J+7xLX14nKtEypZ5Jna92tHycY6Y4x7gcKaxL+Mwn/l8OivgYv3pfUyNLhmkKLX5KOIN3Y95ZrUj1s7HKCSUe2J6+TyL8XD190l83cyEmIbd/Zu/Lbb669seNYonC0he23e3Zt7K8o+Bl7Uf3qs4HLoxxjqfkWmxZ7DCnssJ4za/+yYboy/1aq0pnHtNh4P4bv8ARo/6X/sK02FlOHDgzA7xbSr3MzPeVyU2GKjG3K2j5MYdK67pd5akvS/QKEjSj/oeB4rfJz/0f7uTh1/NiGxRFf8AzDCeLfV/pnZL/WDQwinFqZCNbswYs9OodJ2oox21a66/ezgG/V2hO3pfaTzRL06vaH4AyLDXasBD7ks//eNOzMEcMIYaLZRzxDPKOZ3ldJ0y6IdAULZMZXUa6td3P8KLY9Gaj0FRKYRenBqUYZSiJ7MnfdT0vRP4Q5Irxq1hgWitW2nRLukBIQs1eF96ZZx6vuWcnRctZzWLUMSlkkhW5JhsHLTo7kJpLS006vO6eCcrdQkKyk5Lp2md2LDgnF7icefoVMXB/Ni3aWu3d4U48j/ehTFdDKOfky+FSpPJBbSMRpSkbDj+7bq7Pa91O7eXqZKQC2082z/EScMf7FvOieX3ObEHzt9tVyDsnXKcYCymAcpZGusKyvFknQC0br35/wAP+ZJtIQ9MdbcA9D4bRVgKW97fGjl1Wjq+RVy6Dg43yGWoOekvbVQ87jxR8ughE8rFcwk5E9XarOAt2UxSSrXEFvdZ/wAyivkjVNPaP+gDPMBxWhddeOinvJmHpV7vPuiK6kdvCO0p83K2poykJma1s2F/wp+OI/LKTOJs0Kxnfz+ZWByKhUplurmqTG4UsG7rIXbT7vEKlJ3iauSStnbMWQjijttF3Gvnen2VaonuNietrsObs/etRWi6nd+urUTtrdsaafQUaM434mPJGZ5XK5nEa0qLNVtKY2fnZRazedJtPdrkUm0qTEtmUdz239XnUiWphtOnof7ScdlFno9DobTW41JroBF3y380yJUQbc1Zifq+5JpUJtt2wrErPSiozsuyUiO9qtn1/eqs3oUV9H1oYWc8lr0td899eScws8QEREbC4i7CPa7qRr7VZqdSKQmrVDcpRHKZxkxZt+EblR28/sQLuqi5nLrUglQWlP8ABd/cqaldn9DpUUUcvSqsTv1/WiO2e5lW1qqk1QEXZ/4qwyKjxsutpmhpNANXMpvbqSdXVbvSkoCoZcvSqOhtu5qzIqhnU833ILxnXdz5/lTjOhSTBGNxkwimm/sJuhbZNXc/uo4wTEN0ZCf1XIcM8eJFyCu+3P1bkVneMmIXdn9Ku5GbUZK4gWKj+MAvnpIrNEXCYvXc7rRjBiHhYbmSGJwrRttYsmZ82r+FLLL8TNxKMBAXCm3JiaueT9SWicpR4uXV8SkhlFmzubq5slIhKiznyZnz35Kpu9peq/4VRtLPdX6kFiy5PWvnRj9gv7i0G/8A2fX3k5l/gs6A87e7+ZaPUttRbkJk1XK1i5ZDsz8KI0MiHSI3b+Iej8SGctrmAFpkfPlp6Id0UYhkJ28U2yF+G5tPrqc5BINjdm2vQJR/ZE1uEo/HkWcBbxoW22tpYuf6lYphF2ESYwq3d7to9IdKtGzeT03V1aPn4EOOOU3bxcQ71NovFvaP8yjysDW2ne/Azaq3dpMiTbMSkqOdttH/AAqsm0jj2kkTaZGHi4dXd7qnbvUc49zczu/DxIK2XnkXFpWFyZ7Tfh3O7JYpjYyHZjrfVlb6y0BJi6vWZ1BMJUqzFlvoov5QLXtKL5CTuI2aWich46P0uHhJSJt0iYva/wAN1iM8IbqNvV2gH/BO4jadlLmPn96u2TZ1f0KNnJ0AYg4pN9/rCI8Snfm2bPuU0q27TRP2LM7KLvQqUf6lSjk/JkUh0Xd3VXVqKUACa75ZEEXorNapuZIR3Km5Vds1bl/ch1p56daQUdR1dm8yljbzIjEz82SbYboF9ylkeo9X1qunqSu/YdnZKeXJDf0qj1QlYBblNfMyBV1bPrToCSLOuTKQe9LsbyEQ5/VxK7GIu9vLlSl3q9pNxa28hJpq0aEUZZ7KD6QY9GrW+sWlLy0rwsP/AF7vdTWA8J4eEZMjkcnj0BS9rS1aSsu9y9I4rGQYmbxInCVenZ2fV4vtq1ovHLy8zBaq9Rx8fArX0N6UB8RDGWs2+p/yihTEccUp3cIPu36tIrGF2cGufrJ/Td0lcNPJdeJU9VxeKXI3ixmHHp3ZdFnWHPKc8jXVszsH56SrV6tlnVtzOjgGpysPxLjdktowjpmEpepxY/gYziaS8bN35loRCWIkYRrbXN+pkTD4f6UAy3eLJvbxcK1Y42jayNuXEueb3cn3GikklGITZjW0X6ktjKR4eQidqUtH1i6IpmoxA5ETCI8Wa8vjMUeMk/oY3fZ971lGnDInexvwcQ1Ny3UbmtR3jJ9Lj9a8wwk1M8vuRYtrtWIXzVammpNyzKcX1N+QGt5fUsuaBnrazitC/TTm/wBSWkJ6O2T1fLLNc8HJPYhpe5mDh7Drdn7KOy0BHzZNXmlsq950UTamqq2kyUEr9zrkJ6dEv7FyVIDMbETV6V11/rak0JtNSO8Yzq3D3eIiLo6UrHGVXIjteSg8+0rnhz11LWL8fRNdMlAUJSin+QTanERDfcDaWIGydh6RfqVQNshApOevo+4iM8uUVoUcGqVeX6lOxbpWvR2o/DT1bRS/cjSn4PKJd2Klakbu+dztn3iEeL3ESgRlwSX0ztrbq975+BBuCI+DXXrPpdnoozFV3tqz5b+93lJcevgFiYYw8a5E/NgZ6Fd3h4Uo8jREYxCclzaS7GrpKsxT1toWriEK9H59RFCKPTY0gHTXcWr1bUzN23x8RiLULZ8vv6SefBPLC0lxaeEAfvcXrd1Jt7UmxHhTeXbPZI5M4O71fTxEPDxW6lCVt4zxlE2ncYq+09L4MkjBzc6VN3YWfeLBFIRn8Qj7yQxEWzlfJhY9TDWtt3RuWWxvt47px1u924R7V1twDxJuaR5Nme0E/Ftwu3FcXZ6K1xT0b+MyE2tdxflA7J1V29nnZDu6n/wUXOuemdIR29PpXNR23suYxbLrXMQeir9W5G4MZ2Mex2l+eem1J5N1OtxrXwLFIOVLa+qVolp1Dq6SxHpXJXKOFb5ZQzMtOTlnfjPAmqE758kSjUQ6edQqNTlzVqqog086Ggstm/UiM3nVbmUu+XL60khNku9Of3IefnQjOToMKWOSV3sKg5XE253bsq1BvcnP2Hxa5txburL7RKsrWRHJUWtF3Zner19UVmNiXrxW5KXI5GYSkaPT0nfV6oirwp7mLnqOOSwKwYuS8RlJ7BaTq6XD8SZixBEQjINw0IRzt+RXRYaPaie1feOgA2Y9HvXJ0cKGWRla1vlD/KIfjTlLSTt/5P8A9Ahak0nExZXgInIGIc+in4oNtCF8Orh2u0+P3E+0EUbhoDykfLvj3jJVxD2x2jvkJg6em6674ewCT1U6UczOMbdMzSw8ZRPGLneLu2bvp1dn1UrBGI4hv3dziJ5FqHVpHpFb7i0hiE2Lh0tdvf1rCLpadJ3p8cGMcjkzsUZO0ojlpuG0vtir9U1emDHSOiP3qXfJIICZfTI4RfalMN3cjIB1/jWyztYyXPFhHXdq32s1xesslIp7jEQNDGEWQgDMO/4i7yBPj449APes2aeWbnYHp4kBo8sm++lUYjx9zpppZ+MrQ7HzxKIxZvOl5TMdJiIOL105u7er0iTkV9vDp9KuXaKE03sixCgVMH0unmH0oLkHjLn8nxLNSNZNJcniLDPOL51P7kSSajDdlXc1c0XZ5exLnBJYVtp3O3H0PU6PrquF/Ewmmu0rtQdnNyYaPRqvR1SQiqJZU4d/GJcSTKIq+MHnTmjuMr9ig9Hc9PVWmKMYqUr2LPHLG+pxGuqj1rQuG7SuVhGQsyfPLmuTJFiMnd650Zndq8uyKcaYxZtEltreU6i4VSgXXV4PN86u8jG5SRtaXEVtuX2i95KRpBL88vwOjlNx4WGnmbU/d0qhPIRNc39v5el3jV2rG1xE55N1fCrxzBJ0hDzkkXFeOYMmkow3FII+bvd1GYBECsEx38/4kMZSjFrni1aud/vdFDefN+dWzzSxbe3aUpqnfcHjOQhEr478xLL8XBqUxykTn2vRxfFwpQgCj7kQZAGNtY8ss/i6SMUrl8vwKi9lG8cec+ZWW6t90l3K2o/IqgRF+0F/ntJopAZrqu7ehCaUmfxjbPqu/CqTddBVFySz7idiLM3ULvyp9pDeaON3a70PS78KMRDJov8AsqwYeNm4W69ynL5FOFOoYfvFY5jIm05VapBn0U/yUjGI1tFhbmrWqJSXijSKn1m8pAnarenKrb2VNkTPUSd26nfP7Sat9qj60lKug2kx76VHQoqHsNjYOTXXcWrV2ukkOXo86pmz8ldmROTlVijFRvHyKOpYeuis5CO9xbKtHyVmdnZS2y7XQFRRzVnd6qAjOU7RZ/O/Un/iS2czET0Fqp6PBSFxUWjBhxiZsqvRN0fnRknKtkYS1G+hnNhYo2fNZEsN052i9DjjMK+ts+12re/qXpJTiBt6zpIttbbULH0n0h9VNOurCMn1Z52XB8Atqu82qgjdxe8PbSwCUMmqtBam7Oukht+eC5eraEI+vdxFq931VmyxjtpL20SM0o7tVg6/8vqrSOpsPFN7LERCW9rwF/FUIfcEfe9331qi5kzcH3l/zP0JLYCAvGG83cefaISL3FuQxNTSDnRt5N+XpKJSjV0Dil1M9gnNtQym+fB5MtQ/l7mhGmYdjGIxlfCd8hU4rhK/h1eoPdWrQ68WXZHSqG4dJm9qzyDIw4hepWPc8jdHo6R4rex309PiI4RartWmTc/dFLy4sBqEI3fg/iSNCN3M6rQt3Nlynll4dA/P2UNma7kR581XaFGx7QW2dfKMz3/ZuQ2GEpHKKUjGjM7szsTadQ3aFaM3KnjFDbjbS7T97rpNiQWEVu7mgSC1oldJcLvxScI/PqKJI5cRHbc3z/EpxLc+PTmBYREXKKYeY1py7Il2k7h4xAeIivpz/USRjiIG2Zi29i+e0tdiiKPTxZ35Wj7qJyIjGnlh3EVo9R68t1arJlkkmkLpbtVneWjFDsq6rhytz4e1cuJxF8ypV8qb1MWot0shyWa5ccQL+LAWNpGkF6szFUSa23Tq7qSKeXaOTC+kXGju+/vfZTxELO5EDnutoiSQ6HMH8oOqMKF9olWRjNbcQUJbWPULZP8Ah6SrLHtS1NTdnTi9ZRCBh0H+tNuLu2VHy3Oi9zSKuKF2jGnoyXKIhcb84xzzu9X1lyBfp6YqwuJWubUela9G3o9lEo1zDtrsnu+RVJnBm4ryrw04UFxOvRzYfi0jctf/ACQpKnjD+Y2+ykexy66b2YuzqQiaO5rWutpyt9Ye1bcrj9Iyj2Q1pxV4bvhURxy6x2Vx5c/kbUBKn7/v4BrYpGGwWH94HTtu6NyWYYxMwo45vw6/skWn3l202RbOWPm11v8ACpdw2jbL9o/2fdQkxXBxW3KPfP8A+Aezrc2ulKsxZu/2VwRDW6TxYWuW9MvQa91upSzFIN4sFmflXsL/ACp5Dxj9xKKa13HWQZ26W+JaTRDQdpWveSkbxXMVbHZ+urV97vJgJQO+aQz2lzjw8Q9FTIusO5wlkFdowK7c9La17PRLtIzCRR7S17fSk5JBJx05E+mvxKDvZtFXZnqTM/JRiWpfE4Z3q7Wu+b+bJNXeZIlMzNwvm7cnRnIia53cPM7IlFfbEcZv9xeSYRds96LX21SuIhjIItixDa+syfiVo5GibU20tbpOliqWI1OVvJBXcXejUqzVdkJnkvfWA5XZvl6o9K5AZpZpNtFGw5PXV+Uuj3UJpivK8eb+jo6VShS25ELUzdN+n+Y1KITk9vJmpk/vauyjW7MGHzdaSZiZ3O9xGvCzpuMHnMRu5okhx+77hmCIpn3PTrplRbsMAxNQW9PnXQxNEDDRMNk2dW5rF7siU29vEGRDHqfL0pJ8S8ruMTP6ymQXnKmbCzpuKEIhoLU63fe6VgqS/ICEPb1EjWoiBKdo5b3UME22DkMG7z9TJJ8O+I42K308PqpiOJq/4rQZrW3ck1Jp7Ft4qkLwYKGHVmZdo3cvxLQqLDkO5uSAz1V3dm8/UrUrMXbe4lIeb7l53EYg5pHEXtjz58XeJbeJEiErd9HovPCJA7tTOvPmqgbwRIu+oI47stRVYbbfW7a76QIZm5NllGzZk5cKG8Lk76n8Y7Dz+zpSx4eTaFGNNPT6PxLVRi3bZEp6i4o0GlCRrSHkgG7Q0GIG1dFAhjEnISuYh3tXspyjM/KrNRnfqSpRdGl5pSjxFJpjMWCSMQMWyMfd4k7GL2+LMSOjXnX9KzpBO67SfzwpvDxnFquAmPVvfSqmZQ2n0OmY7PGyFvbl0fX4h7KYijEY6iz6mueu90y3jMmZiem78yWMpR4hHf1rI1x3+QvJiW4LTDNuJuH3hTT2iw58TNz1ElGKVza4BP2sukApCYxu0u3wl0VbS28TGpJv5fmXlmGo7O7dqC17h/UKoU5dET1Nq6H4VeMDucrS3dNu8meWYe3cp4r2KrUcUrxxBRTGbiNnLUSG2JLab7M3VZJR1BfsstX2kJsPxHmY0Yhyfs3XCgalX/cJlkqTl1u7aa7x4iIe+uQWcfUz6X4ly1MvV1PmQ7Nfqdvn8ycFooxEhJj36cvtab0bGgNje8WTN2RSIA2zI88qc+0jviG+nLj3BXCNmIrzMiPgjd7PiRQY8O/jK0LotSnqkQqYmta1q0kF7vsqjO/SJy3UrnRBKDNG0juTi1ter8yI8AZnVhLtjTT89pUInbD1y8pbmhzRiIWNdbX095TTf4lOo+2Q1DHHGJ8Eolqu4uj8WpZ7xsRcfH3dOq7hTkHjcObH1v5vwqsMIs+8t1WZ33Ij57g4r7dwBsLHTjJyryd/s2irE0cYMOVKty7RdIlSV3imdg/sVoRaRiM9Refk1qC9PnPEG8bsV7C5Cz5HV8vyq8czVLduUm7g7wi77N+XvdEkrILDVxqz03sqSyW4m3CTiGmn0tmGl2+dKG+KtHS209ltr/mSuzHJ8/rWm8QMI5cqJuMdtsghKaU1F4xKRysY8q8W/wB5CI3oZadKpJcxE150bSzVyoPCmABmAd+6vpSxFn4/EWqDjUa765ZOzpfZsR3u77+tabszldaOb9Fu6oKMXdk8hJZfxANcdAy3r0mDwbQsxFqKje6siEBY2dutl6ZsmbfyWOpJ9viau0g4s/8AeqzXMNObvRMhTqUSs1fasVZle4tHHkyNlzR2ZmZVp6MvMhxaQrtihe1AOOr3PTd15Jws88kvIzLN2axZAM1tcnp1IrvXrzyS47vQjdSEOSLKVHWrs2SpIiypC3mruWZicERPeFGd2zpudazNmiPwsmm0wUmt0eTOKaJtYIVRfqai9XIAkLiTZLy+IjGOUhGtK/UtouzWM2+oFyDu7+pBeUWJqM5V01brVyESbVzSQVzars2fPsrTEmU3HoFljGMwkNiK/VZX5tRJCixEg2XQSW279BaRSkjaefF1pYsy/t8+m7UtFH9TnlLqOHKeHOwSI7St2jFxW28NqmWR5ZHK4hd2yFyd2bT0bkqLZE+e+nmUhvL0fWnigU39xgcQcYWBmfaopw8su0tLcVSf0oceZdWbVZuaLK7hi9NeK2nmLu9FS0t0l3Bk202zXA60GjIWIdxZwGzPts/2bh4VI72Q8U+kfTvXLHvOuXGOxnfRBF7zMTy1Q9P5DiRBLEuGhjKMHtd8iJuzdbqt7yYGILv8Vd4h4tVaUrX8Vq6G72fI5oprkmIEQ5Fa1c6tVcm7R+7qXItIJPJ5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100" name="AutoShape 7" descr="data:image/jpeg;base64,/9j/4AAQSkZJRgABAQAAAQABAAD/2wBDAA8RERERERERERERERERERERERERERERERERERERERERERERERERERERERERERERERERERERERERERERERERERH/wQARCAEsAXUDACIAAREAAhEA/8QAtwAAAgMBAQEAAAAAAAAAAAAAAwQBAgUABgcBAAMBAQEAAAAAAAAAAAAAAAABAgMEBRAAAQMCAwQECgcDCAgDCQAAAgABAxESBCEiEzEyQUJRUmIFIzNhcXKBgqLwFJGSobLC0kNT4hUkY3OxweHyNGSDk6Oz0dMldPFEVGV1lKS0w9QRAAICAQMDAwMDAQcFAQAAAAABAhESAyEiMTJCE0FSBFFiYXKCFCMzcaKywtJDY4GS4vD/2gAMAwAAARECEQA/ANK1db6Ue3NXYV22Z0LWqbE1aptSsKFrF1iatU2pWFCti61N2rrUZBQpautTVqi1GQULWrrUzaq2osKBWrrUWi6iLADYotR6KaIsBexRamaLqIsKF7VFqZouoiwoWsXWJmi6iLChexWsTNq6noRYUL2KLE1RdRFhQpYosTdqi1FhQpYosdNUUURYULWuutdM2rrUWFC1i61NUUURYULWqLUzRRROwoXtXWpi1daiwoXtXWo9q6idioBautRqLqIABaotTFqi1FgLW+lRRM2rrEWFAhHJcjWLkWFDVvoU2rixOGGvjBQ4sZDI79FvOuZ62muszRQk/YPaptQSxI10/wCKZjkA230Ux19OTxix4SW9FbVNqO1H3Oym1aZEi9i61MUXUTsKF7VFqYooQAtaq2pqii1ACtq61M2rrU8goVouomrVFqMgoWouombVFqLChdTRGtXWosKA0VmFEtVmFFhQK1WtRqK1ErCgFq61HoooiwoBaotR6KKIsKF7VFqYoooiwoBautRrV1qdgCtXWotq6iLADaotTFF1EWFC9qi1M0XWoyChW1dambV1qLFQrautTVqi1FhQtaq2pq1RamIWouomLVFqLCgVPYuV7VydhR5OV6vlVmrzdEiKx29CDK9M+Ktdzbl0bPyr514x6VGoctBb0ZoTYh3yar05NmkyJxa2qpHKzO9Gd61bN1OAXR6PD4nZcRNm2581rRzxSDdd6fMvEsZkWlmTDznELdkn61tpz1IfkTLTU/xPZiQlwvVTReUgx9v+Doj44yfJ3p6c1oteSXKHIzeg768T01FFFlwYulNo+SdfGYVqVmDV5/yraGtCZlLTkvbIPRdRWEhJrhdi9q6i1uzPoUXUVlNEAUUIlFFEWBRdRXooTArRdRWXIArRdRWouoiwIUqaLqJAQuU0U0RYFKKaK1F1EWBSi6iuoRYFKLqK65OwKUXUV1yAKUXUV6LkAUouorrkWBSi6ivRcgClFNqvRdRKwoG4rrVd6M3JkrJiQjd/+qmWpGCuTKUW3SQR6M1Sdmbrd6IBTwi9t7JGeQpKnnZl+FZJy9632c1zP6m+w0Wl8j1DWk1Rdn9C5eVbFOzUYjamT0d2quVr6h1vAPRfswjtETcOS54xyEXZZ8wSRNxXZ0y6uyrAUhUFq5835LiwOkPiMN2S9NyVgjrqKj0ejtu+FascBNW47t34eilMXEcbXtRwbLJqOyIyb4WNpXaOcwBuyqNMB5Ozb6ZtWqVGJ5Qrc7ZZOmcLALM+11HX2MyclGP8SlL9DTighyejEomjYW0C31rmkGNt7ZNzdBfEMQvq7qxymAMCF3o71rllmhSRk5+b6lAwS5yC1oV0Z8SqD7aRo7no3E9OY9FapU8rBMegxEkBtqd2p15P3V6DC40Z63Wh7VgvhWpoKvPNJSaJOJ9yrT1WnxfEmcFPqj2jYmC63aDVMNR2yp7F4SOUY3Z7ncnfctEcdMA6T+5b/wBRT5Iyf0/xZ6Z5I2fiaqI1tNLrzH0psyLrb8qPHi3Z6gXsd8lnH6rflAUtB+3cbzsoQocTHKNXcRevXl8Saou2M1I53GgNFNERdRUIHRTaiKyVgDouoiUXZfLosAdF1EWijJAwVFNFSSeGPiMfnuigDjcOT7ybzuKLBRb9hqiiiq08BftB+tUkxeHj/aD7r3IsMX0oJRdRJv4Rw7NXW/mYc1weEcKe+SzzGix4P7DlFFEq/hDCM9NqL50yZ3/KiR4zDSP5Ufw/iQGL+wei6iEeLw8dfGh7P4Up/KUVaWE7dbOyLBRb6I0KLqJYcfhu04+xFHF4Y38qH1oyQsX9i9FSQmijcy/x7ooMuJtrbbv+SWXjppJohs6L6v1Lnl9RAtab/iEfwnn5NvtIDeE5L+EbeysRpGrR2cXpWj5KbmpvXN6mt8zpw066GvPjri0F891JPJc73Pu8+SzZCZjHzs2SgictI9KnNDg5cpPuHFpKoo1fprC2XUyRnkEnuEXa56vRqM7rhw1uoi58K6ZmfJm3c1KWmnUWDTq0Ub2bmXILXDy+tcrcX7Cy+448oyM5ZJBsQ8Ze38y42K3i9iVZi4ibl7UQiipOqNUMVLIzC1Wq7M71WrUbKSaqssOEXfhzo60b7RYSqsppXURroQ7s7Pu35BRvtWpMimue0H3JppQd3caZNbuR42erkQsA0RdewbmLIUlWEmKvzpVgCTaDeJW+b9S2HgG/akzPRkEpWZ6N10enJ1ed7RQNWgzysIsOb25N6EiTsL1ZnC57nduvtJgGuK568sq81U4ZCdxEbv7rlEWk6ZcKTTYaLEM7WZ+t/EkcRI+0aguT0puq/wA6kaEXCoOL6XevvI7Sh5t6EsJZFPfoZLVJmfp325N3eFORxS9Ou+v8KPJht0o04r/kftIjnu3qp6nRRQoxb3Jjw5yGWYsIuzOzvV6o4wWyVJ7m3NyZks2I2T033Uzbl0UVsUNw799vq6VjzB7F5ZCh5jau/lCeJmfav7c0rizAyHJ/m1UKEJAG4iHJ/klrpSUGpSeMROKcUq5Dn8qTyvxkLNzZmZnWhB4Rkt1Wy+8vOPC40YKF7VDDL5hp1vVd61dNrLPiZPTT44GzN4Znu0iMWfrfEpDwvLXMmf05ssfYFJmUjehmRWwodovZks5fUaa9yloquw1z8LSv0hH1WSEuNueru7u773KqoOFi5sT063RWhgp5Niz5qX9XpropjWil0L/yhIw2jLI1Gyau5A+mSnxzF6LkZo4a1aIfvdEqLcIi3oZmWb+rXtApaSQk80nIT+pD2szPkEj582daV/oVtq9OX1KH9ZL2gP0zPebEfuz3dSHdLXOOT7K09o6lnJH9ZIPSMx5JGamykzbqejJUWkMnyt+eFbxPaNxM6UM7upH9VOXgJRSYuwPTegXlGTsVWZtz9aO5MD1fPJNCLW3kzFVssuXaSjr6kHcuURyjF9BcJHJtzvluZLO8lXeh70+1tdLMiOzPvo+WScvq5p7QFGC92JxsRtnprnRFEdmep9KoRWO9KVrRmbuqRLavbXqUS1tSXK+A8YrahmacGG1ier0o7NVZ5Yl6lR3aj1yelVouMcTbmb56RLMxMQEO0ibV2fzKIOLdNfzIaaVoXKVneru7vWrV3OqbR+jxIDlRtTb1W5x3U3b6rrUaREak0mFoTu7u9ac99FMEoxzM71dme13fqSbyP52r1OpBDbapnStPTyxTN6aeOjGz1Z6UduaGM4m9wrMc8t33qgGwvudZKCoJaTV/E1Sdn6vTmy5BGRqexcqMcRIpKUufe9KdSm53bKj1RsVhhZnIbq59f2UvCLs2bda0VVkRu2HjkKNXOcqPm67J7WpyfL3f4UjI5PXOihJSdmzSSTCs5AXMUy2JPrLckXO626u5laudWp1MqcUCaabZr/TCIGGmqiFE9hORa8n5/OlZzS6t/wBybGrv7PrWUo4msYackPRkNRtrvbq+z9pbELNXe+5Z8MIRtdld6UQ5hHc/X51i+Xac7XsaFI2LJt9eaxZcIYndG941crfWVhxO/N+0n45goi56bGtkIQSFV7qjamNJM3VXP3UPEnGBtyInZWjnGu/n1JS+VGkd1YHFBwCLZdpXw+HjpdIV2dy0NoMgkOncsF53ikKOuTO7V8/RVRcpRxM31PQmMUodHJsnZty89KUkRuBdb0WrHPwiIvz/AArMxZ3O7Z+1LSTycWuIJNdATT7k4LMdN47s0hBhzJ2Ki1BEyJgHo0q9EarS7TWN9bJkw8keoamKAxv/AILVY9nGW0LTnr+eksO7URZ6nfJRDkVF+zHhkRGJIsSteniVQ9cyr96UYnRb/mqTVCoPX0KbvMl7m61N39inEdDkY3FyTLWj50DC9KQqbvbVTIQgdxdfX891QZPqMGwyi1zMsXFjsSuzcH5+dMliGLNq0Z8n3MgYsoihfaO9aeLz6S0004ySJp1ZluZX9qu7nmtiEi2I7Xq6ll4O25yOu97f1LRkkYsqt1M7eqttX4iSfUvDHcR6mHPh/iXG9ufnSjy7Jn1MkyxZO+9nSjpuX7ROWI0RDv8AOow8g3vmwrMeQnKjPz9lFdqb8+rct/T2cSXK3ZoTyO7v1dVeXaSO3emmvPmhsb0fV1ignSjZ/eqjBLiDbfQLdV3d2q77ndLyG/VRUeR6e1VF2d9T5V9tFai7stNJV5Frm3UZ8lzlll10yVStq9r1ZDbfzzfJlSiuonqNjDGzM+6rs+a6N82upb6Uu/tbk7ogC7vk+5qpOKSKjNuSSQ05tXsrlVmFmo9FyyOrG/hE1nNnZ2LN+VeSUd3jqoc2d3d/OW77I3ITyVfPmzs/mQo+xxRdb2D271upn6ftIV713VVXpuHk/wBa5mbz71skkuhNt9WXKtuX1IbO7tR2etW9DXI7tk2XLrQeb5pJ7FNNNUGgFykYRbiqmdtY+5LRTWVEX71d3d0qhMRZtlV8nfmpat8u00i6jUWaG3KRnIbt3WpuKu778/WSMDmOlx/x7Sda4n0i6z8jWozhlIhntd3Z8iybzK74kmyFrfOrNhjOSIbX1OW5+6WpOvgYwtMx59b9nhSlPT2y5HO76GYUxyFq/wDRlO3YfTu35p6WBuiCXPBkTAVrcYjyrxW6tSalptb8Rq10ZeOYmB65O/8AaSzpBO7mX8S9FFgt20LknRw0VbrW5cm6NyxWrGF4rImX6s8xBiZImbSXPl3lMszTS3bmdmZ23ZivTOEMb8Db35driScsMZs9sQDl1JLVhk5YYyBbiuHxARkw57slqRyDaRZf5ViS4OWMAkBukw79WorRTEQns2HV/m9VROMDTqODIE1Y5Ld6zsRFsj8W9wV66+6jBg5xkKwhLQxM9e9baiyYOd4iyYncqszOmnGMuM+I1JJ9TMuV2JCeGcHoYENOtnoocSZ+eXU29aNJ+5sne4wxfNUW5km3tqrXJY2PYYq3Wuv86Az3Pa2bvyZqunYsFKT66APxKWku5ickupWLEvGbVJ7fQqYjEcVK58+pONgiF2yEs/niTYwZcIO/9X+ZTnpGcmjAFyfS25nZqt6v8SamB5AAKcLdXaW7FhwiBtIfZ7yNs4n4mF6c3bcl6yytLiZtro1keYiww14n951f6LK52M7vWp723CIjb8S9M0cXIW+pCMoYiatt5VEd3rFb2uH4VXq5eAZpfiY/8n3h4wfjV4fBscfEwnl0muWvqJqsJO3N2bcqKJz1ofiK1L4CseDhA3KwN3ZbvLiwkRV3NXzMnFNFktSad2FmS+FwsIk5NyepU7SypYvBtxSbct3kxburZxmG28TjeQdLfxd1eLtepaX01+SXZotzTl6k8gbomzaO9vnQaONFartuydV5s79fWu5Joxe7thGyamTf2qm5dfn7VCEmupTkmqj4lmevVv5I9REaD1IAs31NllzV3ZqV3UUSSbNIScU2u6QSvzRcqZUbn6FyMQc/1GphcekPPh9a3UgBnlm9dy0Sw8kzyHRgjj0tlbdb2R6RLPtpc+eW7NTGSaryJxoHnXc9WfJXjF7s/SuDe3WiHViEeG7Tv7WkS+0rbd4iUVWT8QcruW53ozoNMnq/C75pth00Z23Uqzpdwa72Ii1VfEJJ2pfIoMbuRNuo6OMcredm86kGz35fwinWtt3/APRROZrpaae/bIkBcRa5m1fpTWHMYxvNrmvcbKv63Z1fbS4k3BXkpqLUEifJ/ZxdntLm+51SSaq+J6SNhcBPZtHl1Mru3oXmZJpZsQBNK4DkAnXh06iWnLL9Cw4Dc8kharjUek5NRiceosORo2j2WUsw9TfUu8GQnNE8mIkcnJ33NTZ9kbUeWF4nT1Pp56ccjCM98QbIiAjMuUtom1uplUgARIrXK1nKyvZ7Iq6gnLlb7z29H1UCsFGUUw3iOmvYt4ekN3RRGEa8IoEDls48hs2bdO78qOiSp4ggrfWpyQ1KigC5dSCWHhP9kH1K9XU1QMzpPBsRcJGD9WTski8FE7+VHfnRnZ6LdqucmZqu7Mytas17lqcvuZkcGwbSHvI20Fm1PajfSIXr4wcmfmsDE4nbybtA8A/m9ZXH+0Kt+RuDNH0SZX2rdaxImfe1NytJIdpZ71EtIpI1vpI1zJvMpeS5qs+S85HLc9cs331Tg4nZ2/8AVD0nHbuNHpqriazmTNUdT9XW68ZiMRiZ8QU1D8Sb2/0dnq6bl6YcTHdpIfrXkpJxvntFyEpZTB8txl2be6u/6OJy6p6/CeFBKICkErreix/p4bu+mwmCVr46sDu9Ks7LyuFjKaGMbei47w/eyd0+j3F6HDgccIiYuNHkd6vXMjItP2hV/UxvT6Ewik7T/wA/+wfV2QGJle4acTbl5RqYnhGHGE5kBMcTNcIC+bdrSvOxna0sZlYxebis6C9SfhPDUltLMGoOT+M4uHury1ozPNPIdj1u3cRF+Feho3i4zhjEtuVIvBhpZhMwiExFuk/4Ug4v5mplvRBkMaixELE3oZSY5ZUXWm09/Ixcck38QMbXF15IlM93NdG9G5VfN3RHkr1JybCEY4bvkQ7O26me9Czd6PlnSjojlXze1XFx50q+bulbS6DcVJ0njEqzZZ5+llyG5ETvTJq7lydMybS2SyPT4zFyxG4Wjb3h/CvOEVzvm7V5NkyZnKW9xlcrmetC5JF2q+eVeaz04KKNJOlSDXW1t0uztvbkQokbPJUjrRnyq6ByaudPm31Uw8mllcgh/j/AoUj6h87qgVd+bVVCfOrPXPPJXF3Zq182TJ1S2EpW9/EGRP186MykDO4Rq7s2TN1KrNV+fmdEjrdpbn8km6olN5LccBs3z5KXdxa7+5SLbOtzi9Wpm2aSskO7U/1rBK9/E7nLGKjGHKRpQjJJbLGBHs9XBp/SSP4Vke/DlrjugHRc426iSeHmxOG0xSiDETZHmLOWnVpV/CRSkUW2ICPZt5Ph45OH3Uo/3phNuS5IXjkl5TzMzdmU9y2PBpGUx3SySeK6ZuXTWLE2j29fPTq4lq+DiGOSQzJhEYCL41Wt2TK9OPp9OR6J6/cuq68lP4bxG0LYMARdDTcXyaB/LWNrvj/3bLjX0us1fA5nOJ7iqy8cevYyYmCEaMVlZNd3SO2G33V57+W8Z/Q/7tWxsxYgsPKdtx4WEtPvLfR0JaUstRQl8ATU+NnpsNLBFCG0mi1OWxMNpaQ3f1fQJaTja7tVsnXjMTNscF4P9Sf/APIJAfw3ju2G/wDdgr19L1fgHGH7uf8ArPcqV4T+Wsf+8H/dB+ld/LOPr5UW/wBmH6Vzf0mp94CyR7v61Cx8Bi5jEfpUg7WUdpDFs28n+ox8iNmsFozytGHs61hqaUtM0ju0hXETs+kH55vVZ5ylINlS+tDkkGulB10e1XCB14qG4RhcWfNqpd+pq8ty1ogalxDnTPKtNKs0Y1qw8+re6a1MSZSyMwZubO+7PzW/5kXasY5j6XVMZHs3vGgifFl8iqwRvLk1WHc3Kq2qNZkp2IORA773Z3o3XxKrzO9N+WTeZejHAQE3ja7uu1ebnj2UhiN1gk43U4lcJQ1G1HuiDm0qByETRla/E7bQvWEtH6y9xJfO5Nl5B/62P4QkStfmi61sjml1Y/g5iGQQGpZ6fs/nFepDGR28Ud1O1/EvI4T/AEiHdxsmon1s+fH+ZEnsVHTzb3xxNYpTFyuK7pVF/wBKB9Icasb+Lk0uzu+5KbbIq9H6+kkpJXkpXKlVyekONyoiQfGuIvpuVJBYS0ldu/CqlV8uvLNS29dCtJFyVuipVoNKfUuplnXdnXNEo+f/AKIbkzs7bs2bN0072QmknkyPRyXPRm68lwvy9KimeWfOqfuZvpZVmfrU78t3nVqUb0vvqqb357k7shqqSCZN1LlzB6VyltfctRm+iDzYg5pLpN9OpUEbnq+TdXWqE2fJ0W7TzQ1SqIR37mc4Fbdkgi1z80xdVm3e3koZ2rlRs96SbSdlOMW00+IO2lc3yo7Z+sqOxO/OnpyRipWvVkhsTP5urzJpt7ilFJ0duz8+Xp6KKzENC+dSG7sIt2vn4VIuUtBcnoO92Q7r8RxaTryCH6VImIi+aqcWXF96Aw5UerU3M3N0kk11LlKcZbQ5GphoHxTvqEMvkULHQFh6Dddk1vxdH1lTDmV7COir2s9aUu0prFAUbDtWvye3/Msd46haWae/gZ1dI+lLSTFRwZ9PT71urV7yvNIzNaO983o3ClKP1c10xS6s5tXUfZF/vIXK1r/LKbfM6s56KZqc/O3tV6P8sptRY1FlM+b/AHrlai6iB0Rn8utbB4cbHxc7eKje2ON3/wBIm4rP6sB1TF2NHlEHCYT6QT3Fs4I2vml7Ef6j6HbNagSBPisMFn83CSOKKH+iv/5h9NRKRtpaWT37Y94m8khSPNd4y++754bFuniNvhGMe2wmNPJycRD3RPiD7H7JbmL8H4SPDTSbEPJScv6JeNw8rQyPd5GVtnN6t3H60RagWEo5dx1px1o56axlph2cfl0S5xbkkZ4igkISrpp6pCQ3CYd0x1AqtPRqPV35tuWb037ELUtbmgM8hFZQt7LVGURZyKm78PRWHh9pJSym6587RG3iMz6Ih0yUYo5ILd0sUrXwzA+mTV3h4gLjE9YKZaOZnl+pqTDt42C63U2pJ4WkZO2sqO7M9c1nNji7L/W6hsZn5P4/4VS0tSsSlOH3N95ibOvPrXO4k2pm1N8isYceIv5Fy/2n8OpPjKMo7QeGnyKxenKHtiXGUZPYyMRG8cZNa9GkZ2ds2YbZP1Ck4IJsQ/ioyP8AL63RWxM+0EgESLJ+Fk/hRLDwCFNS6nquMNlyMZw5WmXw/gzDQgO0Iymo2r9H8agcFBG3EZO3SqzdLsqkuLcKahS/0l5KZ1fiy3LD+2+YLYRxkOzFrSclnZ/9c0/iTeR236W/MlLfT9S6YdvLuKxa3K/O9NXMVMmalHZ26LpVwrm2/fRSLELsqaT9y4tp8ocRmovX0vXOmdyXKJrv8UzpSZm9/U1PQpgXrRUIrPlILpFvOqW8/apyds+qrqtXfIVSRi62Ods3Z86NkyMAigO9Se6ouzM1FZq15oabXUISSdpZDdRHL+5chMOS5Z0je5FSpe9ObvRnf7Ko0m8XpuoiTxuEhhVitLrSuVaef61skmjjk2mWrlk9c91HyZc1evmisOSkRYiZne1t9U7FjXUrX66v+FDcXF/amgjAglO7yTx6e0N/Eqm0kjmeRbOtfi1JWNq2cNtNVOX8Iq7xkPCyE0gHZoYbG6+LtJopWdn9CiV+xtCpd3GJnG5Vo/J6URGkGvPcqEV3m5uihbS0mC0346a4/iDsq2lW6ITabcXkOwwSSMM0RR6S6+Y9rSmPCh0iw99NrY9Qbo3W6vVVQxeGwMbx3FiCuuawbBb1jL8l6xZZzmlKU+l8/ZWMYSlqZNcY9gpaiT27gVHzVrVF79X3qHJ11bmNxL0bL6qqFW7zfeur5kqC0X+pdX70O7zPmrCxG7MIkWfJnRQJ3sWqyYgw54iUYo2ZyJ97vQRYdRGRdEQHUZJyPwXiaMU+zwg/6zJs/g8qnJmDBAWEgK45GH6RPTyg2+RC7Vse3wXmpbSNIRc2oxAzSRiA4XDu+wje4z54ibhKUu70YR6AJcCIHEh4hdvhUMoWLZ6unpqEVFGiXhLGGJAU2kmcS0R/puSSGyupNIwjHtWI+H87g2BeXw4+J/pYf3X+y4g+wkAw7mdoj1826OotRabQHjLoAuYiEhMHcTB7mdno7ONqdxxl9FjniFo48SZBP/Wh+y/qT8r6/lPJK422efr6eDyj2yEcRiGtfDQO2y/anTyxDw29IYQ6A9PjkV8HIMoFgZSa2XVhpP3OJ/7cvkjWayn61qYuFokxKMiAxcTB7SH5FDqtOV/pkO3y+kYcRHENzli4QxHrBpim901lqkYu1syydw02zK39maRb5yV6ffuyUyjZUW0z2UcUYA1rt6/aQJZOr5+dKQwOL07A99H2f6VUnfatH51wem1N5eJpdoSxDE589T9VaMthvB4swkBvWjV/F7qZjBhzo1aKTk+v+FOWq32+IJCxRxjkQtk29mySMzCLOzUarUZmR3l2hOP1IbQuR1Lc+SqJafTLtiZ9fmimrc6NlvWrLg47fP8AP6ViyxOxPV8lrHGZfrtdFx+AQiEm5fWlDapKdmQgxf8Aq6o2+i1iq9zLVm51kuR2dHRA/vVHrV8nbO2nU/ZRwHJs2r89FOTSRnFW9iDGp1er52+eoiK5ipu58kRhchcqPxP7OiqONOtq1q7/ABKbT2ZorXJEsTl15bqMuVRZcnSJt3bZtfydI567QH01v1fCs/GQQxHaxaxYdzfOpeoc6v6PqWKWFKfEnLPwXPsxHs95cunqO25PGMQk7VNGSLEbFa2Q05drStGLwcRjGZPpNtQ9IdOj/KtXDQRYdnEa6u0nW9HNKevvwAwcXgxpHZQdOx97oXe9pSHjsoRF22jMzALU2nSuLtL0OOH+bybtNpfGqYKLxhzkPKOIO7aNx/Eqhqf2eUuWIdHa8jzhYeSOTZkBXUutBruj3VRmq9M2q9HZ8l7jZhtGltZyZra+ZLT+DsPiD2mYF3Kau8ScfqE+5AmkYU/gw4Y9qHjMvGdzT8SZbwfhXw0R+P2ksd3FHYBfZutuHtr0kUQiIx5k2Q63/EiYgQAmYRFmcI6MzMzM9qlas8f5k5eJ4uHAwVk+lBi9pH+72fz9hHxOB8GYWKCWuO8ftOcPQW6Vzu70cq6Wdmrn2VneFcNiZ8PgtjBLLs3xN1kd3EcfFpW+nPMzkvIxf/COrwh/wE3h8L4LxW3tPHBsIZJ+GDhAVmng8TEF8uHmjDtnEdv4U/4M4PCP/wAvnXT7EAKeB/8A4h/9sr2eCK8fhDl+zg/7iXDBzFGZbGW7o5fJJyPwfJ9FeXZHtK3dlxt1cJdHt9NEUne/KIO0lfkNvB4FwUxxT/TMRLHToRjDwDJ+8AvjV38I4P8AYSz4T/y+Dhj/AOL9IS2OH/xg/Th/+TElZcHiJppdnHfrfh4brUuPl/7j3Dufg8qkWIxZF/UB8V0yN4RH+dH6kP8AyYkmXgvGavFtp7za/V/EtHwm1MWbPk+zgq3n2MSxlLTavTcJHZ9PKb1Kl8J/7DLp8+8taPwRipAE/F6hEuayuben8y+j4Af5vBqLyUel6W+Ri7t3xqIpM6fqNWekoOPkeQbwJjKv5L7fq91I4rCTYMhCW3UN2h+8vpLMxPJR6an3U32x6vhXjPDvlotRF4t+rtXdFEomWh9RqauooywxPOpyVg2Xg2+2zb4j8cXeSivjX/mWC/rcX/8AoTh3G/1TS0038/8AmCxLDbH5O6peTs7EX7uQ1bDNHZLcIX9G927Ev9J6iyryU7Q/MtmndnnKcccbmaW02GJKSGloyF3hOO7g/qz/AAJ+fC+DoyHLF+Mjim4odG1DaWcKzsLhZ5/GlZDh66p5a2eoHSkkWnjxHawbK636Lh7b6XcA+uok2vc204w1WrU8RfY+Df8AXf8AgKdlgP8AW/8AgJsfBeMo/ih/3kP6kgozkdEdHQkuLy/mMRwYEz0ljA4v3PQFJvjI738Y+/qz+FJz4h6WR/Pd9VI0V4Z95w6s4wm46R6b+UobOP4D/SgPjIv3jfZNYLM6u/pSWhBGfqyfsbH0iGreNateyf6Uy2Kgp5Ya1fl+oV5xHw8B4iSwPWM+hHH2z7ofwJ+lEFqP7HpY5gkq4FfTJ7XrT9P8KFO1zOVrUHVy6KiLEjh7YoB/m37T/WP6X/s/uVpPHGUd464TqTbveA7f2gcJrmlHDtOnGUe5YnmJXuer1ZqbqUZAZ893P2rSmAp9QRMA+d/duJL/AEZ672d/NuW8ZETvqVECPUI6q8Pz0lYYvFvKJciu7XvCjQvsS015U9KicSzmyHaPbIItRn6Ql9oUsnliHtkkSxmMbRMGk2YuH8yowbS46aAp1rUmJo8KNvSEQ/V7yLBEIwsJC2ptXz3Fi9RJZV3TLXXHxMgQb/F2ZcnnwR/vRpnydcq9SI9vsadXzq6mrPTckSksZvb501C4kL1Lc655R2yZkn7FxzPKj0ejpxqLKMrC3suimdzMq8vm1JwbWQXvQfHv4iXnkP4xU4Qqxvuq5VdvPaP6ln4gn2cm/o/jFWhc87Ov8nSVqD9Kvz/4Fe9GyUjNTPmr7UWbfRv7FhSPMfSH70CWSWnN2rub7KlaQ8bfTiejfFRxvqJsqV+0unx0G2jHyg2RcHq8C805Dpa/ndy6I6UQC3yC7WjdUq8V2m2xXjgarQi/M2MRjA25x/Q5jEHIQsm07MP9jdaatJ4Tgw+Fw3ipNRTeLGZro+Hjuj6fuLCZyFhKhUZ6O4vm7ai+O0VdnaztcNQINVCK20iLhVh6G395M0cdi9rhsXBZ4v6Jg8R37pZYPwX9hA8DtFDhcTirSI9nPdq/ZxBHJ2eIy6SAUo3W2jWgj61tv4FZpdNNQVfMWZrW7Vwrb1sf+mZ/0st+Y5FjQmw8hxBMGzu/bBtCtDt7Pxf2EjDiI6SYqEZtqEkIeOlaTyt1/wCzDVajiZUcRcaP/R7/AFSXOF3P+xRDUhAHoyXmUlhnkxh4kbNRdT8ICMfZPVb0gVhLVJaf7ToP3IkxGRRjbpdq3Vdnr+JTtGFtIjv7KJazcHH5DWnTTS7QLX14zpd1+r3VbHwTy4qayMj8iP2oY1dpZGK4WiyrkY8XrIhYjEv2N91M99vR1LFzaVRUDWKcJ5L4GC4EBNeJDu5d5e4HEyQeD4jjAeCDUb6OCL3lhfSJK6gjJvV+ejpQMY+JxUIxQsZWkJbIOHSJfCrhMNb+0Stdp7iF2tc9nqK24Q9SP1OkfxLyPh3y0L22+Lf50klsLNiYxGOSSUXBmFxcna23SPS7IijTO8z1ld5HZqM5Z0ZEtVdGjPR03painfEwE3O8A4PCbeKSXxuL8nM0X7j+jlTrxx/uw+pRJHHKARmFwR3Wd2+3s9tENVHRrP1YYow7sB/7viv/AKuP/wDkTuDiwEpS/wA3nLZQyTWSThYdnR8XDEXxpl8Fh/3Xxn+pMwQQQ32MY7SKSLj6J+7xLX14nKtEypZ5Jna92tHycY6Y4x7gcKaxL+Mwn/l8OivgYv3pfUyNLhmkKLX5KOIN3Y95ZrUj1s7HKCSUe2J6+TyL8XD190l83cyEmIbd/Zu/Lbb669seNYonC0he23e3Zt7K8o+Bl7Uf3qs4HLoxxjqfkWmxZ7DCnssJ4za/+yYboy/1aq0pnHtNh4P4bv8ARo/6X/sK02FlOHDgzA7xbSr3MzPeVyU2GKjG3K2j5MYdK67pd5akvS/QKEjSj/oeB4rfJz/0f7uTh1/NiGxRFf8AzDCeLfV/pnZL/WDQwinFqZCNbswYs9OodJ2oox21a66/ezgG/V2hO3pfaTzRL06vaH4AyLDXasBD7ks//eNOzMEcMIYaLZRzxDPKOZ3ldJ0y6IdAULZMZXUa6td3P8KLY9Gaj0FRKYRenBqUYZSiJ7MnfdT0vRP4Q5Irxq1hgWitW2nRLukBIQs1eF96ZZx6vuWcnRctZzWLUMSlkkhW5JhsHLTo7kJpLS006vO6eCcrdQkKyk5Lp2md2LDgnF7icefoVMXB/Ni3aWu3d4U48j/ehTFdDKOfky+FSpPJBbSMRpSkbDj+7bq7Pa91O7eXqZKQC2082z/EScMf7FvOieX3ObEHzt9tVyDsnXKcYCymAcpZGusKyvFknQC0br35/wAP+ZJtIQ9MdbcA9D4bRVgKW97fGjl1Wjq+RVy6Dg43yGWoOekvbVQ87jxR8ughE8rFcwk5E9XarOAt2UxSSrXEFvdZ/wAyivkjVNPaP+gDPMBxWhddeOinvJmHpV7vPuiK6kdvCO0p83K2poykJma1s2F/wp+OI/LKTOJs0Kxnfz+ZWByKhUplurmqTG4UsG7rIXbT7vEKlJ3iauSStnbMWQjijttF3Gvnen2VaonuNietrsObs/etRWi6nd+urUTtrdsaafQUaM434mPJGZ5XK5nEa0qLNVtKY2fnZRazedJtPdrkUm0qTEtmUdz239XnUiWphtOnof7ScdlFno9DobTW41JroBF3y380yJUQbc1Zifq+5JpUJtt2wrErPSiozsuyUiO9qtn1/eqs3oUV9H1oYWc8lr0td899eScws8QEREbC4i7CPa7qRr7VZqdSKQmrVDcpRHKZxkxZt+EblR28/sQLuqi5nLrUglQWlP8ABd/cqaldn9DpUUUcvSqsTv1/WiO2e5lW1qqk1QEXZ/4qwyKjxsutpmhpNANXMpvbqSdXVbvSkoCoZcvSqOhtu5qzIqhnU833ILxnXdz5/lTjOhSTBGNxkwimm/sJuhbZNXc/uo4wTEN0ZCf1XIcM8eJFyCu+3P1bkVneMmIXdn9Ku5GbUZK4gWKj+MAvnpIrNEXCYvXc7rRjBiHhYbmSGJwrRttYsmZ82r+FLLL8TNxKMBAXCm3JiaueT9SWicpR4uXV8SkhlFmzubq5slIhKiznyZnz35Kpu9peq/4VRtLPdX6kFiy5PWvnRj9gv7i0G/8A2fX3k5l/gs6A87e7+ZaPUttRbkJk1XK1i5ZDsz8KI0MiHSI3b+Iej8SGctrmAFpkfPlp6Id0UYhkJ28U2yF+G5tPrqc5BINjdm2vQJR/ZE1uEo/HkWcBbxoW22tpYuf6lYphF2ESYwq3d7to9IdKtGzeT03V1aPn4EOOOU3bxcQ71NovFvaP8yjysDW2ne/Azaq3dpMiTbMSkqOdttH/AAqsm0jj2kkTaZGHi4dXd7qnbvUc49zczu/DxIK2XnkXFpWFyZ7Tfh3O7JYpjYyHZjrfVlb6y0BJi6vWZ1BMJUqzFlvoov5QLXtKL5CTuI2aWich46P0uHhJSJt0iYva/wAN1iM8IbqNvV2gH/BO4jadlLmPn96u2TZ1f0KNnJ0AYg4pN9/rCI8Snfm2bPuU0q27TRP2LM7KLvQqUf6lSjk/JkUh0Xd3VXVqKUACa75ZEEXorNapuZIR3Km5Vds1bl/ch1p56daQUdR1dm8yljbzIjEz82SbYboF9ylkeo9X1qunqSu/YdnZKeXJDf0qj1QlYBblNfMyBV1bPrToCSLOuTKQe9LsbyEQ5/VxK7GIu9vLlSl3q9pNxa28hJpq0aEUZZ7KD6QY9GrW+sWlLy0rwsP/AF7vdTWA8J4eEZMjkcnj0BS9rS1aSsu9y9I4rGQYmbxInCVenZ2fV4vtq1ovHLy8zBaq9Rx8fArX0N6UB8RDGWs2+p/yihTEccUp3cIPu36tIrGF2cGufrJ/Td0lcNPJdeJU9VxeKXI3ixmHHp3ZdFnWHPKc8jXVszsH56SrV6tlnVtzOjgGpysPxLjdktowjpmEpepxY/gYziaS8bN35loRCWIkYRrbXN+pkTD4f6UAy3eLJvbxcK1Y42jayNuXEueb3cn3GikklGITZjW0X6ktjKR4eQidqUtH1i6IpmoxA5ETCI8Wa8vjMUeMk/oY3fZ971lGnDInexvwcQ1Ny3UbmtR3jJ9Lj9a8wwk1M8vuRYtrtWIXzVammpNyzKcX1N+QGt5fUsuaBnrazitC/TTm/wBSWkJ6O2T1fLLNc8HJPYhpe5mDh7Drdn7KOy0BHzZNXmlsq950UTamqq2kyUEr9zrkJ6dEv7FyVIDMbETV6V11/rak0JtNSO8Yzq3D3eIiLo6UrHGVXIjteSg8+0rnhz11LWL8fRNdMlAUJSin+QTanERDfcDaWIGydh6RfqVQNshApOevo+4iM8uUVoUcGqVeX6lOxbpWvR2o/DT1bRS/cjSn4PKJd2Klakbu+dztn3iEeL3ESgRlwSX0ztrbq975+BBuCI+DXXrPpdnoozFV3tqz5b+93lJcevgFiYYw8a5E/NgZ6Fd3h4Uo8jREYxCclzaS7GrpKsxT1toWriEK9H59RFCKPTY0gHTXcWr1bUzN23x8RiLULZ8vv6SefBPLC0lxaeEAfvcXrd1Jt7UmxHhTeXbPZI5M4O71fTxEPDxW6lCVt4zxlE2ncYq+09L4MkjBzc6VN3YWfeLBFIRn8Qj7yQxEWzlfJhY9TDWtt3RuWWxvt47px1u924R7V1twDxJuaR5Nme0E/Ftwu3FcXZ6K1xT0b+MyE2tdxflA7J1V29nnZDu6n/wUXOuemdIR29PpXNR23suYxbLrXMQeir9W5G4MZ2Mex2l+eem1J5N1OtxrXwLFIOVLa+qVolp1Dq6SxHpXJXKOFb5ZQzMtOTlnfjPAmqE758kSjUQ6edQqNTlzVqqog086Ggstm/UiM3nVbmUu+XL60khNku9Of3IefnQjOToMKWOSV3sKg5XE253bsq1BvcnP2Hxa5txburL7RKsrWRHJUWtF3Zner19UVmNiXrxW5KXI5GYSkaPT0nfV6oirwp7mLnqOOSwKwYuS8RlJ7BaTq6XD8SZixBEQjINw0IRzt+RXRYaPaie1feOgA2Y9HvXJ0cKGWRla1vlD/KIfjTlLSTt/5P8A9Ahak0nExZXgInIGIc+in4oNtCF8Orh2u0+P3E+0EUbhoDykfLvj3jJVxD2x2jvkJg6em6674ewCT1U6UczOMbdMzSw8ZRPGLneLu2bvp1dn1UrBGI4hv3dziJ5FqHVpHpFb7i0hiE2Lh0tdvf1rCLpadJ3p8cGMcjkzsUZO0ojlpuG0vtir9U1emDHSOiP3qXfJIICZfTI4RfalMN3cjIB1/jWyztYyXPFhHXdq32s1xesslIp7jEQNDGEWQgDMO/4i7yBPj449APes2aeWbnYHp4kBo8sm++lUYjx9zpppZ+MrQ7HzxKIxZvOl5TMdJiIOL105u7er0iTkV9vDp9KuXaKE03sixCgVMH0unmH0oLkHjLn8nxLNSNZNJcniLDPOL51P7kSSajDdlXc1c0XZ5exLnBJYVtp3O3H0PU6PrquF/Ewmmu0rtQdnNyYaPRqvR1SQiqJZU4d/GJcSTKIq+MHnTmjuMr9ig9Hc9PVWmKMYqUr2LPHLG+pxGuqj1rQuG7SuVhGQsyfPLmuTJFiMnd650Zndq8uyKcaYxZtEltreU6i4VSgXXV4PN86u8jG5SRtaXEVtuX2i95KRpBL88vwOjlNx4WGnmbU/d0qhPIRNc39v5el3jV2rG1xE55N1fCrxzBJ0hDzkkXFeOYMmkow3FII+bvd1GYBECsEx38/4kMZSjFrni1aud/vdFDefN+dWzzSxbe3aUpqnfcHjOQhEr478xLL8XBqUxykTn2vRxfFwpQgCj7kQZAGNtY8ss/i6SMUrl8vwKi9lG8cec+ZWW6t90l3K2o/IqgRF+0F/ntJopAZrqu7ehCaUmfxjbPqu/CqTddBVFySz7idiLM3ULvyp9pDeaON3a70PS78KMRDJov8AsqwYeNm4W69ynL5FOFOoYfvFY5jIm05VapBn0U/yUjGI1tFhbmrWqJSXijSKn1m8pAnarenKrb2VNkTPUSd26nfP7Sat9qj60lKug2kx76VHQoqHsNjYOTXXcWrV2ukkOXo86pmz8ldmROTlVijFRvHyKOpYeuis5CO9xbKtHyVmdnZS2y7XQFRRzVnd6qAjOU7RZ/O/Un/iS2czET0Fqp6PBSFxUWjBhxiZsqvRN0fnRknKtkYS1G+hnNhYo2fNZEsN052i9DjjMK+ts+12re/qXpJTiBt6zpIttbbULH0n0h9VNOurCMn1Z52XB8Atqu82qgjdxe8PbSwCUMmqtBam7Oukht+eC5eraEI+vdxFq931VmyxjtpL20SM0o7tVg6/8vqrSOpsPFN7LERCW9rwF/FUIfcEfe9331qi5kzcH3l/zP0JLYCAvGG83cefaISL3FuQxNTSDnRt5N+XpKJSjV0Dil1M9gnNtQym+fB5MtQ/l7mhGmYdjGIxlfCd8hU4rhK/h1eoPdWrQ68WXZHSqG4dJm9qzyDIw4hepWPc8jdHo6R4rex309PiI4RartWmTc/dFLy4sBqEI3fg/iSNCN3M6rQt3Nlynll4dA/P2UNma7kR581XaFGx7QW2dfKMz3/ZuQ2GEpHKKUjGjM7szsTadQ3aFaM3KnjFDbjbS7T97rpNiQWEVu7mgSC1oldJcLvxScI/PqKJI5cRHbc3z/EpxLc+PTmBYREXKKYeY1py7Il2k7h4xAeIivpz/USRjiIG2Zi29i+e0tdiiKPTxZ35Wj7qJyIjGnlh3EVo9R68t1arJlkkmkLpbtVneWjFDsq6rhytz4e1cuJxF8ypV8qb1MWot0shyWa5ccQL+LAWNpGkF6szFUSa23Tq7qSKeXaOTC+kXGju+/vfZTxELO5EDnutoiSQ6HMH8oOqMKF9olWRjNbcQUJbWPULZP8Ah6SrLHtS1NTdnTi9ZRCBh0H+tNuLu2VHy3Oi9zSKuKF2jGnoyXKIhcb84xzzu9X1lyBfp6YqwuJWubUela9G3o9lEo1zDtrsnu+RVJnBm4ryrw04UFxOvRzYfi0jctf/ACQpKnjD+Y2+ykexy66b2YuzqQiaO5rWutpyt9Ye1bcrj9Iyj2Q1pxV4bvhURxy6x2Vx5c/kbUBKn7/v4BrYpGGwWH94HTtu6NyWYYxMwo45vw6/skWn3l202RbOWPm11v8ACpdw2jbL9o/2fdQkxXBxW3KPfP8A+Aezrc2ulKsxZu/2VwRDW6TxYWuW9MvQa91upSzFIN4sFmflXsL/ACp5Dxj9xKKa13HWQZ26W+JaTRDQdpWveSkbxXMVbHZ+urV97vJgJQO+aQz2lzjw8Q9FTIusO5wlkFdowK7c9La17PRLtIzCRR7S17fSk5JBJx05E+mvxKDvZtFXZnqTM/JRiWpfE4Z3q7Wu+b+bJNXeZIlMzNwvm7cnRnIia53cPM7IlFfbEcZv9xeSYRds96LX21SuIhjIItixDa+syfiVo5GibU20tbpOliqWI1OVvJBXcXejUqzVdkJnkvfWA5XZvl6o9K5AZpZpNtFGw5PXV+Uuj3UJpivK8eb+jo6VShS25ELUzdN+n+Y1KITk9vJmpk/vauyjW7MGHzdaSZiZ3O9xGvCzpuMHnMRu5okhx+77hmCIpn3PTrplRbsMAxNQW9PnXQxNEDDRMNk2dW5rF7siU29vEGRDHqfL0pJ8S8ruMTP6ymQXnKmbCzpuKEIhoLU63fe6VgqS/ICEPb1EjWoiBKdo5b3UME22DkMG7z9TJJ8O+I42K308PqpiOJq/4rQZrW3ck1Jp7Ft4qkLwYKGHVmZdo3cvxLQqLDkO5uSAz1V3dm8/UrUrMXbe4lIeb7l53EYg5pHEXtjz58XeJbeJEiErd9HovPCJA7tTOvPmqgbwRIu+oI47stRVYbbfW7a76QIZm5NllGzZk5cKG8Lk76n8Y7Dz+zpSx4eTaFGNNPT6PxLVRi3bZEp6i4o0GlCRrSHkgG7Q0GIG1dFAhjEnISuYh3tXspyjM/KrNRnfqSpRdGl5pSjxFJpjMWCSMQMWyMfd4k7GL2+LMSOjXnX9KzpBO67SfzwpvDxnFquAmPVvfSqmZQ2n0OmY7PGyFvbl0fX4h7KYijEY6iz6mueu90y3jMmZiem78yWMpR4hHf1rI1x3+QvJiW4LTDNuJuH3hTT2iw58TNz1ElGKVza4BP2sukApCYxu0u3wl0VbS28TGpJv5fmXlmGo7O7dqC17h/UKoU5dET1Nq6H4VeMDucrS3dNu8meWYe3cp4r2KrUcUrxxBRTGbiNnLUSG2JLab7M3VZJR1BfsstX2kJsPxHmY0Yhyfs3XCgalX/cJlkqTl1u7aa7x4iIe+uQWcfUz6X4ly1MvV1PmQ7Nfqdvn8ycFooxEhJj36cvtab0bGgNje8WTN2RSIA2zI88qc+0jviG+nLj3BXCNmIrzMiPgjd7PiRQY8O/jK0LotSnqkQqYmta1q0kF7vsqjO/SJy3UrnRBKDNG0juTi1ter8yI8AZnVhLtjTT89pUInbD1y8pbmhzRiIWNdbX095TTf4lOo+2Q1DHHGJ8Eolqu4uj8WpZ7xsRcfH3dOq7hTkHjcObH1v5vwqsMIs+8t1WZ33Ij57g4r7dwBsLHTjJyryd/s2irE0cYMOVKty7RdIlSV3imdg/sVoRaRiM9Refk1qC9PnPEG8bsV7C5Cz5HV8vyq8czVLduUm7g7wi77N+XvdEkrILDVxqz03sqSyW4m3CTiGmn0tmGl2+dKG+KtHS209ltr/mSuzHJ8/rWm8QMI5cqJuMdtsghKaU1F4xKRysY8q8W/wB5CI3oZadKpJcxE150bSzVyoPCmABmAd+6vpSxFn4/EWqDjUa765ZOzpfZsR3u77+tabszldaOb9Fu6oKMXdk8hJZfxANcdAy3r0mDwbQsxFqKje6siEBY2dutl6ZsmbfyWOpJ9viau0g4s/8AeqzXMNObvRMhTqUSs1fasVZle4tHHkyNlzR2ZmZVp6MvMhxaQrtihe1AOOr3PTd15Jws88kvIzLN2axZAM1tcnp1IrvXrzyS47vQjdSEOSLKVHWrs2SpIiypC3mruWZicERPeFGd2zpudazNmiPwsmm0wUmt0eTOKaJtYIVRfqai9XIAkLiTZLy+IjGOUhGtK/UtouzWM2+oFyDu7+pBeUWJqM5V01brVyESbVzSQVzars2fPsrTEmU3HoFljGMwkNiK/VZX5tRJCixEg2XQSW279BaRSkjaefF1pYsy/t8+m7UtFH9TnlLqOHKeHOwSI7St2jFxW28NqmWR5ZHK4hd2yFyd2bT0bkqLZE+e+nmUhvL0fWnigU39xgcQcYWBmfaopw8su0tLcVSf0oceZdWbVZuaLK7hi9NeK2nmLu9FS0t0l3Bk202zXA60GjIWIdxZwGzPts/2bh4VI72Q8U+kfTvXLHvOuXGOxnfRBF7zMTy1Q9P5DiRBLEuGhjKMHtd8iJuzdbqt7yYGILv8Vd4h4tVaUrX8Vq6G72fI5oprkmIEQ5Fa1c6tVcm7R+7qXItIJPJ5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pic>
        <p:nvPicPr>
          <p:cNvPr id="6" name="图片 5" descr="index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1940" y="1539240"/>
            <a:ext cx="5715000" cy="4693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 descr="u=95797226,1018853695&amp;fm=26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34911" y="1551886"/>
            <a:ext cx="5623560" cy="4678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281940" y="106452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导入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7056438" y="2133600"/>
            <a:ext cx="41275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600"/>
              <a:t>   </a:t>
            </a:r>
            <a:endParaRPr lang="zh-CN" altLang="en-US" sz="280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215313" y="746760"/>
            <a:ext cx="3138487" cy="24384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pic>
        <p:nvPicPr>
          <p:cNvPr id="9" name="图片 8" descr="ps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22120"/>
            <a:ext cx="3429000" cy="4450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 descr="445E97309DDA79CD7F322F17621EB71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94760" y="241216"/>
            <a:ext cx="3825240" cy="2578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 descr="24A596E3EDC0E849DACF131901103F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1400" y="3185160"/>
            <a:ext cx="7772400" cy="3154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文本框 10"/>
          <p:cNvSpPr txBox="1"/>
          <p:nvPr/>
        </p:nvSpPr>
        <p:spPr>
          <a:xfrm>
            <a:off x="281940" y="106452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导入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2297113"/>
            <a:ext cx="2171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363" y="2297113"/>
            <a:ext cx="2171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0" y="2336800"/>
            <a:ext cx="2171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1838" y="2360613"/>
            <a:ext cx="2171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TextBox 8"/>
          <p:cNvSpPr txBox="1">
            <a:spLocks noChangeArrowheads="1"/>
          </p:cNvSpPr>
          <p:nvPr/>
        </p:nvSpPr>
        <p:spPr bwMode="auto">
          <a:xfrm>
            <a:off x="1524000" y="2606675"/>
            <a:ext cx="15843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师</a:t>
            </a:r>
            <a:endParaRPr lang="zh-CN" altLang="en-US" sz="9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5" name="TextBox 10"/>
          <p:cNvSpPr txBox="1">
            <a:spLocks noChangeArrowheads="1"/>
          </p:cNvSpPr>
          <p:nvPr/>
        </p:nvSpPr>
        <p:spPr bwMode="auto">
          <a:xfrm>
            <a:off x="4206875" y="2590800"/>
            <a:ext cx="16605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郊</a:t>
            </a:r>
            <a:endParaRPr lang="zh-CN" altLang="en-US" sz="9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6" name="TextBox 11"/>
          <p:cNvSpPr txBox="1">
            <a:spLocks noChangeArrowheads="1"/>
          </p:cNvSpPr>
          <p:nvPr/>
        </p:nvSpPr>
        <p:spPr bwMode="auto">
          <a:xfrm>
            <a:off x="7073900" y="2609850"/>
            <a:ext cx="1752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玩</a:t>
            </a:r>
            <a:endParaRPr lang="zh-CN" altLang="en-US" sz="9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7" name="TextBox 12"/>
          <p:cNvSpPr txBox="1">
            <a:spLocks noChangeArrowheads="1"/>
          </p:cNvSpPr>
          <p:nvPr/>
        </p:nvSpPr>
        <p:spPr bwMode="auto">
          <a:xfrm>
            <a:off x="1828800" y="1463675"/>
            <a:ext cx="157003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shī</a:t>
            </a:r>
            <a:endParaRPr lang="zh-CN" alt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8" name="TextBox 13"/>
          <p:cNvSpPr txBox="1">
            <a:spLocks noChangeArrowheads="1"/>
          </p:cNvSpPr>
          <p:nvPr/>
        </p:nvSpPr>
        <p:spPr bwMode="auto">
          <a:xfrm>
            <a:off x="9753600" y="2600325"/>
            <a:ext cx="16922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空</a:t>
            </a:r>
            <a:endParaRPr lang="zh-CN" altLang="en-US" sz="9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9" name="TextBox 14"/>
          <p:cNvSpPr txBox="1">
            <a:spLocks noChangeArrowheads="1"/>
          </p:cNvSpPr>
          <p:nvPr/>
        </p:nvSpPr>
        <p:spPr bwMode="auto">
          <a:xfrm>
            <a:off x="4503738" y="1423988"/>
            <a:ext cx="190500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400" b="1" dirty="0" err="1">
                <a:latin typeface="+mn-ea"/>
                <a:ea typeface="+mn-ea"/>
                <a:cs typeface="Times New Roman" panose="02020603050405020304" pitchFamily="18" charset="0"/>
              </a:rPr>
              <a:t>jiāo</a:t>
            </a:r>
            <a:endParaRPr lang="zh-CN" altLang="en-US" sz="44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10" name="TextBox 15"/>
          <p:cNvSpPr txBox="1">
            <a:spLocks noChangeArrowheads="1"/>
          </p:cNvSpPr>
          <p:nvPr/>
        </p:nvSpPr>
        <p:spPr bwMode="auto">
          <a:xfrm>
            <a:off x="7254875" y="1419225"/>
            <a:ext cx="2468563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400" b="1" dirty="0" err="1">
                <a:latin typeface="+mn-ea"/>
                <a:ea typeface="+mn-ea"/>
                <a:cs typeface="Times New Roman" panose="02020603050405020304" pitchFamily="18" charset="0"/>
              </a:rPr>
              <a:t>wán</a:t>
            </a:r>
            <a:endParaRPr lang="zh-CN" altLang="en-US" sz="44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11" name="TextBox 16"/>
          <p:cNvSpPr txBox="1">
            <a:spLocks noChangeArrowheads="1"/>
          </p:cNvSpPr>
          <p:nvPr/>
        </p:nvSpPr>
        <p:spPr bwMode="auto">
          <a:xfrm>
            <a:off x="10064750" y="1404938"/>
            <a:ext cx="16303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kōng</a:t>
            </a:r>
            <a:endParaRPr lang="zh-CN" altLang="en-US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12" name="TextBox 15"/>
          <p:cNvSpPr txBox="1">
            <a:spLocks noChangeArrowheads="1"/>
          </p:cNvSpPr>
          <p:nvPr/>
        </p:nvSpPr>
        <p:spPr bwMode="auto">
          <a:xfrm>
            <a:off x="1493838" y="4479925"/>
            <a:ext cx="2133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endParaRPr lang="en-US" altLang="zh-CN" sz="4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师长</a:t>
            </a:r>
            <a:endParaRPr lang="zh-CN" altLang="en-US" sz="4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3" name="TextBox 16"/>
          <p:cNvSpPr txBox="1">
            <a:spLocks noChangeArrowheads="1"/>
          </p:cNvSpPr>
          <p:nvPr/>
        </p:nvSpPr>
        <p:spPr bwMode="auto">
          <a:xfrm>
            <a:off x="4297363" y="4572000"/>
            <a:ext cx="185896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郊游</a:t>
            </a:r>
            <a:endParaRPr lang="en-US" altLang="zh-CN" sz="44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郊外</a:t>
            </a:r>
            <a:endParaRPr lang="zh-CN" altLang="en-US" sz="44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4" name="TextBox 17"/>
          <p:cNvSpPr txBox="1">
            <a:spLocks noChangeArrowheads="1"/>
          </p:cNvSpPr>
          <p:nvPr/>
        </p:nvSpPr>
        <p:spPr bwMode="auto">
          <a:xfrm>
            <a:off x="7239000" y="4495800"/>
            <a:ext cx="21336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玩具</a:t>
            </a:r>
            <a:endParaRPr lang="en-US" altLang="zh-CN" sz="44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玩耍</a:t>
            </a:r>
            <a:endParaRPr lang="zh-CN" altLang="en-US" sz="44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5" name="TextBox 18"/>
          <p:cNvSpPr txBox="1">
            <a:spLocks noChangeArrowheads="1"/>
          </p:cNvSpPr>
          <p:nvPr/>
        </p:nvSpPr>
        <p:spPr bwMode="auto">
          <a:xfrm>
            <a:off x="9799638" y="4556125"/>
            <a:ext cx="184308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天空</a:t>
            </a:r>
            <a:endParaRPr lang="en-US" altLang="zh-CN" sz="44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高空</a:t>
            </a:r>
            <a:endParaRPr lang="zh-CN" altLang="en-US" sz="44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7736" y="12202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卡通简体" pitchFamily="1" charset="-122"/>
              </a:rPr>
              <a:t>字词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卡通简体" pitchFamily="1" charset="-122"/>
              </a:rPr>
              <a:t>乐园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  <p:bldP spid="4105" grpId="0"/>
      <p:bldP spid="4106" grpId="0"/>
      <p:bldP spid="4107" grpId="0"/>
      <p:bldP spid="4108" grpId="0"/>
      <p:bldP spid="4109" grpId="0"/>
      <p:bldP spid="4110" grpId="0"/>
      <p:bldP spid="4111" grpId="0"/>
      <p:bldP spid="4112" grpId="0"/>
      <p:bldP spid="4113" grpId="0"/>
      <p:bldP spid="4114" grpId="0"/>
      <p:bldP spid="41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2263775"/>
            <a:ext cx="2297113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563" y="2325688"/>
            <a:ext cx="22971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63" y="2233613"/>
            <a:ext cx="2297112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矩形 8"/>
          <p:cNvSpPr>
            <a:spLocks noChangeArrowheads="1"/>
          </p:cNvSpPr>
          <p:nvPr/>
        </p:nvSpPr>
        <p:spPr bwMode="auto">
          <a:xfrm>
            <a:off x="1447800" y="2606675"/>
            <a:ext cx="18446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兔</a:t>
            </a:r>
            <a:endParaRPr lang="zh-CN" altLang="en-US" sz="9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6" name="TextBox 9"/>
          <p:cNvSpPr txBox="1">
            <a:spLocks noChangeArrowheads="1"/>
          </p:cNvSpPr>
          <p:nvPr/>
        </p:nvSpPr>
        <p:spPr bwMode="auto">
          <a:xfrm>
            <a:off x="4708525" y="2590800"/>
            <a:ext cx="17986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农</a:t>
            </a:r>
            <a:endParaRPr lang="zh-CN" altLang="en-US" sz="9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7" name="TextBox 11"/>
          <p:cNvSpPr txBox="1">
            <a:spLocks noChangeArrowheads="1"/>
          </p:cNvSpPr>
          <p:nvPr/>
        </p:nvSpPr>
        <p:spPr bwMode="auto">
          <a:xfrm>
            <a:off x="8077200" y="2727325"/>
            <a:ext cx="18288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忙</a:t>
            </a:r>
            <a:endParaRPr lang="zh-CN" altLang="en-US" sz="9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8" name="TextBox 12"/>
          <p:cNvSpPr txBox="1">
            <a:spLocks noChangeArrowheads="1"/>
          </p:cNvSpPr>
          <p:nvPr/>
        </p:nvSpPr>
        <p:spPr bwMode="auto">
          <a:xfrm>
            <a:off x="1668463" y="1335088"/>
            <a:ext cx="17684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tù</a:t>
            </a:r>
            <a:endParaRPr lang="zh-CN" altLang="en-US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9" name="TextBox 13"/>
          <p:cNvSpPr txBox="1">
            <a:spLocks noChangeArrowheads="1"/>
          </p:cNvSpPr>
          <p:nvPr/>
        </p:nvSpPr>
        <p:spPr bwMode="auto">
          <a:xfrm>
            <a:off x="4770438" y="1282700"/>
            <a:ext cx="17684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endParaRPr lang="zh-CN" altLang="en-US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30" name="TextBox 14"/>
          <p:cNvSpPr txBox="1">
            <a:spLocks noChangeArrowheads="1"/>
          </p:cNvSpPr>
          <p:nvPr/>
        </p:nvSpPr>
        <p:spPr bwMode="auto">
          <a:xfrm>
            <a:off x="8093075" y="1265238"/>
            <a:ext cx="194945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400" b="1" dirty="0" err="1">
                <a:latin typeface="+mn-ea"/>
                <a:ea typeface="+mn-ea"/>
                <a:cs typeface="Times New Roman" panose="02020603050405020304" pitchFamily="18" charset="0"/>
              </a:rPr>
              <a:t>máng</a:t>
            </a:r>
            <a:endParaRPr lang="zh-CN" altLang="en-US" sz="44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133" name="TextBox 12"/>
          <p:cNvSpPr txBox="1">
            <a:spLocks noChangeArrowheads="1"/>
          </p:cNvSpPr>
          <p:nvPr/>
        </p:nvSpPr>
        <p:spPr bwMode="auto">
          <a:xfrm>
            <a:off x="1616075" y="4602163"/>
            <a:ext cx="2087563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白兔</a:t>
            </a:r>
            <a:endParaRPr lang="en-US" altLang="zh-CN" sz="44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小兔</a:t>
            </a:r>
            <a:endParaRPr lang="zh-CN" altLang="en-US" sz="44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4" name="TextBox 13"/>
          <p:cNvSpPr txBox="1">
            <a:spLocks noChangeArrowheads="1"/>
          </p:cNvSpPr>
          <p:nvPr/>
        </p:nvSpPr>
        <p:spPr bwMode="auto">
          <a:xfrm>
            <a:off x="4876800" y="4618038"/>
            <a:ext cx="2011363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农田</a:t>
            </a:r>
            <a:endParaRPr lang="en-US" altLang="zh-CN" sz="44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农民</a:t>
            </a:r>
            <a:endParaRPr lang="zh-CN" altLang="en-US" sz="44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5" name="TextBox 14"/>
          <p:cNvSpPr txBox="1">
            <a:spLocks noChangeArrowheads="1"/>
          </p:cNvSpPr>
          <p:nvPr/>
        </p:nvSpPr>
        <p:spPr bwMode="auto">
          <a:xfrm>
            <a:off x="8137525" y="4632325"/>
            <a:ext cx="20732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rgbClr val="0070C0"/>
                </a:solidFill>
              </a:rPr>
              <a:t>连忙</a:t>
            </a:r>
            <a:endParaRPr lang="en-US" altLang="zh-CN" sz="4400" b="1">
              <a:solidFill>
                <a:srgbClr val="0070C0"/>
              </a:solidFill>
            </a:endParaRPr>
          </a:p>
          <a:p>
            <a:r>
              <a:rPr lang="zh-CN" altLang="en-US" sz="4400" b="1">
                <a:solidFill>
                  <a:srgbClr val="0070C0"/>
                </a:solidFill>
              </a:rPr>
              <a:t>匆忙</a:t>
            </a:r>
            <a:endParaRPr lang="zh-CN" altLang="en-US" sz="4400" b="1">
              <a:solidFill>
                <a:srgbClr val="0070C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7736" y="12202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卡通简体" pitchFamily="1" charset="-122"/>
              </a:rPr>
              <a:t>字词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卡通简体" pitchFamily="1" charset="-122"/>
              </a:rPr>
              <a:t>乐园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5127" grpId="0"/>
      <p:bldP spid="5128" grpId="0"/>
      <p:bldP spid="5129" grpId="0"/>
      <p:bldP spid="5130" grpId="0"/>
      <p:bldP spid="5133" grpId="0"/>
      <p:bldP spid="5134" grpId="0"/>
      <p:bldP spid="51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830263" y="3719513"/>
            <a:ext cx="11361737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en-US" altLang="zh-CN" sz="4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liáng   lǎo shī  jiāo         tù</a:t>
            </a:r>
            <a:endParaRPr lang="en-US" altLang="zh-CN" sz="4400"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天气凉       老  师       郊  外       白 兔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362075" y="1555750"/>
            <a:ext cx="10136188" cy="1785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400" dirty="0" err="1">
                <a:latin typeface="+mn-ea"/>
                <a:ea typeface="+mn-ea"/>
                <a:cs typeface="Times New Roman" panose="02020603050405020304" pitchFamily="18" charset="0"/>
              </a:rPr>
              <a:t>mián</a:t>
            </a:r>
            <a:r>
              <a:rPr lang="en-US" altLang="zh-CN" sz="4400" dirty="0">
                <a:latin typeface="+mn-ea"/>
                <a:ea typeface="+mn-ea"/>
                <a:cs typeface="Times New Roman" panose="02020603050405020304" pitchFamily="18" charset="0"/>
              </a:rPr>
              <a:t>      </a:t>
            </a:r>
            <a:r>
              <a:rPr lang="en-US" altLang="zh-CN" sz="4400" dirty="0" err="1">
                <a:latin typeface="+mn-ea"/>
                <a:ea typeface="+mn-ea"/>
                <a:cs typeface="Times New Roman" panose="02020603050405020304" pitchFamily="18" charset="0"/>
              </a:rPr>
              <a:t>dào</a:t>
            </a:r>
            <a:r>
              <a:rPr lang="en-US" altLang="zh-CN" sz="4400" dirty="0">
                <a:latin typeface="+mn-ea"/>
                <a:ea typeface="+mn-ea"/>
                <a:cs typeface="Times New Roman" panose="02020603050405020304" pitchFamily="18" charset="0"/>
              </a:rPr>
              <a:t>       </a:t>
            </a:r>
            <a:r>
              <a:rPr lang="en-US" altLang="zh-CN" sz="4400" dirty="0" err="1">
                <a:latin typeface="+mn-ea"/>
                <a:ea typeface="+mn-ea"/>
                <a:cs typeface="Times New Roman" panose="02020603050405020304" pitchFamily="18" charset="0"/>
              </a:rPr>
              <a:t>liang</a:t>
            </a:r>
            <a:r>
              <a:rPr lang="en-US" altLang="zh-CN" sz="4400" dirty="0"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lang="en-US" altLang="zh-CN" sz="4400" dirty="0" err="1">
                <a:latin typeface="+mn-ea"/>
                <a:ea typeface="+mn-ea"/>
                <a:cs typeface="Times New Roman" panose="02020603050405020304" pitchFamily="18" charset="0"/>
              </a:rPr>
              <a:t>mián</a:t>
            </a:r>
            <a:endParaRPr lang="en-US" altLang="zh-CN" sz="44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绵  羊       稻  子      高  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粱 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棉  花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736" y="12202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卡通简体" pitchFamily="1" charset="-122"/>
              </a:rPr>
              <a:t>字词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卡通简体" pitchFamily="1" charset="-122"/>
              </a:rPr>
              <a:t>积累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117600" y="1625600"/>
            <a:ext cx="10404475" cy="3908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altLang="zh-CN" sz="4400" dirty="0" err="1">
                <a:latin typeface="+mn-ea"/>
                <a:ea typeface="+mn-ea"/>
                <a:cs typeface="Times New Roman" panose="02020603050405020304" pitchFamily="18" charset="0"/>
              </a:rPr>
              <a:t>sǎng</a:t>
            </a:r>
            <a:r>
              <a:rPr lang="en-US" altLang="zh-CN" sz="4400" dirty="0">
                <a:latin typeface="+mn-ea"/>
                <a:ea typeface="+mn-ea"/>
                <a:cs typeface="Times New Roman" panose="02020603050405020304" pitchFamily="18" charset="0"/>
              </a:rPr>
              <a:t>      </a:t>
            </a:r>
            <a:r>
              <a:rPr lang="en-US" altLang="zh-CN" sz="4400" dirty="0" err="1">
                <a:latin typeface="+mn-ea"/>
                <a:ea typeface="+mn-ea"/>
                <a:cs typeface="Times New Roman" panose="02020603050405020304" pitchFamily="18" charset="0"/>
              </a:rPr>
              <a:t>zhuī</a:t>
            </a:r>
            <a:r>
              <a:rPr lang="en-US" altLang="zh-CN" sz="4400" dirty="0"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4400" dirty="0" err="1">
                <a:latin typeface="+mn-ea"/>
                <a:ea typeface="+mn-ea"/>
                <a:cs typeface="Times New Roman" panose="02020603050405020304" pitchFamily="18" charset="0"/>
              </a:rPr>
              <a:t>zhú</a:t>
            </a:r>
            <a:r>
              <a:rPr lang="en-US" altLang="zh-CN" sz="4400" dirty="0"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lang="en-US" altLang="zh-CN" sz="4400" dirty="0" err="1">
                <a:latin typeface="+mn-ea"/>
                <a:ea typeface="+mn-ea"/>
                <a:cs typeface="Times New Roman" panose="02020603050405020304" pitchFamily="18" charset="0"/>
              </a:rPr>
              <a:t>hǎn</a:t>
            </a:r>
            <a:endParaRPr lang="en-US" altLang="zh-CN" sz="44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嗓   子      追  逐      喊  </a:t>
            </a: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4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</a:t>
            </a:r>
            <a:r>
              <a:rPr lang="en-US" altLang="zh-CN" sz="4400" dirty="0" err="1">
                <a:latin typeface="+mn-ea"/>
                <a:ea typeface="+mn-ea"/>
                <a:cs typeface="Times New Roman" panose="02020603050405020304" pitchFamily="18" charset="0"/>
              </a:rPr>
              <a:t>gǔn</a:t>
            </a:r>
            <a:r>
              <a:rPr lang="en-US" altLang="zh-CN" sz="4400" dirty="0">
                <a:latin typeface="+mn-ea"/>
                <a:ea typeface="+mn-ea"/>
                <a:cs typeface="Times New Roman" panose="02020603050405020304" pitchFamily="18" charset="0"/>
              </a:rPr>
              <a:t>      </a:t>
            </a:r>
            <a:r>
              <a:rPr lang="en-US" altLang="zh-CN" sz="4400" dirty="0" err="1">
                <a:latin typeface="+mn-ea"/>
                <a:ea typeface="+mn-ea"/>
                <a:cs typeface="Times New Roman" panose="02020603050405020304" pitchFamily="18" charset="0"/>
              </a:rPr>
              <a:t>dǎi</a:t>
            </a:r>
            <a:r>
              <a:rPr lang="en-US" altLang="zh-CN" sz="4400" dirty="0">
                <a:latin typeface="+mn-ea"/>
                <a:ea typeface="+mn-ea"/>
                <a:cs typeface="Times New Roman" panose="02020603050405020304" pitchFamily="18" charset="0"/>
              </a:rPr>
              <a:t>          </a:t>
            </a:r>
            <a:r>
              <a:rPr lang="en-US" altLang="zh-CN" sz="4400" dirty="0" err="1">
                <a:latin typeface="+mn-ea"/>
                <a:ea typeface="+mn-ea"/>
                <a:cs typeface="Times New Roman" panose="02020603050405020304" pitchFamily="18" charset="0"/>
              </a:rPr>
              <a:t>wàng</a:t>
            </a:r>
            <a:endParaRPr lang="en-US" altLang="zh-CN" sz="4400" dirty="0">
              <a:latin typeface="+mn-ea"/>
              <a:ea typeface="+mn-ea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打滚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逮 蚂 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蚱 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一 望 无 边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736" y="12202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卡通简体" pitchFamily="1" charset="-122"/>
              </a:rPr>
              <a:t>字词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卡通简体" pitchFamily="1" charset="-122"/>
              </a:rPr>
              <a:t>乐园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8e74fc9856dd31286f068c2b"/>
          <p:cNvPicPr>
            <a:picLocks noChangeAspect="1" noChangeArrowheads="1"/>
          </p:cNvPicPr>
          <p:nvPr/>
        </p:nvPicPr>
        <p:blipFill>
          <a:blip r:embed="rId1" cstate="print"/>
          <a:srcRect l="6683" t="61330" r="46863" b="4861"/>
          <a:stretch>
            <a:fillRect/>
          </a:stretch>
        </p:blipFill>
        <p:spPr bwMode="auto">
          <a:xfrm>
            <a:off x="292100" y="2575559"/>
            <a:ext cx="3426460" cy="3283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11" descr="1288249268627898-12882492686299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7669" y="2606040"/>
            <a:ext cx="3803332" cy="3202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6" name="矩形 9"/>
          <p:cNvSpPr>
            <a:spLocks noChangeArrowheads="1"/>
          </p:cNvSpPr>
          <p:nvPr/>
        </p:nvSpPr>
        <p:spPr bwMode="auto">
          <a:xfrm>
            <a:off x="1531298" y="1774290"/>
            <a:ext cx="10071100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70000"/>
              </a:lnSpc>
            </a:pPr>
            <a:r>
              <a:rPr lang="zh-CN" altLang="en-US" sz="4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农田里，稻子黄了，高粱</a:t>
            </a:r>
            <a:r>
              <a:rPr lang="en-US" altLang="zh-CN" sz="4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红了，棉花白了</a:t>
            </a:r>
            <a:r>
              <a:rPr lang="zh-CN" altLang="en-US" sz="4000" dirty="0">
                <a:ea typeface="楷体_GB2312" pitchFamily="49" charset="-122"/>
              </a:rPr>
              <a:t>。</a:t>
            </a:r>
            <a:endParaRPr lang="zh-CN" altLang="en-US" sz="4000" dirty="0">
              <a:ea typeface="楷体_GB2312" pitchFamily="49" charset="-122"/>
            </a:endParaRPr>
          </a:p>
        </p:txBody>
      </p:sp>
      <p:pic>
        <p:nvPicPr>
          <p:cNvPr id="11271" name="Picture 13" descr="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0348" y="2545080"/>
            <a:ext cx="3600450" cy="3276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193460" y="119645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1379</Words>
  <Application>WPS 演示</Application>
  <PresentationFormat>宽屏</PresentationFormat>
  <Paragraphs>200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Calibri Light</vt:lpstr>
      <vt:lpstr>Calibri</vt:lpstr>
      <vt:lpstr>黑体</vt:lpstr>
      <vt:lpstr>Times New Roman</vt:lpstr>
      <vt:lpstr>楷体_GB2312</vt:lpstr>
      <vt:lpstr>方正卡通简体</vt:lpstr>
      <vt:lpstr>Arial Unicode MS</vt:lpstr>
      <vt:lpstr>Comic Sans MS</vt:lpstr>
      <vt:lpstr>新宋体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</cp:revision>
  <dcterms:created xsi:type="dcterms:W3CDTF">2013-07-01T03:05:00Z</dcterms:created>
  <dcterms:modified xsi:type="dcterms:W3CDTF">2017-10-14T10:31:46Z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