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5" r:id="rId3"/>
    <p:sldId id="257" r:id="rId5"/>
    <p:sldId id="260" r:id="rId6"/>
    <p:sldId id="261" r:id="rId7"/>
    <p:sldId id="263" r:id="rId8"/>
    <p:sldId id="294" r:id="rId9"/>
    <p:sldId id="293" r:id="rId10"/>
    <p:sldId id="295" r:id="rId11"/>
    <p:sldId id="292" r:id="rId12"/>
    <p:sldId id="274" r:id="rId13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D4FF"/>
    <a:srgbClr val="69E1FF"/>
    <a:srgbClr val="6699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93" d="100"/>
          <a:sy n="93" d="100"/>
        </p:scale>
        <p:origin x="-828" y="-318"/>
      </p:cViewPr>
      <p:guideLst>
        <p:guide orient="horz" pos="1620"/>
        <p:guide pos="28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1115608"/>
            <a:ext cx="9144000" cy="3384956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4" name="组合 8"/>
          <p:cNvGrpSpPr/>
          <p:nvPr/>
        </p:nvGrpSpPr>
        <p:grpSpPr>
          <a:xfrm>
            <a:off x="1013461" y="1115674"/>
            <a:ext cx="4429125" cy="1628280"/>
            <a:chOff x="639943" y="1396511"/>
            <a:chExt cx="5465192" cy="289570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335921" y="2160149"/>
              <a:ext cx="4072450" cy="21320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第六单元 </a:t>
              </a: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· 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丁丁冬冬学识字（二）</a:t>
              </a:r>
              <a:endPara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639943" y="1396511"/>
              <a:ext cx="5465192" cy="114942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6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pic>
        <p:nvPicPr>
          <p:cNvPr id="2" name="图片 1" descr="【素材】《妈妈，不要送伞来》（北大师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2198" y="1142990"/>
            <a:ext cx="3076883" cy="400050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5035" y="197231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zh-CN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同学们再见</a:t>
            </a:r>
            <a:endParaRPr lang="zh-CN" altLang="zh-CN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28"/>
          <p:cNvPicPr>
            <a:picLocks noChangeAspect="1"/>
          </p:cNvPicPr>
          <p:nvPr/>
        </p:nvPicPr>
        <p:blipFill>
          <a:blip r:embed="rId1"/>
          <a:srcRect l="368" t="9363" r="29749" b="-82"/>
          <a:stretch>
            <a:fillRect/>
          </a:stretch>
        </p:blipFill>
        <p:spPr>
          <a:xfrm>
            <a:off x="-9525" y="1146572"/>
            <a:ext cx="6105525" cy="20824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文本框 9227"/>
          <p:cNvSpPr txBox="1"/>
          <p:nvPr/>
        </p:nvSpPr>
        <p:spPr>
          <a:xfrm>
            <a:off x="3714744" y="4000510"/>
            <a:ext cx="2071701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 smtClean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  面条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面条"/>
          <p:cNvPicPr/>
          <p:nvPr/>
        </p:nvPicPr>
        <p:blipFill>
          <a:blip r:embed="rId2"/>
          <a:stretch>
            <a:fillRect/>
          </a:stretch>
        </p:blipFill>
        <p:spPr>
          <a:xfrm>
            <a:off x="714349" y="1285866"/>
            <a:ext cx="3643338" cy="243001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矩形 9"/>
          <p:cNvSpPr/>
          <p:nvPr/>
        </p:nvSpPr>
        <p:spPr>
          <a:xfrm>
            <a:off x="285720" y="928676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面食"/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0" y="1214428"/>
            <a:ext cx="3396963" cy="243001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文本框 13314"/>
          <p:cNvSpPr txBox="1"/>
          <p:nvPr/>
        </p:nvSpPr>
        <p:spPr>
          <a:xfrm>
            <a:off x="3500430" y="4000510"/>
            <a:ext cx="680402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馒头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馒头"/>
          <p:cNvPicPr/>
          <p:nvPr/>
        </p:nvPicPr>
        <p:blipFill>
          <a:blip r:embed="rId1"/>
          <a:stretch>
            <a:fillRect/>
          </a:stretch>
        </p:blipFill>
        <p:spPr>
          <a:xfrm>
            <a:off x="714348" y="1357304"/>
            <a:ext cx="3799214" cy="243001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矩形 9"/>
          <p:cNvSpPr/>
          <p:nvPr/>
        </p:nvSpPr>
        <p:spPr>
          <a:xfrm>
            <a:off x="285720" y="785800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馒头1"/>
          <p:cNvPicPr/>
          <p:nvPr/>
        </p:nvPicPr>
        <p:blipFill>
          <a:blip r:embed="rId2"/>
          <a:stretch>
            <a:fillRect/>
          </a:stretch>
        </p:blipFill>
        <p:spPr>
          <a:xfrm>
            <a:off x="4786314" y="1428742"/>
            <a:ext cx="3254087" cy="243001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豆包"/>
          <p:cNvPicPr/>
          <p:nvPr/>
        </p:nvPicPr>
        <p:blipFill>
          <a:blip r:embed="rId1"/>
          <a:stretch>
            <a:fillRect/>
          </a:stretch>
        </p:blipFill>
        <p:spPr>
          <a:xfrm>
            <a:off x="1071538" y="1571618"/>
            <a:ext cx="3214710" cy="25003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文本框 13314"/>
          <p:cNvSpPr txBox="1"/>
          <p:nvPr/>
        </p:nvSpPr>
        <p:spPr>
          <a:xfrm>
            <a:off x="3638215" y="3847157"/>
            <a:ext cx="680402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豆包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1000114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豆包"/>
          <p:cNvPicPr/>
          <p:nvPr/>
        </p:nvPicPr>
        <p:blipFill>
          <a:blip r:embed="rId2"/>
          <a:stretch>
            <a:fillRect/>
          </a:stretch>
        </p:blipFill>
        <p:spPr>
          <a:xfrm>
            <a:off x="4357686" y="1571618"/>
            <a:ext cx="3611277" cy="243001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文本框 16389"/>
          <p:cNvSpPr txBox="1"/>
          <p:nvPr/>
        </p:nvSpPr>
        <p:spPr>
          <a:xfrm>
            <a:off x="3000364" y="3857634"/>
            <a:ext cx="67675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水饺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水饺"/>
          <p:cNvPicPr/>
          <p:nvPr/>
        </p:nvPicPr>
        <p:blipFill>
          <a:blip r:embed="rId1"/>
          <a:stretch>
            <a:fillRect/>
          </a:stretch>
        </p:blipFill>
        <p:spPr>
          <a:xfrm>
            <a:off x="714348" y="1285866"/>
            <a:ext cx="3571900" cy="243001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矩形 9"/>
          <p:cNvSpPr/>
          <p:nvPr/>
        </p:nvSpPr>
        <p:spPr>
          <a:xfrm>
            <a:off x="214282" y="857238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水饺1"/>
          <p:cNvPicPr/>
          <p:nvPr/>
        </p:nvPicPr>
        <p:blipFill>
          <a:blip r:embed="rId2"/>
          <a:stretch>
            <a:fillRect/>
          </a:stretch>
        </p:blipFill>
        <p:spPr>
          <a:xfrm>
            <a:off x="4500562" y="1357304"/>
            <a:ext cx="3357586" cy="250033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五谷杂粮"/>
          <p:cNvPicPr/>
          <p:nvPr/>
        </p:nvPicPr>
        <p:blipFill>
          <a:blip r:embed="rId1"/>
          <a:stretch>
            <a:fillRect/>
          </a:stretch>
        </p:blipFill>
        <p:spPr>
          <a:xfrm>
            <a:off x="2149475" y="1062355"/>
            <a:ext cx="5040037" cy="243001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8437" name="文本框 18436"/>
          <p:cNvSpPr txBox="1"/>
          <p:nvPr/>
        </p:nvSpPr>
        <p:spPr>
          <a:xfrm>
            <a:off x="3214678" y="3786196"/>
            <a:ext cx="4535487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五谷杂粮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四时蔬菜"/>
          <p:cNvPicPr/>
          <p:nvPr/>
        </p:nvPicPr>
        <p:blipFill>
          <a:blip r:embed="rId1"/>
          <a:stretch>
            <a:fillRect/>
          </a:stretch>
        </p:blipFill>
        <p:spPr>
          <a:xfrm>
            <a:off x="2051685" y="1356995"/>
            <a:ext cx="5040037" cy="243001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8437" name="文本框 18436"/>
          <p:cNvSpPr txBox="1"/>
          <p:nvPr/>
        </p:nvSpPr>
        <p:spPr>
          <a:xfrm>
            <a:off x="3036889" y="3912870"/>
            <a:ext cx="4535487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四时蔬菜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生词学习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1857370"/>
            <a:ext cx="2166914" cy="215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8860" y="1857370"/>
            <a:ext cx="2166914" cy="215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6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0" y="1857370"/>
            <a:ext cx="2166914" cy="215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8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86578" y="1857370"/>
            <a:ext cx="2166914" cy="215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56"/>
          <p:cNvSpPr txBox="1">
            <a:spLocks noChangeArrowheads="1"/>
          </p:cNvSpPr>
          <p:nvPr/>
        </p:nvSpPr>
        <p:spPr bwMode="auto">
          <a:xfrm>
            <a:off x="571472" y="2071684"/>
            <a:ext cx="1430041" cy="1566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96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面</a:t>
            </a:r>
            <a:endParaRPr lang="zh-CN" altLang="en-US" sz="96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5" name="TextBox 57"/>
          <p:cNvSpPr txBox="1">
            <a:spLocks noChangeArrowheads="1"/>
          </p:cNvSpPr>
          <p:nvPr/>
        </p:nvSpPr>
        <p:spPr bwMode="auto">
          <a:xfrm>
            <a:off x="2786050" y="2071684"/>
            <a:ext cx="1428488" cy="1566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96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条</a:t>
            </a:r>
            <a:endParaRPr lang="zh-CN" altLang="en-US" sz="96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6" name="TextBox 58"/>
          <p:cNvSpPr txBox="1">
            <a:spLocks noChangeArrowheads="1"/>
          </p:cNvSpPr>
          <p:nvPr/>
        </p:nvSpPr>
        <p:spPr bwMode="auto">
          <a:xfrm>
            <a:off x="4857752" y="2143122"/>
            <a:ext cx="142848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96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馒</a:t>
            </a:r>
            <a:endParaRPr lang="zh-CN" altLang="en-US" sz="96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" name="TextBox 59"/>
          <p:cNvSpPr txBox="1">
            <a:spLocks noChangeArrowheads="1"/>
          </p:cNvSpPr>
          <p:nvPr/>
        </p:nvSpPr>
        <p:spPr bwMode="auto">
          <a:xfrm>
            <a:off x="7143768" y="2143122"/>
            <a:ext cx="1428488" cy="1566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96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豆</a:t>
            </a:r>
            <a:endParaRPr lang="zh-CN" altLang="en-US" sz="96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文本框 18436"/>
          <p:cNvSpPr txBox="1"/>
          <p:nvPr/>
        </p:nvSpPr>
        <p:spPr>
          <a:xfrm>
            <a:off x="3214678" y="642924"/>
            <a:ext cx="45354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连一连</a:t>
            </a:r>
            <a:endParaRPr lang="zh-CN" altLang="en-US" sz="48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8860" y="1500180"/>
            <a:ext cx="23685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蒸煮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馒头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饺子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滋味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五谷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蔬菜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4876" y="1500180"/>
            <a:ext cx="2990850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</a:rPr>
              <a:t>mán tóu</a:t>
            </a:r>
            <a:endParaRPr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</a:rPr>
              <a:t>jiǎo zǐ</a:t>
            </a:r>
            <a:endParaRPr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</a:rPr>
              <a:t>zī wèi </a:t>
            </a:r>
            <a:endParaRPr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wǔ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gǔ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shū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cài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zhēng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zhǔ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8000" y="2374900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 descr="冬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8082" y="3643320"/>
            <a:ext cx="1557336" cy="13124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Words>130</Words>
  <Application>WPS 演示</Application>
  <PresentationFormat>全屏显示(16:9)</PresentationFormat>
  <Paragraphs>54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Comic Sans MS</vt:lpstr>
      <vt:lpstr>微软雅黑</vt:lpstr>
      <vt:lpstr>Calibri Light</vt:lpstr>
      <vt:lpstr>Calibri</vt:lpstr>
      <vt:lpstr>隶书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丁丁冬冬学识字（一）</dc:title>
  <dc:creator>czd</dc:creator>
  <cp:lastModifiedBy>Administrator</cp:lastModifiedBy>
  <cp:revision>18</cp:revision>
  <dcterms:created xsi:type="dcterms:W3CDTF">2010-11-23T12:52:00Z</dcterms:created>
  <dcterms:modified xsi:type="dcterms:W3CDTF">2017-09-20T07:04:12Z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