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5" r:id="rId3"/>
    <p:sldId id="257" r:id="rId5"/>
    <p:sldId id="258" r:id="rId6"/>
    <p:sldId id="260" r:id="rId7"/>
    <p:sldId id="259" r:id="rId8"/>
    <p:sldId id="261" r:id="rId9"/>
    <p:sldId id="262" r:id="rId10"/>
    <p:sldId id="263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6" r:id="rId19"/>
    <p:sldId id="273" r:id="rId20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D4FF"/>
    <a:srgbClr val="69E1FF"/>
    <a:srgbClr val="6699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98" d="100"/>
          <a:sy n="98" d="100"/>
        </p:scale>
        <p:origin x="-678" y="-234"/>
      </p:cViewPr>
      <p:guideLst>
        <p:guide orient="horz" pos="1620"/>
        <p:guide pos="28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4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4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1115608"/>
            <a:ext cx="9144000" cy="3384956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4" name="组合 8"/>
          <p:cNvGrpSpPr/>
          <p:nvPr/>
        </p:nvGrpSpPr>
        <p:grpSpPr>
          <a:xfrm>
            <a:off x="1022986" y="1537454"/>
            <a:ext cx="4429125" cy="1200329"/>
            <a:chOff x="680687" y="2160149"/>
            <a:chExt cx="5465192" cy="213464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335921" y="2160149"/>
              <a:ext cx="4072450" cy="21346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第三单元 </a:t>
              </a:r>
              <a:r>
                <a:rPr kumimoji="0" lang="en-US" altLang="zh-CN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· </a:t>
              </a: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微软雅黑" panose="020B0503020204020204" charset="-122"/>
                </a:rPr>
                <a:t>丁丁冬冬学识字（一）</a:t>
              </a:r>
              <a:endPara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680687" y="2714375"/>
              <a:ext cx="5465192" cy="114942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36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pic>
        <p:nvPicPr>
          <p:cNvPr id="2" name="图片 1" descr="【素材】《妈妈，不要送伞来》（北大师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2198" y="1142990"/>
            <a:ext cx="3076883" cy="400050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图片 19459" descr="故宫太和殿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5775325" y="795338"/>
            <a:ext cx="3240024" cy="1890014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pic>
        <p:nvPicPr>
          <p:cNvPr id="19461" name="图片 19460" descr="故宫中和殿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305" y="829151"/>
            <a:ext cx="3240024" cy="1822743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pic>
        <p:nvPicPr>
          <p:cNvPr id="19462" name="图片 19461" descr="故宫保和殿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68675" y="2831783"/>
            <a:ext cx="2406650" cy="2407444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708660" y="3408045"/>
            <a:ext cx="2131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保和殿</a:t>
            </a:r>
            <a:endParaRPr lang="zh-CN" altLang="en-US" sz="440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33210" y="3408045"/>
            <a:ext cx="2131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泰和殿</a:t>
            </a:r>
            <a:endParaRPr lang="zh-CN" altLang="en-US" sz="440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06470" y="1452562"/>
            <a:ext cx="2131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中和殿</a:t>
            </a:r>
            <a:endParaRPr lang="zh-CN" altLang="en-US" sz="440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图片 20484" descr="天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7711" y="987743"/>
            <a:ext cx="5040037" cy="283071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20486" name="文本框 20485"/>
          <p:cNvSpPr txBox="1"/>
          <p:nvPr/>
        </p:nvSpPr>
        <p:spPr>
          <a:xfrm>
            <a:off x="3542348" y="3949780"/>
            <a:ext cx="41767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天 坛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图片 22531" descr="天坛远景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77845" y="1801654"/>
            <a:ext cx="2778760" cy="1540669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pic>
        <p:nvPicPr>
          <p:cNvPr id="22533" name="图片 22532" descr="天坛图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8905" y="1788319"/>
            <a:ext cx="2280920" cy="156591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pic>
        <p:nvPicPr>
          <p:cNvPr id="22534" name="图片 22533" descr="天坛图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4986" y="1444467"/>
            <a:ext cx="1866265" cy="2254091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20486" name="文本框 20485"/>
          <p:cNvSpPr txBox="1"/>
          <p:nvPr/>
        </p:nvSpPr>
        <p:spPr>
          <a:xfrm>
            <a:off x="3657283" y="3894059"/>
            <a:ext cx="41767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天 坛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图片 23555" descr="长城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49300" y="1540193"/>
            <a:ext cx="3240024" cy="1620012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pic>
        <p:nvPicPr>
          <p:cNvPr id="23559" name="图片 23558" descr="冬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8114" y="3975498"/>
            <a:ext cx="1385887" cy="116800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0" name="图片 23559" descr="长城图"/>
          <p:cNvPicPr/>
          <p:nvPr/>
        </p:nvPicPr>
        <p:blipFill>
          <a:blip r:embed="rId3"/>
          <a:stretch>
            <a:fillRect/>
          </a:stretch>
        </p:blipFill>
        <p:spPr>
          <a:xfrm>
            <a:off x="5243830" y="1539955"/>
            <a:ext cx="3240024" cy="1620012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3834448" y="3790554"/>
            <a:ext cx="41767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长城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图片 24580" descr="北海标志白塔"/>
          <p:cNvPicPr/>
          <p:nvPr/>
        </p:nvPicPr>
        <p:blipFill>
          <a:blip r:embed="rId1"/>
          <a:stretch>
            <a:fillRect/>
          </a:stretch>
        </p:blipFill>
        <p:spPr>
          <a:xfrm>
            <a:off x="1985646" y="928211"/>
            <a:ext cx="5040037" cy="2430018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20486" name="文本框 20485"/>
          <p:cNvSpPr txBox="1"/>
          <p:nvPr/>
        </p:nvSpPr>
        <p:spPr>
          <a:xfrm>
            <a:off x="2848928" y="3791189"/>
            <a:ext cx="41767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北海公园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4081" y="880586"/>
            <a:ext cx="5040037" cy="282739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0486" name="文本框 20485"/>
          <p:cNvSpPr txBox="1"/>
          <p:nvPr/>
        </p:nvSpPr>
        <p:spPr>
          <a:xfrm>
            <a:off x="2506345" y="3942398"/>
            <a:ext cx="60426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北海公园白塔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0838" y="1171575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1857370"/>
            <a:ext cx="2166914" cy="215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4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8860" y="1857370"/>
            <a:ext cx="2166914" cy="215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6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2000" y="1857370"/>
            <a:ext cx="2166914" cy="215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8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86578" y="1857370"/>
            <a:ext cx="2166914" cy="215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56"/>
          <p:cNvSpPr txBox="1">
            <a:spLocks noChangeArrowheads="1"/>
          </p:cNvSpPr>
          <p:nvPr/>
        </p:nvSpPr>
        <p:spPr bwMode="auto">
          <a:xfrm>
            <a:off x="571472" y="2071684"/>
            <a:ext cx="1430041" cy="1566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96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安</a:t>
            </a:r>
            <a:endParaRPr lang="zh-CN" altLang="en-US" sz="96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5" name="TextBox 57"/>
          <p:cNvSpPr txBox="1">
            <a:spLocks noChangeArrowheads="1"/>
          </p:cNvSpPr>
          <p:nvPr/>
        </p:nvSpPr>
        <p:spPr bwMode="auto">
          <a:xfrm>
            <a:off x="2786050" y="2071684"/>
            <a:ext cx="1428488" cy="1566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96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故</a:t>
            </a:r>
            <a:endParaRPr lang="zh-CN" altLang="en-US" sz="96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6" name="TextBox 58"/>
          <p:cNvSpPr txBox="1">
            <a:spLocks noChangeArrowheads="1"/>
          </p:cNvSpPr>
          <p:nvPr/>
        </p:nvSpPr>
        <p:spPr bwMode="auto">
          <a:xfrm>
            <a:off x="4857752" y="2143122"/>
            <a:ext cx="1428488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96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宫</a:t>
            </a:r>
            <a:endParaRPr lang="zh-CN" altLang="en-US" sz="96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7" name="TextBox 59"/>
          <p:cNvSpPr txBox="1">
            <a:spLocks noChangeArrowheads="1"/>
          </p:cNvSpPr>
          <p:nvPr/>
        </p:nvSpPr>
        <p:spPr bwMode="auto">
          <a:xfrm>
            <a:off x="7143768" y="2143122"/>
            <a:ext cx="1428488" cy="15665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9600" dirty="0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坛</a:t>
            </a:r>
            <a:endParaRPr lang="zh-CN" altLang="en-US" sz="9600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6" y="2022634"/>
            <a:ext cx="7091045" cy="2732723"/>
          </a:xfrm>
          <a:prstGeom prst="rect">
            <a:avLst/>
          </a:prstGeom>
        </p:spPr>
      </p:pic>
      <p:sp>
        <p:nvSpPr>
          <p:cNvPr id="20486" name="文本框 20485"/>
          <p:cNvSpPr txBox="1"/>
          <p:nvPr/>
        </p:nvSpPr>
        <p:spPr>
          <a:xfrm>
            <a:off x="3532823" y="746522"/>
            <a:ext cx="41767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连一连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28"/>
          <p:cNvPicPr>
            <a:picLocks noChangeAspect="1"/>
          </p:cNvPicPr>
          <p:nvPr/>
        </p:nvPicPr>
        <p:blipFill>
          <a:blip r:embed="rId1"/>
          <a:srcRect l="368" t="9363" r="29749" b="-82"/>
          <a:stretch>
            <a:fillRect/>
          </a:stretch>
        </p:blipFill>
        <p:spPr>
          <a:xfrm>
            <a:off x="-9525" y="1146572"/>
            <a:ext cx="6105525" cy="20824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图片 9226" descr="天安门"/>
          <p:cNvPicPr/>
          <p:nvPr/>
        </p:nvPicPr>
        <p:blipFill>
          <a:blip r:embed="rId2"/>
          <a:stretch>
            <a:fillRect/>
          </a:stretch>
        </p:blipFill>
        <p:spPr>
          <a:xfrm>
            <a:off x="1971041" y="1012508"/>
            <a:ext cx="5040037" cy="2430018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9228" name="文本框 9227"/>
          <p:cNvSpPr txBox="1"/>
          <p:nvPr/>
        </p:nvSpPr>
        <p:spPr>
          <a:xfrm>
            <a:off x="3445194" y="3838734"/>
            <a:ext cx="4535487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天安门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229" name="图片 9228" descr="冬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082" y="3643320"/>
            <a:ext cx="1557336" cy="13124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图片 10243" descr="天安门夜景"/>
          <p:cNvPicPr/>
          <p:nvPr/>
        </p:nvPicPr>
        <p:blipFill>
          <a:blip r:embed="rId1"/>
          <a:stretch>
            <a:fillRect/>
          </a:stretch>
        </p:blipFill>
        <p:spPr>
          <a:xfrm>
            <a:off x="2052321" y="1062038"/>
            <a:ext cx="5040037" cy="2430018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0245" name="文本框 10244"/>
          <p:cNvSpPr txBox="1"/>
          <p:nvPr/>
        </p:nvSpPr>
        <p:spPr>
          <a:xfrm>
            <a:off x="2839387" y="3765875"/>
            <a:ext cx="6659563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天安门夜景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 descr="人民英雄纪念碑夜景"/>
          <p:cNvPicPr/>
          <p:nvPr/>
        </p:nvPicPr>
        <p:blipFill>
          <a:blip r:embed="rId1"/>
          <a:stretch>
            <a:fillRect/>
          </a:stretch>
        </p:blipFill>
        <p:spPr>
          <a:xfrm>
            <a:off x="1966279" y="969645"/>
            <a:ext cx="5040037" cy="2430018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3315" name="文本框 13314"/>
          <p:cNvSpPr txBox="1"/>
          <p:nvPr/>
        </p:nvSpPr>
        <p:spPr>
          <a:xfrm>
            <a:off x="2058354" y="3756660"/>
            <a:ext cx="680402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人民英雄纪念碑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图片 11268" descr="人民英雄纪念碑碑文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929959" y="1222057"/>
            <a:ext cx="2880021" cy="270002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pic>
        <p:nvPicPr>
          <p:cNvPr id="11271" name="图片 11270" descr="人民英雄纪念碑"/>
          <p:cNvPicPr/>
          <p:nvPr/>
        </p:nvPicPr>
        <p:blipFill>
          <a:blip r:embed="rId2"/>
          <a:stretch>
            <a:fillRect/>
          </a:stretch>
        </p:blipFill>
        <p:spPr>
          <a:xfrm>
            <a:off x="4572000" y="1357304"/>
            <a:ext cx="3600026" cy="2310537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4" name="文本框 13314"/>
          <p:cNvSpPr txBox="1"/>
          <p:nvPr/>
        </p:nvSpPr>
        <p:spPr>
          <a:xfrm>
            <a:off x="2071670" y="3929072"/>
            <a:ext cx="6804025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人民英雄纪念碑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图片 14340" descr="中央电视塔"/>
          <p:cNvPicPr/>
          <p:nvPr/>
        </p:nvPicPr>
        <p:blipFill>
          <a:blip r:embed="rId1"/>
          <a:stretch>
            <a:fillRect/>
          </a:stretch>
        </p:blipFill>
        <p:spPr>
          <a:xfrm>
            <a:off x="1481455" y="897970"/>
            <a:ext cx="3240024" cy="3780028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4344" name="文本框 14343"/>
          <p:cNvSpPr txBox="1"/>
          <p:nvPr/>
        </p:nvSpPr>
        <p:spPr>
          <a:xfrm>
            <a:off x="5937250" y="1009650"/>
            <a:ext cx="1013460" cy="4569619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中央电视塔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345" name="图片 14344" descr="冬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610" y="3562113"/>
            <a:ext cx="1771650" cy="14930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图片 15364" descr="中央电视塔夜景"/>
          <p:cNvPicPr/>
          <p:nvPr/>
        </p:nvPicPr>
        <p:blipFill>
          <a:blip r:embed="rId1"/>
          <a:stretch>
            <a:fillRect/>
          </a:stretch>
        </p:blipFill>
        <p:spPr>
          <a:xfrm>
            <a:off x="1452880" y="973455"/>
            <a:ext cx="3240024" cy="3780028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5604511" y="1052036"/>
            <a:ext cx="1290320" cy="54306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中央电视塔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文本框 16389"/>
          <p:cNvSpPr txBox="1"/>
          <p:nvPr/>
        </p:nvSpPr>
        <p:spPr>
          <a:xfrm>
            <a:off x="2824163" y="3779520"/>
            <a:ext cx="6767512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中华世纪坛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QQ截图20170830105424"/>
          <p:cNvPicPr/>
          <p:nvPr/>
        </p:nvPicPr>
        <p:blipFill>
          <a:blip r:embed="rId1"/>
          <a:stretch>
            <a:fillRect/>
          </a:stretch>
        </p:blipFill>
        <p:spPr>
          <a:xfrm>
            <a:off x="2052321" y="1095375"/>
            <a:ext cx="5040037" cy="243001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图片 18435" descr="故宫神武门"/>
          <p:cNvPicPr/>
          <p:nvPr/>
        </p:nvPicPr>
        <p:blipFill>
          <a:blip r:embed="rId1"/>
          <a:stretch>
            <a:fillRect/>
          </a:stretch>
        </p:blipFill>
        <p:spPr>
          <a:xfrm>
            <a:off x="2106296" y="1020128"/>
            <a:ext cx="5040037" cy="2430018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8437" name="文本框 18436"/>
          <p:cNvSpPr txBox="1"/>
          <p:nvPr/>
        </p:nvSpPr>
        <p:spPr>
          <a:xfrm>
            <a:off x="3587434" y="3834765"/>
            <a:ext cx="4535487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25D4FF"/>
                </a:solidFill>
                <a:latin typeface="微软雅黑" panose="020B0503020204020204" charset="-122"/>
                <a:ea typeface="微软雅黑" panose="020B0503020204020204" charset="-122"/>
              </a:rPr>
              <a:t>故 宫</a:t>
            </a:r>
            <a:endParaRPr lang="zh-CN" altLang="en-US" sz="5400" dirty="0">
              <a:solidFill>
                <a:srgbClr val="25D4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438" name="图片 18437" descr="冬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0164" y="3942160"/>
            <a:ext cx="1385887" cy="116800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0</TotalTime>
  <Words>95</Words>
  <Application>WPS 演示</Application>
  <PresentationFormat>全屏显示(16:9)</PresentationFormat>
  <Paragraphs>47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Comic Sans MS</vt:lpstr>
      <vt:lpstr>微软雅黑</vt:lpstr>
      <vt:lpstr>Calibri Light</vt:lpstr>
      <vt:lpstr>Calibri</vt:lpstr>
      <vt:lpstr>黑体</vt:lpstr>
      <vt:lpstr>隶书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丁丁冬冬学识字（一）</dc:title>
  <dc:creator>czd</dc:creator>
  <cp:lastModifiedBy>Administrator</cp:lastModifiedBy>
  <cp:revision>15</cp:revision>
  <dcterms:created xsi:type="dcterms:W3CDTF">2010-11-23T12:52:00Z</dcterms:created>
  <dcterms:modified xsi:type="dcterms:W3CDTF">2017-09-19T03:05:57Z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