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0" r:id="rId3"/>
    <p:sldId id="347" r:id="rId4"/>
    <p:sldId id="350" r:id="rId5"/>
    <p:sldId id="282" r:id="rId6"/>
    <p:sldId id="303" r:id="rId7"/>
    <p:sldId id="292" r:id="rId8"/>
    <p:sldId id="319" r:id="rId9"/>
    <p:sldId id="382" r:id="rId10"/>
    <p:sldId id="313" r:id="rId11"/>
    <p:sldId id="307" r:id="rId12"/>
    <p:sldId id="293" r:id="rId13"/>
    <p:sldId id="372" r:id="rId14"/>
    <p:sldId id="295" r:id="rId15"/>
    <p:sldId id="289" r:id="rId16"/>
    <p:sldId id="296" r:id="rId17"/>
    <p:sldId id="393" r:id="rId18"/>
    <p:sldId id="346" r:id="rId19"/>
    <p:sldId id="318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00"/>
    <a:srgbClr val="080808"/>
    <a:srgbClr val="0000CC"/>
    <a:srgbClr val="339933"/>
    <a:srgbClr val="FF3300"/>
    <a:srgbClr val="3366FF"/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72" y="18"/>
      </p:cViewPr>
      <p:guideLst>
        <p:guide orient="horz" pos="2160"/>
        <p:guide pos="27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614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0769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E0887-0FF4-4881-A068-BE55CEBB7A0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6C4ED-A86C-4F80-816A-F9925788B88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A38CC-5C33-4B57-BF8E-96D3B250231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>
            <a:alphaModFix amt="3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/>
          </p:cNvSpPr>
          <p:nvPr>
            <p:ph type="title"/>
          </p:nvPr>
        </p:nvSpPr>
        <p:spPr bwMode="auto"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Rot="1"/>
          </p:cNvSpPr>
          <p:nvPr>
            <p:ph type="body"/>
          </p:nvPr>
        </p:nvSpPr>
        <p:spPr bwMode="auto"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20DEAF64-4316-4580-B6B1-785EAA45AF1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" Target="slide12.xml"/><Relationship Id="rId1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" Target="slide9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1.wav"/><Relationship Id="rId1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4.xml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slide" Target="slide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" Target="slide7.xml"/><Relationship Id="rId1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" Target="slide5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jpeg"/><Relationship Id="rId1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" Target="slide12.xml"/><Relationship Id="rId1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云形标注 3"/>
          <p:cNvSpPr/>
          <p:nvPr/>
        </p:nvSpPr>
        <p:spPr>
          <a:xfrm>
            <a:off x="1004888" y="1257300"/>
            <a:ext cx="6765925" cy="1943100"/>
          </a:xfrm>
          <a:prstGeom prst="cloudCallout">
            <a:avLst>
              <a:gd name="adj1" fmla="val -33433"/>
              <a:gd name="adj2" fmla="val 145796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3077" name="文本框 1"/>
          <p:cNvSpPr txBox="1">
            <a:spLocks noChangeArrowheads="1"/>
          </p:cNvSpPr>
          <p:nvPr/>
        </p:nvSpPr>
        <p:spPr bwMode="auto">
          <a:xfrm>
            <a:off x="2106613" y="1633538"/>
            <a:ext cx="5173662" cy="1189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720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21.</a:t>
            </a:r>
            <a:r>
              <a:rPr lang="zh-CN" altLang="en-US" sz="7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水乡歌</a:t>
            </a:r>
            <a:endParaRPr lang="zh-CN" altLang="en-US" sz="7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7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5"/>
          <p:cNvSpPr txBox="1">
            <a:spLocks noChangeArrowheads="1"/>
          </p:cNvSpPr>
          <p:nvPr/>
        </p:nvSpPr>
        <p:spPr bwMode="auto">
          <a:xfrm>
            <a:off x="2555875" y="1412875"/>
            <a:ext cx="31686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4338" name="Text Box 9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5075238" y="2349500"/>
            <a:ext cx="1368425" cy="779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/>
          </a:p>
          <a:p>
            <a:pPr>
              <a:spcBef>
                <a:spcPct val="50000"/>
              </a:spcBef>
            </a:pPr>
            <a:endParaRPr lang="en-US" altLang="zh-CN"/>
          </a:p>
        </p:txBody>
      </p:sp>
      <p:sp>
        <p:nvSpPr>
          <p:cNvPr id="14340" name="文本框 2"/>
          <p:cNvSpPr txBox="1">
            <a:spLocks noChangeArrowheads="1"/>
          </p:cNvSpPr>
          <p:nvPr/>
        </p:nvSpPr>
        <p:spPr bwMode="auto">
          <a:xfrm>
            <a:off x="815975" y="296863"/>
            <a:ext cx="7654925" cy="5578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b="1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4800" b="1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水乡什么多？</a:t>
            </a:r>
            <a:endParaRPr lang="zh-CN" altLang="en-US" sz="4800" b="1">
              <a:solidFill>
                <a:srgbClr val="080808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船多。</a:t>
            </a:r>
            <a:endParaRPr lang="zh-CN" altLang="en-US" sz="4800" b="1">
              <a:solidFill>
                <a:srgbClr val="080808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千只船，万只</a:t>
            </a:r>
            <a:r>
              <a:rPr lang="zh-CN" altLang="en-US" sz="4800" b="1" u="sng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驳</a:t>
            </a:r>
            <a:r>
              <a:rPr lang="zh-CN" altLang="en-US" sz="4800" b="1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endParaRPr lang="zh-CN" altLang="en-US" sz="4800" b="1">
              <a:solidFill>
                <a:srgbClr val="080808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白帆片片像云朵，</a:t>
            </a:r>
            <a:endParaRPr lang="zh-CN" altLang="en-US" sz="4800" b="1">
              <a:solidFill>
                <a:srgbClr val="080808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飘满湖面飘满河。</a:t>
            </a:r>
            <a:endParaRPr lang="zh-CN" altLang="en-US" sz="4800" b="1">
              <a:solidFill>
                <a:srgbClr val="080808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979613" y="3860800"/>
            <a:ext cx="5040312" cy="9366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3" name="圆角矩形 2">
            <a:hlinkClick r:id="rId1" action="ppaction://hlinksldjump"/>
          </p:cNvPr>
          <p:cNvSpPr/>
          <p:nvPr/>
        </p:nvSpPr>
        <p:spPr>
          <a:xfrm>
            <a:off x="5796280" y="2781300"/>
            <a:ext cx="864235" cy="86423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3"/>
          <p:cNvSpPr txBox="1">
            <a:spLocks noChangeArrowheads="1"/>
          </p:cNvSpPr>
          <p:nvPr/>
        </p:nvSpPr>
        <p:spPr bwMode="auto">
          <a:xfrm>
            <a:off x="5619750" y="698500"/>
            <a:ext cx="1628775" cy="438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5400" b="1">
                <a:solidFill>
                  <a:srgbClr val="0033CC"/>
                </a:solidFill>
                <a:latin typeface="Lucida Sans Unicode" pitchFamily="34" charset="0"/>
              </a:rPr>
              <a:t>  </a:t>
            </a:r>
            <a:r>
              <a:rPr lang="en-US" altLang="zh-CN" sz="7200" b="1">
                <a:solidFill>
                  <a:srgbClr val="0033CC"/>
                </a:solidFill>
                <a:latin typeface="宋体" panose="02010600030101010101" pitchFamily="2" charset="-122"/>
              </a:rPr>
              <a:t>bó</a:t>
            </a:r>
            <a:endParaRPr lang="en-US" altLang="zh-CN" sz="7200" b="1">
              <a:solidFill>
                <a:srgbClr val="0033CC"/>
              </a:solidFill>
              <a:latin typeface="宋体" panose="02010600030101010101" pitchFamily="2" charset="-122"/>
            </a:endParaRPr>
          </a:p>
          <a:p>
            <a:r>
              <a:rPr lang="zh-CN" altLang="en-US" sz="15600">
                <a:solidFill>
                  <a:srgbClr val="3399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驳</a:t>
            </a:r>
            <a:endParaRPr lang="zh-CN" altLang="en-US" sz="15600">
              <a:solidFill>
                <a:srgbClr val="339933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pic>
        <p:nvPicPr>
          <p:cNvPr id="15363" name="Picture 2" descr="r04010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72110" y="356870"/>
            <a:ext cx="4300538" cy="5727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35560" y="5301615"/>
            <a:ext cx="8929370" cy="151193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 descr="16998973_87498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70025" y="1622425"/>
            <a:ext cx="6203950" cy="468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图片 4" descr="t0142a3f706db8a8f8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0025" y="1622425"/>
            <a:ext cx="6162675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/>
          <p:nvPr/>
        </p:nvGrpSpPr>
        <p:grpSpPr bwMode="auto">
          <a:xfrm>
            <a:off x="1552575" y="382588"/>
            <a:ext cx="5905500" cy="1006475"/>
            <a:chOff x="2446" y="602"/>
            <a:chExt cx="9298" cy="1586"/>
          </a:xfrm>
        </p:grpSpPr>
        <p:sp>
          <p:nvSpPr>
            <p:cNvPr id="7" name="云形标注 6"/>
            <p:cNvSpPr/>
            <p:nvPr/>
          </p:nvSpPr>
          <p:spPr>
            <a:xfrm>
              <a:off x="2446" y="602"/>
              <a:ext cx="9298" cy="1586"/>
            </a:xfrm>
            <a:prstGeom prst="cloudCallout">
              <a:avLst>
                <a:gd name="adj1" fmla="val -11501"/>
                <a:gd name="adj2" fmla="val 135318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6390" name="文本框 3"/>
            <p:cNvSpPr txBox="1">
              <a:spLocks noChangeArrowheads="1"/>
            </p:cNvSpPr>
            <p:nvPr/>
          </p:nvSpPr>
          <p:spPr bwMode="auto">
            <a:xfrm>
              <a:off x="3839" y="795"/>
              <a:ext cx="6476" cy="1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4400" b="1">
                  <a:solidFill>
                    <a:srgbClr val="00B05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  <a:sym typeface="宋体" panose="02010600030101010101" pitchFamily="2" charset="-122"/>
                </a:rPr>
                <a:t>白帆片片像云朵</a:t>
              </a:r>
              <a:endParaRPr lang="zh-CN" altLang="en-US" sz="4400" b="1">
                <a:solidFill>
                  <a:srgbClr val="00B05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6"/>
          <p:cNvSpPr txBox="1">
            <a:spLocks noChangeArrowheads="1"/>
          </p:cNvSpPr>
          <p:nvPr/>
        </p:nvSpPr>
        <p:spPr bwMode="auto">
          <a:xfrm>
            <a:off x="144463" y="1425575"/>
            <a:ext cx="885507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白帆片片像云朵，飘满湖面飘满河。</a:t>
            </a:r>
            <a:endParaRPr lang="zh-CN" altLang="en-US" sz="4400" b="1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682625" y="2700338"/>
            <a:ext cx="8153400" cy="2103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400" b="1" dirty="0">
                <a:solidFill>
                  <a:schemeClr val="accent4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说一说： </a:t>
            </a:r>
            <a:r>
              <a:rPr lang="zh-CN" altLang="en-US" sz="4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船儿（  ）在湖面上，远远望去，就像白云（  ）在蓝天上，可真美呀！</a:t>
            </a:r>
            <a:endParaRPr lang="zh-CN" altLang="en-US" sz="4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0186" name="Text Box 10"/>
          <p:cNvSpPr txBox="1">
            <a:spLocks noChangeArrowheads="1"/>
          </p:cNvSpPr>
          <p:nvPr/>
        </p:nvSpPr>
        <p:spPr bwMode="auto">
          <a:xfrm>
            <a:off x="4913313" y="2700338"/>
            <a:ext cx="744537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3300"/>
                </a:solidFill>
                <a:ea typeface="楷体_GB2312" panose="02010609030101010101" pitchFamily="49" charset="-122"/>
              </a:rPr>
              <a:t>飘</a:t>
            </a:r>
            <a:endParaRPr lang="zh-CN" altLang="en-US" sz="4400" b="1">
              <a:solidFill>
                <a:srgbClr val="FF3300"/>
              </a:solidFill>
              <a:ea typeface="楷体_GB2312" panose="02010609030101010101" pitchFamily="49" charset="-122"/>
            </a:endParaRPr>
          </a:p>
        </p:txBody>
      </p:sp>
      <p:sp>
        <p:nvSpPr>
          <p:cNvPr id="50187" name="Text Box 11"/>
          <p:cNvSpPr txBox="1">
            <a:spLocks noChangeArrowheads="1"/>
          </p:cNvSpPr>
          <p:nvPr/>
        </p:nvSpPr>
        <p:spPr bwMode="auto">
          <a:xfrm>
            <a:off x="7380288" y="3357563"/>
            <a:ext cx="6096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3300"/>
                </a:solidFill>
                <a:ea typeface="楷体_GB2312" panose="02010609030101010101" pitchFamily="49" charset="-122"/>
              </a:rPr>
              <a:t>飘</a:t>
            </a:r>
            <a:endParaRPr lang="zh-CN" altLang="en-US" sz="4400" b="1">
              <a:solidFill>
                <a:srgbClr val="FF3300"/>
              </a:solidFill>
              <a:ea typeface="楷体_GB2312" panose="02010609030101010101" pitchFamily="49" charset="-122"/>
            </a:endParaRPr>
          </a:p>
        </p:txBody>
      </p:sp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107950" y="5013325"/>
            <a:ext cx="8928735" cy="17284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6" grpId="0"/>
      <p:bldP spid="5018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3"/>
          <p:cNvSpPr txBox="1">
            <a:spLocks noChangeArrowheads="1"/>
          </p:cNvSpPr>
          <p:nvPr/>
        </p:nvSpPr>
        <p:spPr bwMode="auto">
          <a:xfrm>
            <a:off x="823913" y="428625"/>
            <a:ext cx="7037387" cy="5578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b="1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</a:t>
            </a:r>
            <a:r>
              <a:rPr lang="zh-CN" altLang="en-US" sz="4800" b="1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水乡什么多？</a:t>
            </a:r>
            <a:endParaRPr lang="zh-CN" altLang="en-US" sz="4800" b="1">
              <a:solidFill>
                <a:srgbClr val="080808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歌多。</a:t>
            </a:r>
            <a:endParaRPr lang="zh-CN" altLang="en-US" sz="4800" b="1">
              <a:solidFill>
                <a:srgbClr val="080808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千首曲，万首歌，</a:t>
            </a:r>
            <a:endParaRPr lang="zh-CN" altLang="en-US" sz="4800" b="1">
              <a:solidFill>
                <a:srgbClr val="080808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装满一</a:t>
            </a:r>
            <a:r>
              <a:rPr lang="zh-CN" altLang="en-US" sz="4800" b="1" u="sng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箩</a:t>
            </a:r>
            <a:r>
              <a:rPr lang="zh-CN" altLang="en-US" sz="4800" b="1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又一</a:t>
            </a:r>
            <a:r>
              <a:rPr lang="zh-CN" altLang="en-US" sz="4800" b="1" u="sng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箩</a:t>
            </a:r>
            <a:r>
              <a:rPr lang="zh-CN" altLang="en-US" sz="4800" b="1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endParaRPr lang="zh-CN" altLang="en-US" sz="4800" b="1">
              <a:solidFill>
                <a:srgbClr val="080808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唱咱水乡新生活。</a:t>
            </a:r>
            <a:endParaRPr lang="zh-CN" altLang="en-US" sz="4800" b="1">
              <a:solidFill>
                <a:srgbClr val="080808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435" name="Text Box 4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4211638" y="3752850"/>
            <a:ext cx="576262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6"/>
          <p:cNvSpPr txBox="1">
            <a:spLocks noChangeArrowheads="1"/>
          </p:cNvSpPr>
          <p:nvPr/>
        </p:nvSpPr>
        <p:spPr bwMode="auto">
          <a:xfrm>
            <a:off x="5788025" y="1036638"/>
            <a:ext cx="2160588" cy="3078162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     </a:t>
            </a:r>
            <a:r>
              <a:rPr lang="en-US" altLang="zh-CN" sz="5400" b="1">
                <a:latin typeface="宋体" panose="02010600030101010101" pitchFamily="2" charset="-122"/>
              </a:rPr>
              <a:t>lu</a:t>
            </a:r>
            <a:r>
              <a:rPr lang="zh-CN" altLang="en-US" sz="5400" b="1">
                <a:latin typeface="宋体" panose="02010600030101010101" pitchFamily="2" charset="-122"/>
              </a:rPr>
              <a:t>ó</a:t>
            </a:r>
            <a:r>
              <a:rPr lang="en-US" altLang="zh-CN" sz="5400" b="1">
                <a:latin typeface="宋体" panose="02010600030101010101" pitchFamily="2" charset="-122"/>
              </a:rPr>
              <a:t> </a:t>
            </a:r>
            <a:r>
              <a:rPr lang="zh-CN" altLang="en-US" sz="14200" b="1">
                <a:solidFill>
                  <a:srgbClr val="FF3300"/>
                </a:solidFill>
                <a:ea typeface="楷体_GB2312" panose="02010609030101010101" pitchFamily="49" charset="-122"/>
              </a:rPr>
              <a:t>箩</a:t>
            </a:r>
            <a:endParaRPr lang="zh-CN" altLang="en-US" sz="14200" b="1">
              <a:solidFill>
                <a:srgbClr val="FF3300"/>
              </a:solidFill>
              <a:ea typeface="楷体_GB2312" panose="02010609030101010101" pitchFamily="49" charset="-122"/>
            </a:endParaRPr>
          </a:p>
        </p:txBody>
      </p:sp>
      <p:pic>
        <p:nvPicPr>
          <p:cNvPr id="19459" name="Picture 5" descr="供应竹篓"/>
          <p:cNvPicPr>
            <a:picLocks noChangeAspect="1"/>
          </p:cNvPicPr>
          <p:nvPr/>
        </p:nvPicPr>
        <p:blipFill>
          <a:blip r:embed="rId1"/>
          <a:srcRect l="3543" t="3149" r="8858" b="6299"/>
          <a:stretch>
            <a:fillRect/>
          </a:stretch>
        </p:blipFill>
        <p:spPr bwMode="auto">
          <a:xfrm>
            <a:off x="127000" y="582613"/>
            <a:ext cx="5330825" cy="472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2095" y="4581525"/>
            <a:ext cx="8784590" cy="216027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7625" y="815975"/>
            <a:ext cx="906653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5400">
                <a:latin typeface="楷体_GB2312" panose="02010609030101010101" pitchFamily="49" charset="-122"/>
                <a:ea typeface="楷体_GB2312" panose="02010609030101010101" pitchFamily="49" charset="-122"/>
              </a:rPr>
              <a:t>一（  ）渠   一（  ）河</a:t>
            </a:r>
            <a:endParaRPr lang="zh-CN" altLang="zh-CN" sz="54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115" y="1875790"/>
            <a:ext cx="700849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5400">
                <a:latin typeface="楷体_GB2312" panose="02010609030101010101" pitchFamily="49" charset="-122"/>
                <a:ea typeface="楷体_GB2312" panose="02010609030101010101" pitchFamily="49" charset="-122"/>
              </a:rPr>
              <a:t>一（  ）池塘   </a:t>
            </a:r>
            <a:endParaRPr lang="zh-CN" altLang="zh-CN" sz="54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4625" y="3023870"/>
            <a:ext cx="906653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5400">
                <a:latin typeface="楷体_GB2312" panose="02010609030101010101" pitchFamily="49" charset="-122"/>
                <a:ea typeface="楷体_GB2312" panose="02010609030101010101" pitchFamily="49" charset="-122"/>
              </a:rPr>
              <a:t>一（  ）船   一（  ）驳</a:t>
            </a:r>
            <a:endParaRPr lang="zh-CN" altLang="zh-CN" sz="54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115" y="3956685"/>
            <a:ext cx="912177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5400">
                <a:latin typeface="楷体_GB2312" panose="02010609030101010101" pitchFamily="49" charset="-122"/>
                <a:ea typeface="楷体_GB2312" panose="02010609030101010101" pitchFamily="49" charset="-122"/>
              </a:rPr>
              <a:t>一（  ）白帆  一（  ）白云</a:t>
            </a:r>
            <a:endParaRPr lang="zh-CN" altLang="zh-CN" sz="54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360" y="5160010"/>
            <a:ext cx="906653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5400">
                <a:latin typeface="楷体_GB2312" panose="02010609030101010101" pitchFamily="49" charset="-122"/>
                <a:ea typeface="楷体_GB2312" panose="02010609030101010101" pitchFamily="49" charset="-122"/>
              </a:rPr>
              <a:t>一（  ）曲   一（  ）歌</a:t>
            </a:r>
            <a:endParaRPr lang="zh-CN" altLang="zh-CN" sz="54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2783840" y="155575"/>
            <a:ext cx="3672205" cy="660400"/>
          </a:xfrm>
          <a:prstGeom prst="cloudCallout">
            <a:avLst>
              <a:gd name="adj1" fmla="val -19756"/>
              <a:gd name="adj2" fmla="val 17375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362710" y="731520"/>
            <a:ext cx="85979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条</a:t>
            </a:r>
            <a:endParaRPr lang="zh-CN" altLang="en-US" sz="600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866765" y="715010"/>
            <a:ext cx="85979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条</a:t>
            </a:r>
            <a:endParaRPr lang="zh-CN" altLang="en-US" sz="600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3455" y="2932430"/>
            <a:ext cx="85979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只</a:t>
            </a:r>
            <a:endParaRPr lang="zh-CN" altLang="en-US" sz="600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42745" y="2950845"/>
            <a:ext cx="85979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只</a:t>
            </a:r>
            <a:endParaRPr lang="zh-CN" altLang="en-US" sz="600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84935" y="1830070"/>
            <a:ext cx="85979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个</a:t>
            </a:r>
            <a:endParaRPr lang="zh-CN" altLang="en-US" sz="600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82725" y="3938905"/>
            <a:ext cx="85979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片</a:t>
            </a:r>
            <a:endParaRPr lang="zh-CN" altLang="en-US" sz="600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79820" y="3910965"/>
            <a:ext cx="85979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朵</a:t>
            </a:r>
            <a:endParaRPr lang="zh-CN" altLang="en-US" sz="600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94460" y="5142230"/>
            <a:ext cx="85979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首</a:t>
            </a:r>
            <a:endParaRPr lang="zh-CN" altLang="en-US" sz="600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826760" y="5125720"/>
            <a:ext cx="85979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首</a:t>
            </a:r>
            <a:endParaRPr lang="zh-CN" altLang="en-US" sz="600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476625" y="143510"/>
            <a:ext cx="2504440" cy="7010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000" b="1"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我最聪明</a:t>
            </a:r>
            <a:endParaRPr lang="zh-CN" altLang="en-US" sz="4000" b="1"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流程图: 可选过程 1">
            <a:hlinkClick r:id="rId1" action="ppaction://hlinksldjump"/>
          </p:cNvPr>
          <p:cNvSpPr/>
          <p:nvPr/>
        </p:nvSpPr>
        <p:spPr>
          <a:xfrm>
            <a:off x="241300" y="4752340"/>
            <a:ext cx="8872855" cy="2079625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/>
      <p:bldP spid="16" grpId="0"/>
      <p:bldP spid="15" grpId="0"/>
      <p:bldP spid="18" grpId="0"/>
      <p:bldP spid="19" grpId="0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3"/>
          <p:cNvSpPr txBox="1">
            <a:spLocks noChangeArrowheads="1"/>
          </p:cNvSpPr>
          <p:nvPr/>
        </p:nvSpPr>
        <p:spPr bwMode="auto">
          <a:xfrm>
            <a:off x="611188" y="620713"/>
            <a:ext cx="5435600" cy="5122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水乡什么多？</a:t>
            </a:r>
            <a:endParaRPr lang="zh-CN" altLang="en-US" sz="4000" b="1">
              <a:solidFill>
                <a:srgbClr val="080808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多。</a:t>
            </a:r>
            <a:endParaRPr lang="zh-CN" altLang="en-US" sz="4000" b="1">
              <a:solidFill>
                <a:srgbClr val="080808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千</a:t>
            </a:r>
            <a:r>
              <a:rPr lang="en-US" altLang="zh-CN" sz="4000" b="1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4000" b="1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，万    。</a:t>
            </a:r>
            <a:endParaRPr lang="en-US" altLang="zh-CN" sz="4000" b="1">
              <a:solidFill>
                <a:srgbClr val="080808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，</a:t>
            </a:r>
            <a:endParaRPr lang="zh-CN" altLang="en-US" sz="4000" b="1">
              <a:solidFill>
                <a:srgbClr val="080808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   。</a:t>
            </a:r>
            <a:endParaRPr lang="zh-CN" altLang="en-US" sz="3600" b="1">
              <a:solidFill>
                <a:srgbClr val="080808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3600" b="1">
              <a:solidFill>
                <a:srgbClr val="080808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116013" y="2420938"/>
            <a:ext cx="630237" cy="11112"/>
          </a:xfrm>
          <a:prstGeom prst="line">
            <a:avLst/>
          </a:prstGeom>
          <a:ln w="38100">
            <a:solidFill>
              <a:srgbClr val="08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4" name="文本框 8"/>
          <p:cNvSpPr txBox="1">
            <a:spLocks noChangeArrowheads="1"/>
          </p:cNvSpPr>
          <p:nvPr/>
        </p:nvSpPr>
        <p:spPr bwMode="auto">
          <a:xfrm>
            <a:off x="1042988" y="1731963"/>
            <a:ext cx="693737" cy="700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鱼</a:t>
            </a:r>
            <a:endParaRPr lang="zh-CN" altLang="en-US" sz="40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2535" name="文本框 9"/>
          <p:cNvSpPr txBox="1">
            <a:spLocks noChangeArrowheads="1"/>
          </p:cNvSpPr>
          <p:nvPr/>
        </p:nvSpPr>
        <p:spPr bwMode="auto">
          <a:xfrm>
            <a:off x="1331913" y="2655888"/>
            <a:ext cx="12001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条鱼</a:t>
            </a:r>
            <a:endParaRPr lang="zh-CN" altLang="en-US" sz="40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1331913" y="3357563"/>
            <a:ext cx="1147762" cy="0"/>
          </a:xfrm>
          <a:prstGeom prst="line">
            <a:avLst/>
          </a:prstGeom>
          <a:ln w="38100">
            <a:solidFill>
              <a:srgbClr val="08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563938" y="3284538"/>
            <a:ext cx="938212" cy="0"/>
          </a:xfrm>
          <a:prstGeom prst="line">
            <a:avLst/>
          </a:prstGeom>
          <a:ln w="38100">
            <a:solidFill>
              <a:srgbClr val="08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8" name="文本框 12"/>
          <p:cNvSpPr txBox="1">
            <a:spLocks noChangeArrowheads="1"/>
          </p:cNvSpPr>
          <p:nvPr/>
        </p:nvSpPr>
        <p:spPr bwMode="auto">
          <a:xfrm>
            <a:off x="3440430" y="2582863"/>
            <a:ext cx="12001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条鱼</a:t>
            </a:r>
            <a:endParaRPr lang="zh-CN" altLang="en-US" sz="40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2539" name="文本框 13"/>
          <p:cNvSpPr txBox="1">
            <a:spLocks noChangeArrowheads="1"/>
          </p:cNvSpPr>
          <p:nvPr/>
        </p:nvSpPr>
        <p:spPr bwMode="auto">
          <a:xfrm>
            <a:off x="900113" y="3573463"/>
            <a:ext cx="37401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鱼儿一条接一条</a:t>
            </a:r>
            <a:endParaRPr lang="zh-CN" altLang="en-US" sz="40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2540" name="文本框 14"/>
          <p:cNvSpPr txBox="1">
            <a:spLocks noChangeArrowheads="1"/>
          </p:cNvSpPr>
          <p:nvPr/>
        </p:nvSpPr>
        <p:spPr bwMode="auto">
          <a:xfrm>
            <a:off x="971550" y="4437063"/>
            <a:ext cx="37401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好像在玩捉迷藏</a:t>
            </a:r>
            <a:endParaRPr lang="zh-CN" altLang="en-US" sz="40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1042988" y="4292600"/>
            <a:ext cx="3455987" cy="1588"/>
          </a:xfrm>
          <a:prstGeom prst="line">
            <a:avLst/>
          </a:prstGeom>
          <a:ln w="38100">
            <a:solidFill>
              <a:srgbClr val="08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042988" y="5084763"/>
            <a:ext cx="3473450" cy="19050"/>
          </a:xfrm>
          <a:prstGeom prst="line">
            <a:avLst/>
          </a:prstGeom>
          <a:ln w="38100">
            <a:solidFill>
              <a:srgbClr val="08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2872105" y="31750"/>
            <a:ext cx="3239770" cy="863600"/>
            <a:chOff x="4523" y="50"/>
            <a:chExt cx="5102" cy="1360"/>
          </a:xfrm>
        </p:grpSpPr>
        <p:sp>
          <p:nvSpPr>
            <p:cNvPr id="10" name="云形标注 9"/>
            <p:cNvSpPr/>
            <p:nvPr/>
          </p:nvSpPr>
          <p:spPr>
            <a:xfrm>
              <a:off x="4523" y="50"/>
              <a:ext cx="5102" cy="1360"/>
            </a:xfrm>
            <a:prstGeom prst="cloudCallou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21518" name="文本框 12"/>
            <p:cNvSpPr txBox="1">
              <a:spLocks noChangeArrowheads="1"/>
            </p:cNvSpPr>
            <p:nvPr/>
          </p:nvSpPr>
          <p:spPr bwMode="auto">
            <a:xfrm>
              <a:off x="5210" y="225"/>
              <a:ext cx="4228" cy="10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600" b="1">
                  <a:solidFill>
                    <a:srgbClr val="0070C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我是小诗人</a:t>
              </a:r>
              <a:endParaRPr lang="zh-CN" altLang="en-US" sz="36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3" name="圆角矩形 2">
            <a:hlinkClick r:id="rId1" action="ppaction://hlinksldjump"/>
          </p:cNvPr>
          <p:cNvSpPr/>
          <p:nvPr/>
        </p:nvSpPr>
        <p:spPr>
          <a:xfrm>
            <a:off x="107950" y="5301615"/>
            <a:ext cx="8928735" cy="151193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  <p:bldP spid="22535" grpId="0"/>
      <p:bldP spid="22538" grpId="0"/>
      <p:bldP spid="22539" grpId="0"/>
      <p:bldP spid="22540" grpId="0"/>
      <p:bldP spid="2150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3"/>
          <p:cNvSpPr txBox="1">
            <a:spLocks noChangeArrowheads="1"/>
          </p:cNvSpPr>
          <p:nvPr/>
        </p:nvSpPr>
        <p:spPr bwMode="auto">
          <a:xfrm>
            <a:off x="1809750" y="314325"/>
            <a:ext cx="5038725" cy="512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水乡什么多</a:t>
            </a:r>
            <a:r>
              <a:rPr lang="en-US" altLang="zh-CN" sz="44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endParaRPr lang="en-US" altLang="zh-CN" sz="4400" b="1">
              <a:solidFill>
                <a:srgbClr val="0070C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4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___</a:t>
            </a:r>
            <a:r>
              <a:rPr lang="zh-CN" altLang="en-US" sz="44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多。</a:t>
            </a:r>
            <a:br>
              <a:rPr lang="zh-CN" altLang="en-US" sz="44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44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千</a:t>
            </a:r>
            <a:r>
              <a:rPr lang="en-US" altLang="zh-CN" sz="44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____</a:t>
            </a:r>
            <a:r>
              <a:rPr lang="zh-CN" altLang="en-US" sz="44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，万</a:t>
            </a:r>
            <a:r>
              <a:rPr lang="en-US" altLang="zh-CN" sz="44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____</a:t>
            </a:r>
            <a:r>
              <a:rPr lang="zh-CN" altLang="en-US" sz="44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br>
              <a:rPr lang="zh-CN" altLang="en-US" sz="44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en-US" altLang="zh-CN" sz="44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______________</a:t>
            </a:r>
            <a:r>
              <a:rPr lang="zh-CN" altLang="en-US" sz="44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br>
              <a:rPr lang="zh-CN" altLang="en-US" sz="44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en-US" altLang="zh-CN" sz="44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______________</a:t>
            </a:r>
            <a:r>
              <a:rPr lang="zh-CN" altLang="en-US" sz="44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4400" b="1">
              <a:solidFill>
                <a:srgbClr val="0070C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2530" name="Picture 4" descr="387"/>
          <p:cNvPicPr>
            <a:picLocks noChangeAspect="1"/>
          </p:cNvPicPr>
          <p:nvPr/>
        </p:nvPicPr>
        <p:blipFill>
          <a:blip r:embed="rId1">
            <a:lum bright="-18000" contrast="24000"/>
          </a:blip>
          <a:srcRect/>
          <a:stretch>
            <a:fillRect/>
          </a:stretch>
        </p:blipFill>
        <p:spPr bwMode="auto">
          <a:xfrm>
            <a:off x="5867400" y="5029200"/>
            <a:ext cx="2960688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1810385" y="3389630"/>
            <a:ext cx="4112260" cy="76200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zh-CN" altLang="en-US" sz="4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  <a:sym typeface="+mn-ea"/>
              </a:rPr>
              <a:t>长满湖面长满河</a:t>
            </a:r>
            <a:endParaRPr lang="zh-CN" altLang="en-US" sz="4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55469" y="4448175"/>
            <a:ext cx="4112260" cy="76200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zh-CN" altLang="en-US" sz="4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  <a:sym typeface="+mn-ea"/>
              </a:rPr>
              <a:t>映在池塘多美丽</a:t>
            </a:r>
            <a:endParaRPr lang="zh-CN" altLang="en-US" sz="4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14219" y="1494155"/>
            <a:ext cx="719456" cy="76200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zh-CN" altLang="zh-CN" sz="4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花</a:t>
            </a:r>
            <a:endParaRPr lang="zh-CN" altLang="zh-CN" sz="4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87240" y="2494280"/>
            <a:ext cx="1335405" cy="76200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zh-CN" altLang="zh-CN" sz="4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朵花</a:t>
            </a:r>
            <a:endParaRPr lang="zh-CN" altLang="zh-CN" sz="4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92680" y="2494280"/>
            <a:ext cx="1715135" cy="76200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zh-CN" altLang="zh-CN" sz="4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朵花</a:t>
            </a:r>
            <a:endParaRPr lang="zh-CN" altLang="zh-CN" sz="4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 87"/>
          <p:cNvGrpSpPr/>
          <p:nvPr/>
        </p:nvGrpSpPr>
        <p:grpSpPr bwMode="auto">
          <a:xfrm>
            <a:off x="17463" y="2055813"/>
            <a:ext cx="1874837" cy="1165225"/>
            <a:chOff x="187" y="2967"/>
            <a:chExt cx="3936" cy="2448"/>
          </a:xfrm>
        </p:grpSpPr>
        <p:sp>
          <p:nvSpPr>
            <p:cNvPr id="6198" name="文本框 30"/>
            <p:cNvSpPr txBox="1">
              <a:spLocks noChangeArrowheads="1"/>
            </p:cNvSpPr>
            <p:nvPr/>
          </p:nvSpPr>
          <p:spPr bwMode="auto">
            <a:xfrm>
              <a:off x="489" y="2967"/>
              <a:ext cx="3021" cy="13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(</a:t>
              </a:r>
              <a:r>
                <a:rPr lang="zh-CN" altLang="en-US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动荡</a:t>
              </a:r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)</a:t>
              </a:r>
              <a:endParaRPr lang="en-US" altLang="zh-CN" sz="3600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6199" name="文本框 31"/>
            <p:cNvSpPr txBox="1">
              <a:spLocks noChangeArrowheads="1"/>
            </p:cNvSpPr>
            <p:nvPr/>
          </p:nvSpPr>
          <p:spPr bwMode="auto">
            <a:xfrm>
              <a:off x="187" y="4071"/>
              <a:ext cx="3936" cy="13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(</a:t>
              </a:r>
              <a:r>
                <a:rPr lang="zh-CN" altLang="en-US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荡秋千</a:t>
              </a:r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)</a:t>
              </a:r>
              <a:endParaRPr lang="en-US" altLang="zh-CN" sz="3600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 bwMode="auto">
          <a:xfrm>
            <a:off x="1804988" y="2057400"/>
            <a:ext cx="1438275" cy="1165225"/>
            <a:chOff x="3939" y="2971"/>
            <a:chExt cx="3021" cy="2448"/>
          </a:xfrm>
        </p:grpSpPr>
        <p:sp>
          <p:nvSpPr>
            <p:cNvPr id="6196" name="文本框 32"/>
            <p:cNvSpPr txBox="1">
              <a:spLocks noChangeArrowheads="1"/>
            </p:cNvSpPr>
            <p:nvPr/>
          </p:nvSpPr>
          <p:spPr bwMode="auto">
            <a:xfrm>
              <a:off x="3939" y="4075"/>
              <a:ext cx="3021" cy="13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(</a:t>
              </a:r>
              <a:r>
                <a:rPr lang="zh-CN" altLang="en-US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清水</a:t>
              </a:r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)</a:t>
              </a:r>
              <a:endParaRPr lang="en-US" altLang="zh-CN" sz="3600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6197" name="文本框 33"/>
            <p:cNvSpPr txBox="1">
              <a:spLocks noChangeArrowheads="1"/>
            </p:cNvSpPr>
            <p:nvPr/>
          </p:nvSpPr>
          <p:spPr bwMode="auto">
            <a:xfrm>
              <a:off x="3939" y="2971"/>
              <a:ext cx="3021" cy="13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(</a:t>
              </a:r>
              <a:r>
                <a:rPr lang="zh-CN" altLang="en-US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清波</a:t>
              </a:r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)</a:t>
              </a:r>
              <a:endParaRPr lang="en-US" altLang="zh-CN" sz="3600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 bwMode="auto">
          <a:xfrm>
            <a:off x="3541713" y="2055813"/>
            <a:ext cx="1438275" cy="1166812"/>
            <a:chOff x="7587" y="2967"/>
            <a:chExt cx="3021" cy="2452"/>
          </a:xfrm>
        </p:grpSpPr>
        <p:sp>
          <p:nvSpPr>
            <p:cNvPr id="6194" name="文本框 34"/>
            <p:cNvSpPr txBox="1">
              <a:spLocks noChangeArrowheads="1"/>
            </p:cNvSpPr>
            <p:nvPr/>
          </p:nvSpPr>
          <p:spPr bwMode="auto">
            <a:xfrm>
              <a:off x="7587" y="4075"/>
              <a:ext cx="3021" cy="13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(</a:t>
              </a:r>
              <a:r>
                <a:rPr lang="zh-CN" altLang="en-US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小船</a:t>
              </a:r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)</a:t>
              </a:r>
              <a:endParaRPr lang="en-US" altLang="zh-CN" sz="3600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6195" name="文本框 35"/>
            <p:cNvSpPr txBox="1">
              <a:spLocks noChangeArrowheads="1"/>
            </p:cNvSpPr>
            <p:nvPr/>
          </p:nvSpPr>
          <p:spPr bwMode="auto">
            <a:xfrm>
              <a:off x="7587" y="2967"/>
              <a:ext cx="3021" cy="13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(</a:t>
              </a:r>
              <a:r>
                <a:rPr lang="zh-CN" altLang="en-US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船长</a:t>
              </a:r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)</a:t>
              </a:r>
              <a:endParaRPr lang="en-US" altLang="zh-CN" sz="3600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 bwMode="auto">
          <a:xfrm>
            <a:off x="7262813" y="2057400"/>
            <a:ext cx="1438275" cy="1165225"/>
            <a:chOff x="15399" y="2971"/>
            <a:chExt cx="3021" cy="2448"/>
          </a:xfrm>
        </p:grpSpPr>
        <p:sp>
          <p:nvSpPr>
            <p:cNvPr id="6192" name="文本框 36"/>
            <p:cNvSpPr txBox="1">
              <a:spLocks noChangeArrowheads="1"/>
            </p:cNvSpPr>
            <p:nvPr/>
          </p:nvSpPr>
          <p:spPr bwMode="auto">
            <a:xfrm>
              <a:off x="15399" y="4075"/>
              <a:ext cx="3021" cy="13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(</a:t>
              </a:r>
              <a:r>
                <a:rPr lang="zh-CN" altLang="en-US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飘落</a:t>
              </a:r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)</a:t>
              </a:r>
              <a:endParaRPr lang="en-US" altLang="zh-CN" sz="3600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6193" name="文本框 37"/>
            <p:cNvSpPr txBox="1">
              <a:spLocks noChangeArrowheads="1"/>
            </p:cNvSpPr>
            <p:nvPr/>
          </p:nvSpPr>
          <p:spPr bwMode="auto">
            <a:xfrm>
              <a:off x="15399" y="2971"/>
              <a:ext cx="3021" cy="13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(</a:t>
              </a:r>
              <a:r>
                <a:rPr lang="zh-CN" altLang="en-US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飘扬</a:t>
              </a:r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)</a:t>
              </a:r>
              <a:endParaRPr lang="en-US" altLang="zh-CN" sz="3600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 bwMode="auto">
          <a:xfrm>
            <a:off x="5414963" y="2055813"/>
            <a:ext cx="1441450" cy="1166812"/>
            <a:chOff x="11521" y="2967"/>
            <a:chExt cx="3028" cy="2452"/>
          </a:xfrm>
        </p:grpSpPr>
        <p:sp>
          <p:nvSpPr>
            <p:cNvPr id="6190" name="文本框 38"/>
            <p:cNvSpPr txBox="1">
              <a:spLocks noChangeArrowheads="1"/>
            </p:cNvSpPr>
            <p:nvPr/>
          </p:nvSpPr>
          <p:spPr bwMode="auto">
            <a:xfrm>
              <a:off x="11521" y="4075"/>
              <a:ext cx="3021" cy="13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(</a:t>
              </a:r>
              <a:r>
                <a:rPr lang="zh-CN" altLang="en-US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帆船</a:t>
              </a:r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)</a:t>
              </a:r>
              <a:endParaRPr lang="en-US" altLang="zh-CN" sz="3600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6191" name="文本框 39"/>
            <p:cNvSpPr txBox="1">
              <a:spLocks noChangeArrowheads="1"/>
            </p:cNvSpPr>
            <p:nvPr/>
          </p:nvSpPr>
          <p:spPr bwMode="auto">
            <a:xfrm>
              <a:off x="11528" y="2967"/>
              <a:ext cx="3021" cy="13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(</a:t>
              </a:r>
              <a:r>
                <a:rPr lang="zh-CN" altLang="en-US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白帆</a:t>
              </a:r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)</a:t>
              </a:r>
              <a:endParaRPr lang="en-US" altLang="zh-CN" sz="3600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 bwMode="auto">
          <a:xfrm>
            <a:off x="1819275" y="4689475"/>
            <a:ext cx="1438275" cy="1203325"/>
            <a:chOff x="4229" y="8348"/>
            <a:chExt cx="3021" cy="2528"/>
          </a:xfrm>
        </p:grpSpPr>
        <p:sp>
          <p:nvSpPr>
            <p:cNvPr id="6188" name="文本框 40"/>
            <p:cNvSpPr txBox="1">
              <a:spLocks noChangeArrowheads="1"/>
            </p:cNvSpPr>
            <p:nvPr/>
          </p:nvSpPr>
          <p:spPr bwMode="auto">
            <a:xfrm>
              <a:off x="4229" y="9532"/>
              <a:ext cx="3021" cy="13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(</a:t>
              </a:r>
              <a:r>
                <a:rPr lang="zh-CN" altLang="en-US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安装</a:t>
              </a:r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)</a:t>
              </a:r>
              <a:endParaRPr lang="en-US" altLang="zh-CN" sz="3600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6189" name="文本框 41"/>
            <p:cNvSpPr txBox="1">
              <a:spLocks noChangeArrowheads="1"/>
            </p:cNvSpPr>
            <p:nvPr/>
          </p:nvSpPr>
          <p:spPr bwMode="auto">
            <a:xfrm>
              <a:off x="4229" y="8348"/>
              <a:ext cx="3021" cy="13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(</a:t>
              </a:r>
              <a:r>
                <a:rPr lang="zh-CN" altLang="en-US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装满</a:t>
              </a:r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)</a:t>
              </a:r>
              <a:endParaRPr lang="en-US" altLang="zh-CN" sz="3600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 bwMode="auto">
          <a:xfrm>
            <a:off x="3521075" y="4689475"/>
            <a:ext cx="1455738" cy="1165225"/>
            <a:chOff x="7730" y="8348"/>
            <a:chExt cx="3057" cy="2448"/>
          </a:xfrm>
        </p:grpSpPr>
        <p:sp>
          <p:nvSpPr>
            <p:cNvPr id="6186" name="文本框 42"/>
            <p:cNvSpPr txBox="1">
              <a:spLocks noChangeArrowheads="1"/>
            </p:cNvSpPr>
            <p:nvPr/>
          </p:nvSpPr>
          <p:spPr bwMode="auto">
            <a:xfrm>
              <a:off x="7730" y="8348"/>
              <a:ext cx="3021" cy="13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(</a:t>
              </a:r>
              <a:r>
                <a:rPr lang="zh-CN" altLang="en-US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箩筐</a:t>
              </a:r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)</a:t>
              </a:r>
              <a:endParaRPr lang="en-US" altLang="zh-CN" sz="3600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6187" name="文本框 45"/>
            <p:cNvSpPr txBox="1">
              <a:spLocks noChangeArrowheads="1"/>
            </p:cNvSpPr>
            <p:nvPr/>
          </p:nvSpPr>
          <p:spPr bwMode="auto">
            <a:xfrm>
              <a:off x="7766" y="9452"/>
              <a:ext cx="3021" cy="13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(竹箩)</a:t>
              </a:r>
              <a:endParaRPr lang="en-US" altLang="zh-CN" sz="3600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 bwMode="auto">
          <a:xfrm>
            <a:off x="5307013" y="4689475"/>
            <a:ext cx="1443037" cy="1165225"/>
            <a:chOff x="11293" y="8348"/>
            <a:chExt cx="3032" cy="2448"/>
          </a:xfrm>
        </p:grpSpPr>
        <p:sp>
          <p:nvSpPr>
            <p:cNvPr id="6184" name="文本框 44"/>
            <p:cNvSpPr txBox="1">
              <a:spLocks noChangeArrowheads="1"/>
            </p:cNvSpPr>
            <p:nvPr/>
          </p:nvSpPr>
          <p:spPr bwMode="auto">
            <a:xfrm>
              <a:off x="11304" y="9452"/>
              <a:ext cx="3021" cy="13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(</a:t>
              </a:r>
              <a:r>
                <a:rPr lang="zh-CN" altLang="en-US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咱俩</a:t>
              </a:r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)</a:t>
              </a:r>
              <a:endParaRPr lang="en-US" altLang="zh-CN" sz="3600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6185" name="文本框 46"/>
            <p:cNvSpPr txBox="1">
              <a:spLocks noChangeArrowheads="1"/>
            </p:cNvSpPr>
            <p:nvPr/>
          </p:nvSpPr>
          <p:spPr bwMode="auto">
            <a:xfrm>
              <a:off x="11293" y="8348"/>
              <a:ext cx="3021" cy="13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(</a:t>
              </a:r>
              <a:r>
                <a:rPr lang="zh-CN" altLang="en-US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咱们</a:t>
              </a:r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)</a:t>
              </a:r>
              <a:endParaRPr lang="en-US" altLang="zh-CN" sz="3600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 bwMode="auto">
          <a:xfrm>
            <a:off x="160338" y="4713288"/>
            <a:ext cx="1439862" cy="1165225"/>
            <a:chOff x="489" y="8548"/>
            <a:chExt cx="3021" cy="2448"/>
          </a:xfrm>
        </p:grpSpPr>
        <p:sp>
          <p:nvSpPr>
            <p:cNvPr id="6182" name="文本框 48"/>
            <p:cNvSpPr txBox="1">
              <a:spLocks noChangeArrowheads="1"/>
            </p:cNvSpPr>
            <p:nvPr/>
          </p:nvSpPr>
          <p:spPr bwMode="auto">
            <a:xfrm>
              <a:off x="489" y="9652"/>
              <a:ext cx="3021" cy="13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(</a:t>
              </a:r>
              <a:r>
                <a:rPr lang="zh-CN" altLang="en-US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湖水</a:t>
              </a:r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)</a:t>
              </a:r>
              <a:endParaRPr lang="en-US" altLang="zh-CN" sz="3600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6183" name="文本框 49"/>
            <p:cNvSpPr txBox="1">
              <a:spLocks noChangeArrowheads="1"/>
            </p:cNvSpPr>
            <p:nvPr/>
          </p:nvSpPr>
          <p:spPr bwMode="auto">
            <a:xfrm>
              <a:off x="489" y="8548"/>
              <a:ext cx="3021" cy="13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(</a:t>
              </a:r>
              <a:r>
                <a:rPr lang="zh-CN" altLang="en-US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湖面</a:t>
              </a:r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)</a:t>
              </a:r>
              <a:endParaRPr lang="en-US" altLang="zh-CN" sz="3600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52" name="文本框 51"/>
          <p:cNvSpPr txBox="1">
            <a:spLocks noChangeArrowheads="1"/>
          </p:cNvSpPr>
          <p:nvPr/>
        </p:nvSpPr>
        <p:spPr bwMode="auto">
          <a:xfrm>
            <a:off x="304800" y="844550"/>
            <a:ext cx="1355725" cy="709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80808"/>
                </a:solidFill>
                <a:latin typeface="宋体" panose="02010600030101010101" pitchFamily="2" charset="-122"/>
              </a:rPr>
              <a:t>d</a:t>
            </a:r>
            <a:r>
              <a:rPr lang="zh-CN" altLang="en-US" sz="4000" b="1">
                <a:solidFill>
                  <a:srgbClr val="080808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4000" b="1">
                <a:solidFill>
                  <a:srgbClr val="080808"/>
                </a:solidFill>
                <a:latin typeface="宋体" panose="02010600030101010101" pitchFamily="2" charset="-122"/>
              </a:rPr>
              <a:t>n</a:t>
            </a:r>
            <a:r>
              <a:rPr lang="en-US" altLang="zh-CN" sz="36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endParaRPr lang="en-US" altLang="zh-CN" sz="360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>
            <a:spLocks noChangeArrowheads="1"/>
          </p:cNvSpPr>
          <p:nvPr/>
        </p:nvSpPr>
        <p:spPr bwMode="auto">
          <a:xfrm>
            <a:off x="3556000" y="844550"/>
            <a:ext cx="16605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80808"/>
                </a:solidFill>
                <a:latin typeface="宋体" panose="02010600030101010101" pitchFamily="2" charset="-122"/>
              </a:rPr>
              <a:t>chu</a:t>
            </a:r>
            <a:r>
              <a:rPr lang="zh-CN" altLang="en-US" sz="4000" b="1">
                <a:solidFill>
                  <a:srgbClr val="080808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4000" b="1">
                <a:solidFill>
                  <a:srgbClr val="080808"/>
                </a:solidFill>
                <a:latin typeface="宋体" panose="02010600030101010101" pitchFamily="2" charset="-122"/>
              </a:rPr>
              <a:t>n</a:t>
            </a:r>
            <a:endParaRPr lang="en-US" altLang="zh-CN" sz="4000" b="1">
              <a:solidFill>
                <a:srgbClr val="080808"/>
              </a:solidFill>
              <a:latin typeface="宋体" panose="02010600030101010101" pitchFamily="2" charset="-122"/>
            </a:endParaRPr>
          </a:p>
        </p:txBody>
      </p:sp>
      <p:sp>
        <p:nvSpPr>
          <p:cNvPr id="54" name="文本框 53"/>
          <p:cNvSpPr txBox="1">
            <a:spLocks noChangeArrowheads="1"/>
          </p:cNvSpPr>
          <p:nvPr/>
        </p:nvSpPr>
        <p:spPr bwMode="auto">
          <a:xfrm>
            <a:off x="1908175" y="846138"/>
            <a:ext cx="1262063" cy="700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80808"/>
                </a:solidFill>
                <a:latin typeface="宋体" panose="02010600030101010101" pitchFamily="2" charset="-122"/>
              </a:rPr>
              <a:t>q</a:t>
            </a:r>
            <a:r>
              <a:rPr lang="zh-CN" altLang="en-US" sz="4000" b="1">
                <a:solidFill>
                  <a:srgbClr val="080808"/>
                </a:solidFill>
                <a:latin typeface="宋体" panose="02010600030101010101" pitchFamily="2" charset="-122"/>
              </a:rPr>
              <a:t>ī</a:t>
            </a:r>
            <a:r>
              <a:rPr lang="en-US" altLang="zh-CN" sz="4000" b="1">
                <a:solidFill>
                  <a:srgbClr val="080808"/>
                </a:solidFill>
                <a:latin typeface="宋体" panose="02010600030101010101" pitchFamily="2" charset="-122"/>
              </a:rPr>
              <a:t>ng</a:t>
            </a:r>
            <a:endParaRPr lang="en-US" altLang="zh-CN" sz="4000" b="1">
              <a:solidFill>
                <a:srgbClr val="080808"/>
              </a:solidFill>
              <a:latin typeface="宋体" panose="02010600030101010101" pitchFamily="2" charset="-122"/>
            </a:endParaRPr>
          </a:p>
        </p:txBody>
      </p:sp>
      <p:sp>
        <p:nvSpPr>
          <p:cNvPr id="55" name="文本框 54"/>
          <p:cNvSpPr txBox="1">
            <a:spLocks noChangeArrowheads="1"/>
          </p:cNvSpPr>
          <p:nvPr/>
        </p:nvSpPr>
        <p:spPr bwMode="auto">
          <a:xfrm>
            <a:off x="5554663" y="846138"/>
            <a:ext cx="1443037" cy="700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80808"/>
                </a:solidFill>
                <a:latin typeface="宋体" panose="02010600030101010101" pitchFamily="2" charset="-122"/>
              </a:rPr>
              <a:t>f</a:t>
            </a:r>
            <a:r>
              <a:rPr lang="zh-CN" altLang="en-US" sz="4000" b="1">
                <a:solidFill>
                  <a:srgbClr val="080808"/>
                </a:solidFill>
                <a:latin typeface="宋体" panose="02010600030101010101" pitchFamily="2" charset="-122"/>
              </a:rPr>
              <a:t>ā</a:t>
            </a:r>
            <a:r>
              <a:rPr lang="en-US" altLang="zh-CN" sz="4000" b="1">
                <a:solidFill>
                  <a:srgbClr val="080808"/>
                </a:solidFill>
                <a:latin typeface="宋体" panose="02010600030101010101" pitchFamily="2" charset="-122"/>
              </a:rPr>
              <a:t>n</a:t>
            </a:r>
            <a:endParaRPr lang="en-US" altLang="zh-CN" sz="4000" b="1">
              <a:solidFill>
                <a:srgbClr val="080808"/>
              </a:solidFill>
              <a:latin typeface="宋体" panose="02010600030101010101" pitchFamily="2" charset="-122"/>
            </a:endParaRPr>
          </a:p>
        </p:txBody>
      </p:sp>
      <p:sp>
        <p:nvSpPr>
          <p:cNvPr id="56" name="文本框 55"/>
          <p:cNvSpPr txBox="1">
            <a:spLocks noChangeArrowheads="1"/>
          </p:cNvSpPr>
          <p:nvPr/>
        </p:nvSpPr>
        <p:spPr bwMode="auto">
          <a:xfrm>
            <a:off x="7472363" y="846138"/>
            <a:ext cx="1663700" cy="700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80808"/>
                </a:solidFill>
                <a:latin typeface="宋体" panose="02010600030101010101" pitchFamily="2" charset="-122"/>
              </a:rPr>
              <a:t>pi</a:t>
            </a:r>
            <a:r>
              <a:rPr lang="zh-CN" altLang="en-US" sz="4000" b="1">
                <a:solidFill>
                  <a:srgbClr val="080808"/>
                </a:solidFill>
                <a:latin typeface="宋体" panose="02010600030101010101" pitchFamily="2" charset="-122"/>
              </a:rPr>
              <a:t>ā</a:t>
            </a:r>
            <a:r>
              <a:rPr lang="en-US" altLang="zh-CN" sz="4000" b="1">
                <a:solidFill>
                  <a:srgbClr val="080808"/>
                </a:solidFill>
                <a:latin typeface="宋体" panose="02010600030101010101" pitchFamily="2" charset="-122"/>
              </a:rPr>
              <a:t>o</a:t>
            </a:r>
            <a:endParaRPr lang="en-US" altLang="zh-CN" sz="4000" b="1">
              <a:solidFill>
                <a:srgbClr val="080808"/>
              </a:solidFill>
              <a:latin typeface="宋体" panose="02010600030101010101" pitchFamily="2" charset="-122"/>
            </a:endParaRPr>
          </a:p>
        </p:txBody>
      </p:sp>
      <p:grpSp>
        <p:nvGrpSpPr>
          <p:cNvPr id="57" name="组合 56"/>
          <p:cNvGrpSpPr/>
          <p:nvPr/>
        </p:nvGrpSpPr>
        <p:grpSpPr bwMode="auto">
          <a:xfrm>
            <a:off x="503238" y="1412875"/>
            <a:ext cx="8228012" cy="766763"/>
            <a:chOff x="1388" y="2120"/>
            <a:chExt cx="16334" cy="1609"/>
          </a:xfrm>
        </p:grpSpPr>
        <p:sp>
          <p:nvSpPr>
            <p:cNvPr id="6177" name="文本框 57"/>
            <p:cNvSpPr txBox="1">
              <a:spLocks noChangeArrowheads="1"/>
            </p:cNvSpPr>
            <p:nvPr/>
          </p:nvSpPr>
          <p:spPr bwMode="auto">
            <a:xfrm>
              <a:off x="1388" y="2123"/>
              <a:ext cx="2308" cy="16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44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荡 </a:t>
              </a:r>
              <a:endParaRPr lang="zh-CN" altLang="en-US" sz="4400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6178" name="文本框 58"/>
            <p:cNvSpPr txBox="1">
              <a:spLocks noChangeArrowheads="1"/>
            </p:cNvSpPr>
            <p:nvPr/>
          </p:nvSpPr>
          <p:spPr bwMode="auto">
            <a:xfrm>
              <a:off x="15414" y="2120"/>
              <a:ext cx="2308" cy="16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44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飘</a:t>
              </a:r>
              <a:endParaRPr lang="zh-CN" altLang="en-US" sz="4400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6179" name="文本框 59"/>
            <p:cNvSpPr txBox="1">
              <a:spLocks noChangeArrowheads="1"/>
            </p:cNvSpPr>
            <p:nvPr/>
          </p:nvSpPr>
          <p:spPr bwMode="auto">
            <a:xfrm>
              <a:off x="11692" y="2129"/>
              <a:ext cx="2308" cy="16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44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帆</a:t>
              </a:r>
              <a:endParaRPr lang="zh-CN" altLang="en-US" sz="4400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6180" name="文本框 60"/>
            <p:cNvSpPr txBox="1">
              <a:spLocks noChangeArrowheads="1"/>
            </p:cNvSpPr>
            <p:nvPr/>
          </p:nvSpPr>
          <p:spPr bwMode="auto">
            <a:xfrm>
              <a:off x="7928" y="2120"/>
              <a:ext cx="1760" cy="16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44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船</a:t>
              </a:r>
              <a:endParaRPr lang="zh-CN" altLang="en-US" sz="4400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6181" name="文本框 61"/>
            <p:cNvSpPr txBox="1">
              <a:spLocks noChangeArrowheads="1"/>
            </p:cNvSpPr>
            <p:nvPr/>
          </p:nvSpPr>
          <p:spPr bwMode="auto">
            <a:xfrm>
              <a:off x="4574" y="2122"/>
              <a:ext cx="2308" cy="16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44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清</a:t>
              </a:r>
              <a:endParaRPr lang="zh-CN" altLang="en-US" sz="4400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74" name="文本框 73"/>
          <p:cNvSpPr txBox="1">
            <a:spLocks noChangeArrowheads="1"/>
          </p:cNvSpPr>
          <p:nvPr/>
        </p:nvSpPr>
        <p:spPr bwMode="auto">
          <a:xfrm>
            <a:off x="458788" y="3459163"/>
            <a:ext cx="1204912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80808"/>
                </a:solidFill>
                <a:latin typeface="宋体" panose="02010600030101010101" pitchFamily="2" charset="-122"/>
              </a:rPr>
              <a:t>h</a:t>
            </a:r>
            <a:r>
              <a:rPr lang="zh-CN" altLang="en-US" sz="4000" b="1">
                <a:solidFill>
                  <a:srgbClr val="080808"/>
                </a:solidFill>
                <a:latin typeface="宋体" panose="02010600030101010101" pitchFamily="2" charset="-122"/>
              </a:rPr>
              <a:t>ú</a:t>
            </a:r>
            <a:endParaRPr lang="zh-CN" altLang="en-US" sz="4000" b="1">
              <a:solidFill>
                <a:srgbClr val="080808"/>
              </a:solidFill>
              <a:latin typeface="宋体" panose="02010600030101010101" pitchFamily="2" charset="-122"/>
            </a:endParaRPr>
          </a:p>
        </p:txBody>
      </p:sp>
      <p:sp>
        <p:nvSpPr>
          <p:cNvPr id="75" name="文本框 74"/>
          <p:cNvSpPr txBox="1">
            <a:spLocks noChangeArrowheads="1"/>
          </p:cNvSpPr>
          <p:nvPr/>
        </p:nvSpPr>
        <p:spPr bwMode="auto">
          <a:xfrm>
            <a:off x="1752600" y="3460750"/>
            <a:ext cx="1847850" cy="700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80808"/>
                </a:solidFill>
                <a:latin typeface="宋体" panose="02010600030101010101" pitchFamily="2" charset="-122"/>
              </a:rPr>
              <a:t>zhu</a:t>
            </a:r>
            <a:r>
              <a:rPr lang="zh-CN" altLang="en-US" sz="4000" b="1">
                <a:solidFill>
                  <a:srgbClr val="080808"/>
                </a:solidFill>
                <a:latin typeface="宋体" panose="02010600030101010101" pitchFamily="2" charset="-122"/>
              </a:rPr>
              <a:t>ā</a:t>
            </a:r>
            <a:r>
              <a:rPr lang="en-US" altLang="zh-CN" sz="4000" b="1">
                <a:solidFill>
                  <a:srgbClr val="080808"/>
                </a:solidFill>
                <a:latin typeface="宋体" panose="02010600030101010101" pitchFamily="2" charset="-122"/>
              </a:rPr>
              <a:t>n</a:t>
            </a:r>
            <a:r>
              <a:rPr lang="en-US" altLang="zh-CN" sz="32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endParaRPr lang="en-US" altLang="zh-CN" sz="320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>
            <a:spLocks noChangeArrowheads="1"/>
          </p:cNvSpPr>
          <p:nvPr/>
        </p:nvSpPr>
        <p:spPr bwMode="auto">
          <a:xfrm>
            <a:off x="5605463" y="3459163"/>
            <a:ext cx="113347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80808"/>
                </a:solidFill>
                <a:latin typeface="宋体" panose="02010600030101010101" pitchFamily="2" charset="-122"/>
              </a:rPr>
              <a:t>z</a:t>
            </a:r>
            <a:r>
              <a:rPr lang="zh-CN" altLang="en-US" sz="4000" b="1">
                <a:solidFill>
                  <a:srgbClr val="080808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4000" b="1">
                <a:solidFill>
                  <a:srgbClr val="080808"/>
                </a:solidFill>
                <a:latin typeface="宋体" panose="02010600030101010101" pitchFamily="2" charset="-122"/>
              </a:rPr>
              <a:t>n</a:t>
            </a:r>
            <a:endParaRPr lang="en-US" altLang="zh-CN" sz="4000" b="1">
              <a:solidFill>
                <a:srgbClr val="080808"/>
              </a:solidFill>
              <a:latin typeface="宋体" panose="02010600030101010101" pitchFamily="2" charset="-122"/>
            </a:endParaRPr>
          </a:p>
        </p:txBody>
      </p:sp>
      <p:sp>
        <p:nvSpPr>
          <p:cNvPr id="77" name="文本框 76"/>
          <p:cNvSpPr txBox="1">
            <a:spLocks noChangeArrowheads="1"/>
          </p:cNvSpPr>
          <p:nvPr/>
        </p:nvSpPr>
        <p:spPr bwMode="auto">
          <a:xfrm>
            <a:off x="3829050" y="3459163"/>
            <a:ext cx="15462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80808"/>
                </a:solidFill>
                <a:latin typeface="宋体" panose="02010600030101010101" pitchFamily="2" charset="-122"/>
              </a:rPr>
              <a:t>lu</a:t>
            </a:r>
            <a:r>
              <a:rPr lang="zh-CN" altLang="en-US" sz="4000" b="1">
                <a:solidFill>
                  <a:srgbClr val="080808"/>
                </a:solidFill>
                <a:latin typeface="宋体" panose="02010600030101010101" pitchFamily="2" charset="-122"/>
              </a:rPr>
              <a:t>ó</a:t>
            </a:r>
            <a:endParaRPr lang="zh-CN" altLang="en-US" sz="4000" b="1">
              <a:solidFill>
                <a:srgbClr val="080808"/>
              </a:solidFill>
              <a:latin typeface="宋体" panose="02010600030101010101" pitchFamily="2" charset="-122"/>
            </a:endParaRPr>
          </a:p>
        </p:txBody>
      </p:sp>
      <p:sp>
        <p:nvSpPr>
          <p:cNvPr id="78" name="文本框 77"/>
          <p:cNvSpPr txBox="1">
            <a:spLocks noChangeArrowheads="1"/>
          </p:cNvSpPr>
          <p:nvPr/>
        </p:nvSpPr>
        <p:spPr bwMode="auto">
          <a:xfrm>
            <a:off x="7464425" y="3468688"/>
            <a:ext cx="99536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80808"/>
                </a:solidFill>
                <a:latin typeface="宋体" panose="02010600030101010101" pitchFamily="2" charset="-122"/>
              </a:rPr>
              <a:t>x</a:t>
            </a:r>
            <a:r>
              <a:rPr lang="zh-CN" altLang="en-US" sz="4000" b="1">
                <a:solidFill>
                  <a:srgbClr val="080808"/>
                </a:solidFill>
                <a:latin typeface="宋体" panose="02010600030101010101" pitchFamily="2" charset="-122"/>
              </a:rPr>
              <a:t>ī</a:t>
            </a:r>
            <a:r>
              <a:rPr lang="en-US" altLang="zh-CN" sz="4000" b="1">
                <a:solidFill>
                  <a:srgbClr val="080808"/>
                </a:solidFill>
                <a:latin typeface="宋体" panose="02010600030101010101" pitchFamily="2" charset="-122"/>
              </a:rPr>
              <a:t>n</a:t>
            </a:r>
            <a:endParaRPr lang="en-US" altLang="zh-CN" sz="4000" b="1">
              <a:solidFill>
                <a:srgbClr val="080808"/>
              </a:solidFill>
              <a:latin typeface="宋体" panose="02010600030101010101" pitchFamily="2" charset="-122"/>
            </a:endParaRPr>
          </a:p>
        </p:txBody>
      </p:sp>
      <p:grpSp>
        <p:nvGrpSpPr>
          <p:cNvPr id="79" name="组合 78"/>
          <p:cNvGrpSpPr/>
          <p:nvPr/>
        </p:nvGrpSpPr>
        <p:grpSpPr bwMode="auto">
          <a:xfrm>
            <a:off x="458788" y="4041775"/>
            <a:ext cx="7858125" cy="766763"/>
            <a:chOff x="1132" y="7139"/>
            <a:chExt cx="16502" cy="1608"/>
          </a:xfrm>
        </p:grpSpPr>
        <p:grpSp>
          <p:nvGrpSpPr>
            <p:cNvPr id="6171" name="组合 79"/>
            <p:cNvGrpSpPr/>
            <p:nvPr/>
          </p:nvGrpSpPr>
          <p:grpSpPr bwMode="auto">
            <a:xfrm>
              <a:off x="1132" y="7139"/>
              <a:ext cx="13397" cy="1600"/>
              <a:chOff x="839" y="7525"/>
              <a:chExt cx="13397" cy="1600"/>
            </a:xfrm>
          </p:grpSpPr>
          <p:sp>
            <p:nvSpPr>
              <p:cNvPr id="6173" name="文本框 80"/>
              <p:cNvSpPr txBox="1">
                <a:spLocks noChangeArrowheads="1"/>
              </p:cNvSpPr>
              <p:nvPr/>
            </p:nvSpPr>
            <p:spPr bwMode="auto">
              <a:xfrm>
                <a:off x="11928" y="7525"/>
                <a:ext cx="2308" cy="160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4400">
                    <a:solidFill>
                      <a:srgbClr val="080808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咱</a:t>
                </a:r>
                <a:endParaRPr lang="zh-CN" altLang="en-US" sz="44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6174" name="文本框 81"/>
              <p:cNvSpPr txBox="1">
                <a:spLocks noChangeArrowheads="1"/>
              </p:cNvSpPr>
              <p:nvPr/>
            </p:nvSpPr>
            <p:spPr bwMode="auto">
              <a:xfrm>
                <a:off x="8235" y="7525"/>
                <a:ext cx="2308" cy="160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4400">
                    <a:solidFill>
                      <a:srgbClr val="080808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箩</a:t>
                </a:r>
                <a:endParaRPr lang="zh-CN" altLang="en-US" sz="44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6175" name="文本框 82"/>
              <p:cNvSpPr txBox="1">
                <a:spLocks noChangeArrowheads="1"/>
              </p:cNvSpPr>
              <p:nvPr/>
            </p:nvSpPr>
            <p:spPr bwMode="auto">
              <a:xfrm>
                <a:off x="4343" y="7525"/>
                <a:ext cx="2308" cy="160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4400">
                    <a:solidFill>
                      <a:srgbClr val="080808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装</a:t>
                </a:r>
                <a:endParaRPr lang="zh-CN" altLang="en-US" sz="44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6176" name="文本框 83"/>
              <p:cNvSpPr txBox="1">
                <a:spLocks noChangeArrowheads="1"/>
              </p:cNvSpPr>
              <p:nvPr/>
            </p:nvSpPr>
            <p:spPr bwMode="auto">
              <a:xfrm>
                <a:off x="839" y="7525"/>
                <a:ext cx="2308" cy="160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4400">
                    <a:solidFill>
                      <a:srgbClr val="080808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湖</a:t>
                </a:r>
                <a:endParaRPr lang="zh-CN" altLang="en-US" sz="44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6172" name="文本框 84"/>
            <p:cNvSpPr txBox="1">
              <a:spLocks noChangeArrowheads="1"/>
            </p:cNvSpPr>
            <p:nvPr/>
          </p:nvSpPr>
          <p:spPr bwMode="auto">
            <a:xfrm>
              <a:off x="15786" y="7147"/>
              <a:ext cx="1848" cy="16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44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新</a:t>
              </a:r>
              <a:endParaRPr lang="zh-CN" altLang="en-US" sz="4400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 bwMode="auto">
          <a:xfrm>
            <a:off x="7186613" y="4713288"/>
            <a:ext cx="1450975" cy="1165225"/>
            <a:chOff x="15241" y="8548"/>
            <a:chExt cx="3047" cy="2448"/>
          </a:xfrm>
        </p:grpSpPr>
        <p:sp>
          <p:nvSpPr>
            <p:cNvPr id="6169" name="文本框 85"/>
            <p:cNvSpPr txBox="1">
              <a:spLocks noChangeArrowheads="1"/>
            </p:cNvSpPr>
            <p:nvPr/>
          </p:nvSpPr>
          <p:spPr bwMode="auto">
            <a:xfrm>
              <a:off x="15241" y="9652"/>
              <a:ext cx="3021" cy="13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(</a:t>
              </a:r>
              <a:r>
                <a:rPr lang="zh-CN" altLang="en-US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新鲜</a:t>
              </a:r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)</a:t>
              </a:r>
              <a:endParaRPr lang="en-US" altLang="zh-CN" sz="3600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6170" name="文本框 86"/>
            <p:cNvSpPr txBox="1">
              <a:spLocks noChangeArrowheads="1"/>
            </p:cNvSpPr>
            <p:nvPr/>
          </p:nvSpPr>
          <p:spPr bwMode="auto">
            <a:xfrm>
              <a:off x="15267" y="8548"/>
              <a:ext cx="3021" cy="13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(</a:t>
              </a:r>
              <a:r>
                <a:rPr lang="zh-CN" altLang="en-US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新年</a:t>
              </a:r>
              <a:r>
                <a:rPr lang="en-US" altLang="zh-CN" sz="3600">
                  <a:solidFill>
                    <a:srgbClr val="08080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)</a:t>
              </a:r>
              <a:endParaRPr lang="en-US" altLang="zh-CN" sz="3600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9" name="椭圆 8"/>
          <p:cNvSpPr/>
          <p:nvPr/>
        </p:nvSpPr>
        <p:spPr>
          <a:xfrm>
            <a:off x="304800" y="57150"/>
            <a:ext cx="2847975" cy="57626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noProof="1">
                <a:solidFill>
                  <a:srgbClr val="080808"/>
                </a:solidFill>
              </a:rPr>
              <a:t>生字小朋友</a:t>
            </a:r>
            <a:endParaRPr lang="zh-CN" altLang="en-US" sz="2800" b="1" noProof="1">
              <a:solidFill>
                <a:srgbClr val="08080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1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4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7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0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3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6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9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2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5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8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2" grpId="1"/>
      <p:bldP spid="52" grpId="2"/>
      <p:bldP spid="53" grpId="0"/>
      <p:bldP spid="53" grpId="1"/>
      <p:bldP spid="53" grpId="2"/>
      <p:bldP spid="54" grpId="0"/>
      <p:bldP spid="54" grpId="1"/>
      <p:bldP spid="54" grpId="2"/>
      <p:bldP spid="55" grpId="0"/>
      <p:bldP spid="55" grpId="1"/>
      <p:bldP spid="55" grpId="2"/>
      <p:bldP spid="56" grpId="0"/>
      <p:bldP spid="56" grpId="1"/>
      <p:bldP spid="56" grpId="2"/>
      <p:bldP spid="74" grpId="0"/>
      <p:bldP spid="74" grpId="1"/>
      <p:bldP spid="74" grpId="2"/>
      <p:bldP spid="75" grpId="0"/>
      <p:bldP spid="75" grpId="1"/>
      <p:bldP spid="75" grpId="2"/>
      <p:bldP spid="76" grpId="0"/>
      <p:bldP spid="76" grpId="1"/>
      <p:bldP spid="76" grpId="2"/>
      <p:bldP spid="77" grpId="0"/>
      <p:bldP spid="77" grpId="1"/>
      <p:bldP spid="77" grpId="2"/>
      <p:bldP spid="78" grpId="0"/>
      <p:bldP spid="78" grpId="1"/>
      <p:bldP spid="78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波形 6"/>
          <p:cNvSpPr/>
          <p:nvPr/>
        </p:nvSpPr>
        <p:spPr>
          <a:xfrm>
            <a:off x="5657850" y="3571875"/>
            <a:ext cx="1727200" cy="1008063"/>
          </a:xfrm>
          <a:prstGeom prst="wav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6" name="波形 5"/>
          <p:cNvSpPr/>
          <p:nvPr/>
        </p:nvSpPr>
        <p:spPr>
          <a:xfrm>
            <a:off x="5657850" y="4824413"/>
            <a:ext cx="1727200" cy="1008062"/>
          </a:xfrm>
          <a:prstGeom prst="wav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5" name="波形 4"/>
          <p:cNvSpPr/>
          <p:nvPr/>
        </p:nvSpPr>
        <p:spPr>
          <a:xfrm>
            <a:off x="3530600" y="4824413"/>
            <a:ext cx="1728788" cy="1008062"/>
          </a:xfrm>
          <a:prstGeom prst="wav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3" name="波形 2"/>
          <p:cNvSpPr/>
          <p:nvPr/>
        </p:nvSpPr>
        <p:spPr>
          <a:xfrm>
            <a:off x="3441700" y="3571875"/>
            <a:ext cx="1728788" cy="1008063"/>
          </a:xfrm>
          <a:prstGeom prst="wav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4" name="波形 3"/>
          <p:cNvSpPr/>
          <p:nvPr/>
        </p:nvSpPr>
        <p:spPr>
          <a:xfrm>
            <a:off x="1409700" y="4824413"/>
            <a:ext cx="1727200" cy="1008062"/>
          </a:xfrm>
          <a:prstGeom prst="wav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2" name="波形 1"/>
          <p:cNvSpPr/>
          <p:nvPr/>
        </p:nvSpPr>
        <p:spPr>
          <a:xfrm>
            <a:off x="1409700" y="3571875"/>
            <a:ext cx="1727200" cy="1008063"/>
          </a:xfrm>
          <a:prstGeom prst="wav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409700" y="3724275"/>
            <a:ext cx="6324600" cy="198120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水乡    处处    荡清波  </a:t>
            </a:r>
            <a:endParaRPr lang="zh-CN" altLang="en-US" sz="4000" b="1">
              <a:solidFill>
                <a:srgbClr val="080808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/>
            <a:endParaRPr lang="zh-CN" altLang="en-US" sz="4400" b="1">
              <a:solidFill>
                <a:srgbClr val="080808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/>
            <a:r>
              <a:rPr lang="zh-CN" altLang="en-US" sz="4000" b="1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白帆    片片    飘满河</a:t>
            </a:r>
            <a:endParaRPr lang="en-US" altLang="zh-CN" sz="4000" b="1">
              <a:solidFill>
                <a:srgbClr val="080808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7177" name="组合 3"/>
          <p:cNvGrpSpPr/>
          <p:nvPr/>
        </p:nvGrpSpPr>
        <p:grpSpPr bwMode="auto">
          <a:xfrm>
            <a:off x="2819400" y="860425"/>
            <a:ext cx="3360738" cy="1871663"/>
            <a:chOff x="889" y="1212"/>
            <a:chExt cx="7387" cy="2948"/>
          </a:xfrm>
        </p:grpSpPr>
        <p:sp>
          <p:nvSpPr>
            <p:cNvPr id="7180" name="文本框 8"/>
            <p:cNvSpPr txBox="1">
              <a:spLocks noChangeArrowheads="1"/>
            </p:cNvSpPr>
            <p:nvPr/>
          </p:nvSpPr>
          <p:spPr bwMode="auto">
            <a:xfrm>
              <a:off x="889" y="1212"/>
              <a:ext cx="6981" cy="11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4000"/>
                <a:t> q</a:t>
              </a:r>
              <a:r>
                <a:rPr lang="zh-CN" altLang="en-US" sz="4000"/>
                <a:t>ú</a:t>
              </a:r>
              <a:r>
                <a:rPr lang="en-US" altLang="zh-CN" sz="4000"/>
                <a:t>         b</a:t>
              </a:r>
              <a:r>
                <a:rPr lang="zh-CN" altLang="en-US" sz="4000"/>
                <a:t>ó</a:t>
              </a:r>
              <a:endParaRPr lang="zh-CN" altLang="en-US" sz="4000"/>
            </a:p>
          </p:txBody>
        </p:sp>
        <p:sp>
          <p:nvSpPr>
            <p:cNvPr id="7181" name="文本框 9"/>
            <p:cNvSpPr txBox="1">
              <a:spLocks noChangeArrowheads="1"/>
            </p:cNvSpPr>
            <p:nvPr/>
          </p:nvSpPr>
          <p:spPr bwMode="auto">
            <a:xfrm>
              <a:off x="1090" y="2960"/>
              <a:ext cx="7186" cy="1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440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渠     驳</a:t>
              </a:r>
              <a:endParaRPr lang="zh-CN" altLang="en-US" sz="440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cxnSp>
        <p:nvCxnSpPr>
          <p:cNvPr id="7178" name="直接连接符 11"/>
          <p:cNvCxnSpPr>
            <a:cxnSpLocks noChangeShapeType="1"/>
          </p:cNvCxnSpPr>
          <p:nvPr/>
        </p:nvCxnSpPr>
        <p:spPr bwMode="auto">
          <a:xfrm>
            <a:off x="2457450" y="2689225"/>
            <a:ext cx="3908425" cy="20638"/>
          </a:xfrm>
          <a:prstGeom prst="line">
            <a:avLst/>
          </a:prstGeom>
          <a:noFill/>
          <a:ln w="28575">
            <a:solidFill>
              <a:srgbClr val="00B050"/>
            </a:solidFill>
            <a:miter lim="800000"/>
          </a:ln>
        </p:spPr>
      </p:cxnSp>
      <p:cxnSp>
        <p:nvCxnSpPr>
          <p:cNvPr id="7179" name="直接连接符 16"/>
          <p:cNvCxnSpPr>
            <a:cxnSpLocks noChangeShapeType="1"/>
          </p:cNvCxnSpPr>
          <p:nvPr/>
        </p:nvCxnSpPr>
        <p:spPr bwMode="auto">
          <a:xfrm>
            <a:off x="2441575" y="806450"/>
            <a:ext cx="3906838" cy="22225"/>
          </a:xfrm>
          <a:prstGeom prst="line">
            <a:avLst/>
          </a:prstGeom>
          <a:noFill/>
          <a:ln w="28575">
            <a:solidFill>
              <a:srgbClr val="00B050"/>
            </a:solidFill>
            <a:miter lim="800000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tooltip="" action="ppaction://hlinksldjump"/>
          </p:cNvPr>
          <p:cNvSpPr/>
          <p:nvPr/>
        </p:nvSpPr>
        <p:spPr>
          <a:xfrm>
            <a:off x="179388" y="4437063"/>
            <a:ext cx="8843962" cy="2232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8193" name="Text Box 15"/>
          <p:cNvSpPr txBox="1">
            <a:spLocks noChangeArrowheads="1"/>
          </p:cNvSpPr>
          <p:nvPr/>
        </p:nvSpPr>
        <p:spPr bwMode="auto">
          <a:xfrm>
            <a:off x="276225" y="1281113"/>
            <a:ext cx="8394700" cy="3140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>
                <a:latin typeface="楷体_GB2312" panose="02010609030101010101" pitchFamily="49" charset="-122"/>
                <a:ea typeface="楷体_GB2312" panose="02010609030101010101" pitchFamily="49" charset="-122"/>
              </a:rPr>
              <a:t>自读课文</a:t>
            </a:r>
            <a:endParaRPr lang="zh-CN" altLang="en-US" sz="4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4000" b="1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思考：</a:t>
            </a:r>
            <a:endParaRPr lang="zh-CN" altLang="en-US" sz="4000" b="1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4000" b="1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en-US" altLang="zh-CN" sz="4000" b="1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4000" b="1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水乡歌写了什么？</a:t>
            </a:r>
            <a:endParaRPr lang="zh-CN" altLang="en-US" sz="4000" b="1">
              <a:solidFill>
                <a:srgbClr val="080808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just"/>
            <a:r>
              <a:rPr lang="zh-CN" altLang="en-US" sz="4000" b="1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en-US" altLang="zh-CN" sz="4000" b="1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4000" b="1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给你留下印象最深的是什么？</a:t>
            </a:r>
            <a:r>
              <a:rPr lang="zh-CN" altLang="en-US" sz="4000">
                <a:solidFill>
                  <a:srgbClr val="080808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4000">
              <a:solidFill>
                <a:srgbClr val="080808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圆角矩形 2">
            <a:hlinkClick r:id="rId1" action="ppaction://hlinksldjump"/>
          </p:cNvPr>
          <p:cNvSpPr/>
          <p:nvPr/>
        </p:nvSpPr>
        <p:spPr>
          <a:xfrm>
            <a:off x="179705" y="4941570"/>
            <a:ext cx="8949055" cy="172783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8"/>
          <p:cNvSpPr txBox="1">
            <a:spLocks noChangeArrowheads="1"/>
          </p:cNvSpPr>
          <p:nvPr/>
        </p:nvSpPr>
        <p:spPr bwMode="auto">
          <a:xfrm>
            <a:off x="574675" y="174625"/>
            <a:ext cx="7993063" cy="557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</a:t>
            </a:r>
            <a:r>
              <a:rPr lang="zh-CN" altLang="en-US" sz="48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水乡什么多？</a:t>
            </a:r>
            <a:endParaRPr lang="zh-CN" altLang="en-US" sz="4800" b="1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水多。</a:t>
            </a:r>
            <a:endParaRPr lang="zh-CN" altLang="en-US" sz="4800" b="1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千条</a:t>
            </a:r>
            <a:r>
              <a:rPr lang="zh-CN" altLang="en-US" sz="4800" b="1" u="sng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渠</a:t>
            </a:r>
            <a:r>
              <a:rPr lang="zh-CN" altLang="en-US" sz="48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，万条河，</a:t>
            </a:r>
            <a:endParaRPr lang="zh-CN" altLang="en-US" sz="4800" b="1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池塘一个连一个，</a:t>
            </a:r>
            <a:endParaRPr lang="zh-CN" altLang="en-US" sz="4800" b="1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处处绿水荡清波。</a:t>
            </a:r>
            <a:endParaRPr lang="zh-CN" altLang="en-US" sz="4800" b="1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椭圆 2">
            <a:hlinkClick r:id="rId1" action="ppaction://hlinksldjump"/>
          </p:cNvPr>
          <p:cNvSpPr/>
          <p:nvPr/>
        </p:nvSpPr>
        <p:spPr>
          <a:xfrm>
            <a:off x="3641725" y="2636838"/>
            <a:ext cx="865188" cy="9366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2124075" y="3717925"/>
            <a:ext cx="5184775" cy="10080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3"/>
          <p:cNvSpPr txBox="1">
            <a:spLocks noChangeArrowheads="1"/>
          </p:cNvSpPr>
          <p:nvPr/>
        </p:nvSpPr>
        <p:spPr bwMode="auto">
          <a:xfrm>
            <a:off x="6035675" y="276225"/>
            <a:ext cx="1838325" cy="438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5400" b="1">
                <a:solidFill>
                  <a:srgbClr val="0033CC"/>
                </a:solidFill>
                <a:latin typeface="Lucida Sans Unicode" pitchFamily="34" charset="0"/>
              </a:rPr>
              <a:t>  </a:t>
            </a:r>
            <a:r>
              <a:rPr lang="en-US" altLang="zh-CN" sz="7200" b="1">
                <a:solidFill>
                  <a:srgbClr val="0033CC"/>
                </a:solidFill>
                <a:latin typeface="宋体" panose="02010600030101010101" pitchFamily="2" charset="-122"/>
              </a:rPr>
              <a:t>qú</a:t>
            </a:r>
            <a:endParaRPr lang="en-US" altLang="zh-CN" sz="7200" b="1">
              <a:solidFill>
                <a:srgbClr val="0033CC"/>
              </a:solidFill>
              <a:latin typeface="宋体" panose="02010600030101010101" pitchFamily="2" charset="-122"/>
            </a:endParaRPr>
          </a:p>
          <a:p>
            <a:r>
              <a:rPr lang="zh-CN" altLang="en-US" sz="15600">
                <a:solidFill>
                  <a:srgbClr val="3399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渠</a:t>
            </a:r>
            <a:endParaRPr lang="zh-CN" altLang="en-US" sz="15600">
              <a:solidFill>
                <a:srgbClr val="339933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pic>
        <p:nvPicPr>
          <p:cNvPr id="10242" name="Picture 5" descr="C:\Users\apple\Desktop\新建文件夹 (3)\slide0037_image025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68338" y="681038"/>
            <a:ext cx="5275262" cy="589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07950" y="4836795"/>
            <a:ext cx="9001125" cy="19767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4" descr="C:\Users\apple\Desktop\新建文件夹 (3)\slide0064_image010.JP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1217613"/>
            <a:ext cx="9144000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云形标注 6"/>
          <p:cNvSpPr/>
          <p:nvPr/>
        </p:nvSpPr>
        <p:spPr>
          <a:xfrm>
            <a:off x="1552575" y="166688"/>
            <a:ext cx="5905500" cy="1008062"/>
          </a:xfrm>
          <a:prstGeom prst="cloudCallout">
            <a:avLst>
              <a:gd name="adj1" fmla="val -26384"/>
              <a:gd name="adj2" fmla="val 126244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1267" name="文本框 3"/>
          <p:cNvSpPr txBox="1">
            <a:spLocks noChangeArrowheads="1"/>
          </p:cNvSpPr>
          <p:nvPr/>
        </p:nvSpPr>
        <p:spPr bwMode="auto">
          <a:xfrm>
            <a:off x="2581275" y="288925"/>
            <a:ext cx="411162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00B05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池塘一个连一个</a:t>
            </a:r>
            <a:endParaRPr lang="zh-CN" altLang="en-US" sz="4400" b="1">
              <a:solidFill>
                <a:srgbClr val="00B05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107315" y="5085715"/>
            <a:ext cx="9001125" cy="17278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075" descr="DSCF025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233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5"/>
          <p:cNvGrpSpPr/>
          <p:nvPr/>
        </p:nvGrpSpPr>
        <p:grpSpPr bwMode="auto">
          <a:xfrm rot="-5400000">
            <a:off x="5973763" y="1235075"/>
            <a:ext cx="1073150" cy="2292350"/>
            <a:chOff x="11599" y="565"/>
            <a:chExt cx="1587" cy="9299"/>
          </a:xfrm>
        </p:grpSpPr>
        <p:sp>
          <p:nvSpPr>
            <p:cNvPr id="8" name="云形标注 7"/>
            <p:cNvSpPr/>
            <p:nvPr/>
          </p:nvSpPr>
          <p:spPr>
            <a:xfrm rot="5400000">
              <a:off x="7743" y="4421"/>
              <a:ext cx="9299" cy="1587"/>
            </a:xfrm>
            <a:prstGeom prst="cloudCallout">
              <a:avLst>
                <a:gd name="adj1" fmla="val -26384"/>
                <a:gd name="adj2" fmla="val 126244"/>
              </a:avLst>
            </a:prstGeom>
            <a:solidFill>
              <a:srgbClr val="FFFFFF"/>
            </a:solidFill>
            <a:ln w="25400" cap="flat" cmpd="sng" algn="ctr">
              <a:solidFill>
                <a:srgbClr val="FFFFFF">
                  <a:shade val="50000"/>
                </a:srgbClr>
              </a:solidFill>
              <a:prstDash val="solid"/>
            </a:ln>
            <a:effectLst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2297" name="Text Box 3074"/>
            <p:cNvSpPr txBox="1">
              <a:spLocks noChangeArrowheads="1"/>
            </p:cNvSpPr>
            <p:nvPr/>
          </p:nvSpPr>
          <p:spPr bwMode="auto">
            <a:xfrm>
              <a:off x="11719" y="5111"/>
              <a:ext cx="1352" cy="33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rot="10800000"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4800" b="1" noProof="1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 rot="-5400000">
            <a:off x="4155282" y="-1542256"/>
            <a:ext cx="1071562" cy="5111750"/>
            <a:chOff x="11599" y="565"/>
            <a:chExt cx="1587" cy="9753"/>
          </a:xfrm>
        </p:grpSpPr>
        <p:sp>
          <p:nvSpPr>
            <p:cNvPr id="4" name="云形标注 3"/>
            <p:cNvSpPr/>
            <p:nvPr/>
          </p:nvSpPr>
          <p:spPr>
            <a:xfrm rot="5400000">
              <a:off x="7743" y="4421"/>
              <a:ext cx="9299" cy="1587"/>
            </a:xfrm>
            <a:prstGeom prst="cloudCallout">
              <a:avLst>
                <a:gd name="adj1" fmla="val -26384"/>
                <a:gd name="adj2" fmla="val 126244"/>
              </a:avLst>
            </a:prstGeom>
            <a:solidFill>
              <a:srgbClr val="FFFFFF"/>
            </a:solidFill>
            <a:ln w="25400" cap="flat" cmpd="sng" algn="ctr">
              <a:solidFill>
                <a:srgbClr val="FFFFFF">
                  <a:shade val="50000"/>
                </a:srgbClr>
              </a:solidFill>
              <a:prstDash val="solid"/>
            </a:ln>
            <a:effectLst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2295" name="Text Box 3074"/>
            <p:cNvSpPr txBox="1">
              <a:spLocks noChangeArrowheads="1"/>
            </p:cNvSpPr>
            <p:nvPr/>
          </p:nvSpPr>
          <p:spPr bwMode="auto">
            <a:xfrm>
              <a:off x="11717" y="1764"/>
              <a:ext cx="1354" cy="85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zh-CN" sz="4800" b="1" noProof="1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12292" name="Text Box 9"/>
          <p:cNvSpPr txBox="1">
            <a:spLocks noChangeArrowheads="1"/>
          </p:cNvSpPr>
          <p:nvPr/>
        </p:nvSpPr>
        <p:spPr bwMode="auto">
          <a:xfrm>
            <a:off x="2627313" y="549275"/>
            <a:ext cx="3960812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/>
              <a:t>水乡什么多？</a:t>
            </a:r>
            <a:endParaRPr lang="zh-CN" altLang="en-US" sz="4800"/>
          </a:p>
        </p:txBody>
      </p:sp>
      <p:sp>
        <p:nvSpPr>
          <p:cNvPr id="12293" name="Text Box 10"/>
          <p:cNvSpPr txBox="1">
            <a:spLocks noChangeArrowheads="1"/>
          </p:cNvSpPr>
          <p:nvPr/>
        </p:nvSpPr>
        <p:spPr bwMode="auto">
          <a:xfrm>
            <a:off x="5867400" y="2060575"/>
            <a:ext cx="14414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/>
              <a:t>船多。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 Box 2"/>
          <p:cNvSpPr txBox="1">
            <a:spLocks noChangeArrowheads="1"/>
          </p:cNvSpPr>
          <p:nvPr/>
        </p:nvSpPr>
        <p:spPr bwMode="auto">
          <a:xfrm>
            <a:off x="1584325" y="1287463"/>
            <a:ext cx="6426200" cy="3749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rgbClr val="080808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千只船，万只</a:t>
            </a:r>
            <a:r>
              <a:rPr lang="zh-CN" altLang="en-US" sz="600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驳</a:t>
            </a:r>
            <a:r>
              <a:rPr lang="zh-CN" altLang="en-US" sz="6000">
                <a:solidFill>
                  <a:srgbClr val="080808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endParaRPr lang="zh-CN" altLang="en-US" sz="6000">
              <a:solidFill>
                <a:srgbClr val="080808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rgbClr val="080808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白帆片片像云朵，</a:t>
            </a:r>
            <a:endParaRPr lang="zh-CN" altLang="en-US" sz="6000">
              <a:solidFill>
                <a:srgbClr val="080808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rgbClr val="080808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飘满湖面飘满河。</a:t>
            </a:r>
            <a:endParaRPr lang="zh-CN" altLang="en-US" sz="6000">
              <a:solidFill>
                <a:srgbClr val="080808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" name="圆角矩形 1">
            <a:hlinkClick r:id="rId1" action="ppaction://hlinksldjump"/>
          </p:cNvPr>
          <p:cNvSpPr/>
          <p:nvPr/>
        </p:nvSpPr>
        <p:spPr>
          <a:xfrm>
            <a:off x="6228715" y="1268730"/>
            <a:ext cx="863600" cy="9366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1764030" y="2637155"/>
            <a:ext cx="5184775" cy="9359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772</Words>
  <Application>WPS 演示</Application>
  <PresentationFormat>全屏显示(4:3)</PresentationFormat>
  <Paragraphs>207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楷体_GB2312</vt:lpstr>
      <vt:lpstr>微软雅黑</vt:lpstr>
      <vt:lpstr>Lucida Sans Unicode</vt:lpstr>
      <vt:lpstr>Times New Roman</vt:lpstr>
      <vt:lpstr>Calibri</vt:lpstr>
      <vt:lpstr>Courier New</vt:lpstr>
      <vt:lpstr>古瓶荷花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Administrator</cp:lastModifiedBy>
  <cp:revision>122</cp:revision>
  <dcterms:created xsi:type="dcterms:W3CDTF">2005-12-09T00:58:00Z</dcterms:created>
  <dcterms:modified xsi:type="dcterms:W3CDTF">2016-12-28T13:50:58Z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