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15"/>
  </p:notesMasterIdLst>
  <p:handoutMasterIdLst>
    <p:handoutMasterId r:id="rId16"/>
  </p:handoutMasterIdLst>
  <p:sldIdLst>
    <p:sldId id="256" r:id="rId3"/>
    <p:sldId id="271" r:id="rId4"/>
    <p:sldId id="265" r:id="rId5"/>
    <p:sldId id="257" r:id="rId6"/>
    <p:sldId id="263" r:id="rId7"/>
    <p:sldId id="264" r:id="rId8"/>
    <p:sldId id="270" r:id="rId9"/>
    <p:sldId id="261" r:id="rId10"/>
    <p:sldId id="259" r:id="rId11"/>
    <p:sldId id="260" r:id="rId12"/>
    <p:sldId id="269"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FF"/>
    <a:srgbClr val="9DB0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6" d="100"/>
          <a:sy n="86" d="100"/>
        </p:scale>
        <p:origin x="138" y="8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5" d="100"/>
          <a:sy n="65" d="100"/>
        </p:scale>
        <p:origin x="2784"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latinLnBrk="0">
              <a:defRPr lang="zh-CN" sz="1200"/>
            </a:lvl1pPr>
          </a:lstStyle>
          <a:p>
            <a:endParaRPr lang="zh-CN"/>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latinLnBrk="0">
              <a:defRPr lang="zh-CN" sz="1200"/>
            </a:lvl1pPr>
          </a:lstStyle>
          <a:p>
            <a:fld id="{8EB33BB8-6C7A-4BE0-9B55-9EAC48D52EC6}" type="datetimeFigureOut">
              <a:rPr lang="en-US" altLang="zh-CN"/>
              <a:t>10/26/2016</a:t>
            </a:fld>
            <a:endParaRPr lang="zh-CN"/>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latinLnBrk="0">
              <a:defRPr lang="zh-CN" sz="1200"/>
            </a:lvl1pPr>
          </a:lstStyle>
          <a:p>
            <a:endParaRPr lang="zh-CN"/>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latinLnBrk="0">
              <a:defRPr lang="zh-CN" sz="1200"/>
            </a:lvl1pPr>
          </a:lstStyle>
          <a:p>
            <a:fld id="{73F7AA83-DE31-4E93-AB07-EF7FB05F6670}" type="slidenum">
              <a:rPr lang="zh-CN"/>
              <a:t>‹#›</a:t>
            </a:fld>
            <a:endParaRPr lang="zh-CN"/>
          </a:p>
        </p:txBody>
      </p:sp>
    </p:spTree>
    <p:extLst>
      <p:ext uri="{BB962C8B-B14F-4D97-AF65-F5344CB8AC3E}">
        <p14:creationId xmlns:p14="http://schemas.microsoft.com/office/powerpoint/2010/main" val="32212903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latinLnBrk="0">
              <a:defRPr lang="zh-CN" sz="1200"/>
            </a:lvl1pPr>
          </a:lstStyle>
          <a:p>
            <a:endParaRPr lang="zh-CN"/>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latinLnBrk="0">
              <a:defRPr lang="zh-CN" sz="1200"/>
            </a:lvl1pPr>
          </a:lstStyle>
          <a:p>
            <a:fld id="{C611EF64-F73B-4314-BB6F-BC0937BBDF19}" type="datetimeFigureOut">
              <a:t>2016/10/26</a:t>
            </a:fld>
            <a:endParaRPr lang="zh-CN"/>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latinLnBrk="0">
              <a:defRPr lang="zh-CN" sz="1200"/>
            </a:lvl1pPr>
          </a:lstStyle>
          <a:p>
            <a:endParaRPr lang="zh-CN"/>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latinLnBrk="0">
              <a:defRPr lang="zh-CN" sz="1200"/>
            </a:lvl1pPr>
          </a:lstStyle>
          <a:p>
            <a:fld id="{935E2820-AFE1-45FA-949E-17BDB534E1DC}" type="slidenum">
              <a:t>‹#›</a:t>
            </a:fld>
            <a:endParaRPr lang="zh-CN"/>
          </a:p>
        </p:txBody>
      </p:sp>
    </p:spTree>
    <p:extLst>
      <p:ext uri="{BB962C8B-B14F-4D97-AF65-F5344CB8AC3E}">
        <p14:creationId xmlns:p14="http://schemas.microsoft.com/office/powerpoint/2010/main" val="3157997931"/>
      </p:ext>
    </p:extLst>
  </p:cSld>
  <p:clrMap bg1="lt1" tx1="dk1" bg2="lt2" tx2="dk2" accent1="accent1" accent2="accent2" accent3="accent3" accent4="accent4" accent5="accent5" accent6="accent6" hlink="hlink" folHlink="folHlink"/>
  <p:notesStyle>
    <a:lvl1pPr marL="0" algn="l" defTabSz="914400" rtl="0" eaLnBrk="1" latinLnBrk="0" hangingPunct="1">
      <a:defRPr lang="zh-CN" sz="1200" kern="1200">
        <a:solidFill>
          <a:schemeClr val="tx1"/>
        </a:solidFill>
        <a:latin typeface="+mn-lt"/>
        <a:ea typeface="+mn-ea"/>
        <a:cs typeface="+mn-cs"/>
      </a:defRPr>
    </a:lvl1pPr>
    <a:lvl2pPr marL="457200" algn="l" defTabSz="914400" rtl="0" eaLnBrk="1" latinLnBrk="0" hangingPunct="1">
      <a:defRPr lang="zh-CN" sz="1200" kern="1200">
        <a:solidFill>
          <a:schemeClr val="tx1"/>
        </a:solidFill>
        <a:latin typeface="+mn-lt"/>
        <a:ea typeface="+mn-ea"/>
        <a:cs typeface="+mn-cs"/>
      </a:defRPr>
    </a:lvl2pPr>
    <a:lvl3pPr marL="914400" algn="l" defTabSz="914400" rtl="0" eaLnBrk="1" latinLnBrk="0" hangingPunct="1">
      <a:defRPr lang="zh-CN" sz="1200" kern="1200">
        <a:solidFill>
          <a:schemeClr val="tx1"/>
        </a:solidFill>
        <a:latin typeface="+mn-lt"/>
        <a:ea typeface="+mn-ea"/>
        <a:cs typeface="+mn-cs"/>
      </a:defRPr>
    </a:lvl3pPr>
    <a:lvl4pPr marL="1371600" algn="l" defTabSz="914400" rtl="0" eaLnBrk="1" latinLnBrk="0" hangingPunct="1">
      <a:defRPr lang="zh-CN" sz="1200" kern="1200">
        <a:solidFill>
          <a:schemeClr val="tx1"/>
        </a:solidFill>
        <a:latin typeface="+mn-lt"/>
        <a:ea typeface="+mn-ea"/>
        <a:cs typeface="+mn-cs"/>
      </a:defRPr>
    </a:lvl4pPr>
    <a:lvl5pPr marL="1828800" algn="l" defTabSz="914400" rtl="0" eaLnBrk="1" latinLnBrk="0" hangingPunct="1">
      <a:defRPr lang="zh-CN" sz="1200" kern="1200">
        <a:solidFill>
          <a:schemeClr val="tx1"/>
        </a:solidFill>
        <a:latin typeface="+mn-lt"/>
        <a:ea typeface="+mn-ea"/>
        <a:cs typeface="+mn-cs"/>
      </a:defRPr>
    </a:lvl5pPr>
    <a:lvl6pPr marL="2286000" algn="l" defTabSz="914400" rtl="0" eaLnBrk="1" latinLnBrk="0" hangingPunct="1">
      <a:defRPr lang="zh-CN" sz="1200" kern="1200">
        <a:solidFill>
          <a:schemeClr val="tx1"/>
        </a:solidFill>
        <a:latin typeface="+mn-lt"/>
        <a:ea typeface="+mn-ea"/>
        <a:cs typeface="+mn-cs"/>
      </a:defRPr>
    </a:lvl6pPr>
    <a:lvl7pPr marL="2743200" algn="l" defTabSz="914400" rtl="0" eaLnBrk="1" latinLnBrk="0" hangingPunct="1">
      <a:defRPr lang="zh-CN" sz="1200" kern="1200">
        <a:solidFill>
          <a:schemeClr val="tx1"/>
        </a:solidFill>
        <a:latin typeface="+mn-lt"/>
        <a:ea typeface="+mn-ea"/>
        <a:cs typeface="+mn-cs"/>
      </a:defRPr>
    </a:lvl7pPr>
    <a:lvl8pPr marL="3200400" algn="l" defTabSz="914400" rtl="0" eaLnBrk="1" latinLnBrk="0" hangingPunct="1">
      <a:defRPr lang="zh-CN" sz="1200" kern="1200">
        <a:solidFill>
          <a:schemeClr val="tx1"/>
        </a:solidFill>
        <a:latin typeface="+mn-lt"/>
        <a:ea typeface="+mn-ea"/>
        <a:cs typeface="+mn-cs"/>
      </a:defRPr>
    </a:lvl8pPr>
    <a:lvl9pPr marL="3657600" algn="l" defTabSz="914400" rtl="0" eaLnBrk="1" latinLnBrk="0" hangingPunct="1">
      <a:defRPr lang="zh-CN"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p>
        </p:txBody>
      </p:sp>
      <p:sp>
        <p:nvSpPr>
          <p:cNvPr id="4" name="幻灯片编号占位符 3"/>
          <p:cNvSpPr>
            <a:spLocks noGrp="1"/>
          </p:cNvSpPr>
          <p:nvPr>
            <p:ph type="sldNum" sz="quarter" idx="10"/>
          </p:nvPr>
        </p:nvSpPr>
        <p:spPr/>
        <p:txBody>
          <a:bodyPr/>
          <a:lstStyle/>
          <a:p>
            <a:fld id="{935E2820-AFE1-45FA-949E-17BDB534E1DC}" type="slidenum">
              <a:rPr lang="zh-CN" smtClean="0"/>
              <a:t>1</a:t>
            </a:fld>
            <a:endParaRPr lang="zh-CN"/>
          </a:p>
        </p:txBody>
      </p:sp>
    </p:spTree>
    <p:extLst>
      <p:ext uri="{BB962C8B-B14F-4D97-AF65-F5344CB8AC3E}">
        <p14:creationId xmlns:p14="http://schemas.microsoft.com/office/powerpoint/2010/main" val="3069915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p>
        </p:txBody>
      </p:sp>
      <p:sp>
        <p:nvSpPr>
          <p:cNvPr id="4" name="幻灯片编号占位符 3"/>
          <p:cNvSpPr>
            <a:spLocks noGrp="1"/>
          </p:cNvSpPr>
          <p:nvPr>
            <p:ph type="sldNum" sz="quarter" idx="10"/>
          </p:nvPr>
        </p:nvSpPr>
        <p:spPr/>
        <p:txBody>
          <a:bodyPr/>
          <a:lstStyle/>
          <a:p>
            <a:fld id="{77542409-6A04-4DC6-AC3A-D3758287A8F2}" type="slidenum">
              <a:rPr lang="en-US" altLang="zh-CN" smtClean="0"/>
              <a:t>4</a:t>
            </a:fld>
            <a:endParaRPr lang="zh-CN"/>
          </a:p>
        </p:txBody>
      </p:sp>
    </p:spTree>
    <p:extLst>
      <p:ext uri="{BB962C8B-B14F-4D97-AF65-F5344CB8AC3E}">
        <p14:creationId xmlns:p14="http://schemas.microsoft.com/office/powerpoint/2010/main" val="660935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p>
        </p:txBody>
      </p:sp>
      <p:sp>
        <p:nvSpPr>
          <p:cNvPr id="4" name="幻灯片编号占位符 3"/>
          <p:cNvSpPr>
            <a:spLocks noGrp="1"/>
          </p:cNvSpPr>
          <p:nvPr>
            <p:ph type="sldNum" sz="quarter" idx="10"/>
          </p:nvPr>
        </p:nvSpPr>
        <p:spPr/>
        <p:txBody>
          <a:bodyPr/>
          <a:lstStyle/>
          <a:p>
            <a:fld id="{935E2820-AFE1-45FA-949E-17BDB534E1DC}" type="slidenum">
              <a:rPr lang="en-US" altLang="zh-CN" smtClean="0"/>
              <a:t>11</a:t>
            </a:fld>
            <a:endParaRPr lang="zh-CN"/>
          </a:p>
        </p:txBody>
      </p:sp>
    </p:spTree>
    <p:extLst>
      <p:ext uri="{BB962C8B-B14F-4D97-AF65-F5344CB8AC3E}">
        <p14:creationId xmlns:p14="http://schemas.microsoft.com/office/powerpoint/2010/main" val="39121491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065213" y="304800"/>
            <a:ext cx="7091361" cy="2793906"/>
          </a:xfrm>
        </p:spPr>
        <p:txBody>
          <a:bodyPr anchor="b">
            <a:normAutofit/>
          </a:bodyPr>
          <a:lstStyle>
            <a:lvl1pPr algn="l" latinLnBrk="0">
              <a:lnSpc>
                <a:spcPct val="80000"/>
              </a:lnSpc>
              <a:defRPr lang="zh-CN" sz="6600"/>
            </a:lvl1pPr>
          </a:lstStyle>
          <a:p>
            <a:r>
              <a:rPr lang="zh-CN" altLang="en-US" smtClean="0"/>
              <a:t>单击此处编辑母版标题样式</a:t>
            </a:r>
            <a:endParaRPr lang="zh-CN"/>
          </a:p>
        </p:txBody>
      </p:sp>
      <p:sp>
        <p:nvSpPr>
          <p:cNvPr id="3" name="副标题 2"/>
          <p:cNvSpPr>
            <a:spLocks noGrp="1"/>
          </p:cNvSpPr>
          <p:nvPr>
            <p:ph type="subTitle" idx="1"/>
          </p:nvPr>
        </p:nvSpPr>
        <p:spPr>
          <a:xfrm>
            <a:off x="1065213" y="3108804"/>
            <a:ext cx="7091361" cy="838200"/>
          </a:xfrm>
        </p:spPr>
        <p:txBody>
          <a:bodyPr/>
          <a:lstStyle>
            <a:lvl1pPr marL="0" indent="0" algn="l" latinLnBrk="0">
              <a:spcBef>
                <a:spcPts val="0"/>
              </a:spcBef>
              <a:buNone/>
              <a:defRPr lang="zh-CN" sz="2400">
                <a:solidFill>
                  <a:schemeClr val="accent2"/>
                </a:solidFill>
              </a:defRPr>
            </a:lvl1pPr>
            <a:lvl2pPr marL="457200" indent="0" algn="ctr" latinLnBrk="0">
              <a:buNone/>
              <a:defRPr lang="zh-CN" sz="2000"/>
            </a:lvl2pPr>
            <a:lvl3pPr marL="914400" indent="0" algn="ctr" latinLnBrk="0">
              <a:buNone/>
              <a:defRPr lang="zh-CN" sz="1800"/>
            </a:lvl3pPr>
            <a:lvl4pPr marL="1371600" indent="0" algn="ctr" latinLnBrk="0">
              <a:buNone/>
              <a:defRPr lang="zh-CN" sz="1600"/>
            </a:lvl4pPr>
            <a:lvl5pPr marL="1828800" indent="0" algn="ctr" latinLnBrk="0">
              <a:buNone/>
              <a:defRPr lang="zh-CN" sz="1600"/>
            </a:lvl5pPr>
            <a:lvl6pPr marL="2286000" indent="0" algn="ctr" latinLnBrk="0">
              <a:buNone/>
              <a:defRPr lang="zh-CN" sz="1600"/>
            </a:lvl6pPr>
            <a:lvl7pPr marL="2743200" indent="0" algn="ctr" latinLnBrk="0">
              <a:buNone/>
              <a:defRPr lang="zh-CN" sz="1600"/>
            </a:lvl7pPr>
            <a:lvl8pPr marL="3200400" indent="0" algn="ctr" latinLnBrk="0">
              <a:buNone/>
              <a:defRPr lang="zh-CN" sz="1600"/>
            </a:lvl8pPr>
            <a:lvl9pPr marL="3657600" indent="0" algn="ctr" latinLnBrk="0">
              <a:buNone/>
              <a:defRPr lang="zh-CN" sz="1600"/>
            </a:lvl9pPr>
          </a:lstStyle>
          <a:p>
            <a:r>
              <a:rPr lang="zh-CN" altLang="en-US" smtClean="0"/>
              <a:t>单击此处编辑母版副标题样式</a:t>
            </a:r>
            <a:endParaRPr lang="zh-CN"/>
          </a:p>
        </p:txBody>
      </p:sp>
      <p:sp>
        <p:nvSpPr>
          <p:cNvPr id="8" name="日期占位符 7"/>
          <p:cNvSpPr>
            <a:spLocks noGrp="1"/>
          </p:cNvSpPr>
          <p:nvPr>
            <p:ph type="dt" sz="half" idx="10"/>
          </p:nvPr>
        </p:nvSpPr>
        <p:spPr/>
        <p:txBody>
          <a:bodyPr/>
          <a:lstStyle/>
          <a:p>
            <a:fld id="{9D3B9702-7FBF-4720-8670-571C5E7EEDDE}" type="datetime1">
              <a:t>2016/10/26</a:t>
            </a:fld>
            <a:endParaRPr lang="zh-CN"/>
          </a:p>
        </p:txBody>
      </p:sp>
      <p:sp>
        <p:nvSpPr>
          <p:cNvPr id="9" name="页脚占位符 8"/>
          <p:cNvSpPr>
            <a:spLocks noGrp="1"/>
          </p:cNvSpPr>
          <p:nvPr>
            <p:ph type="ftr" sz="quarter" idx="11"/>
          </p:nvPr>
        </p:nvSpPr>
        <p:spPr/>
        <p:txBody>
          <a:bodyPr/>
          <a:lstStyle/>
          <a:p>
            <a:endParaRPr lang="zh-CN"/>
          </a:p>
        </p:txBody>
      </p:sp>
      <p:sp>
        <p:nvSpPr>
          <p:cNvPr id="10" name="幻灯片编号占位符 9"/>
          <p:cNvSpPr>
            <a:spLocks noGrp="1"/>
          </p:cNvSpPr>
          <p:nvPr>
            <p:ph type="sldNum" sz="quarter" idx="12"/>
          </p:nvPr>
        </p:nvSpPr>
        <p:spPr/>
        <p:txBody>
          <a:bodyPr/>
          <a:lstStyle/>
          <a:p>
            <a:fld id="{8FDBFFB2-86D9-4B8F-A59A-553A60B94BBE}" type="slidenum">
              <a:pPr/>
              <a:t>‹#›</a:t>
            </a:fld>
            <a:endParaRPr lang="zh-CN"/>
          </a:p>
        </p:txBody>
      </p:sp>
    </p:spTree>
    <p:extLst>
      <p:ext uri="{BB962C8B-B14F-4D97-AF65-F5344CB8AC3E}">
        <p14:creationId xmlns:p14="http://schemas.microsoft.com/office/powerpoint/2010/main" val="18905470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p>
        </p:txBody>
      </p:sp>
      <p:sp>
        <p:nvSpPr>
          <p:cNvPr id="4" name="日期占位符 3"/>
          <p:cNvSpPr>
            <a:spLocks noGrp="1"/>
          </p:cNvSpPr>
          <p:nvPr>
            <p:ph type="dt" sz="half" idx="10"/>
          </p:nvPr>
        </p:nvSpPr>
        <p:spPr/>
        <p:txBody>
          <a:bodyPr/>
          <a:lstStyle/>
          <a:p>
            <a:fld id="{27427AEA-BBBB-4C9B-AB23-214EAA8AB789}" type="datetime1">
              <a:t>2016/10/26</a:t>
            </a:fld>
            <a:endParaRPr lang="zh-CN"/>
          </a:p>
        </p:txBody>
      </p:sp>
      <p:sp>
        <p:nvSpPr>
          <p:cNvPr id="5" name="页脚占位符 4"/>
          <p:cNvSpPr>
            <a:spLocks noGrp="1"/>
          </p:cNvSpPr>
          <p:nvPr>
            <p:ph type="ftr" sz="quarter" idx="11"/>
          </p:nvPr>
        </p:nvSpPr>
        <p:spPr/>
        <p:txBody>
          <a:bodyPr/>
          <a:lstStyle/>
          <a:p>
            <a:endParaRPr lang="zh-CN"/>
          </a:p>
        </p:txBody>
      </p:sp>
      <p:sp>
        <p:nvSpPr>
          <p:cNvPr id="6" name="幻灯片编号占位符 5"/>
          <p:cNvSpPr>
            <a:spLocks noGrp="1"/>
          </p:cNvSpPr>
          <p:nvPr>
            <p:ph type="sldNum" sz="quarter" idx="12"/>
          </p:nvPr>
        </p:nvSpPr>
        <p:spPr/>
        <p:txBody>
          <a:bodyPr/>
          <a:lstStyle/>
          <a:p>
            <a:fld id="{8FDBFFB2-86D9-4B8F-A59A-553A60B94BBE}" type="slidenum">
              <a:t>‹#›</a:t>
            </a:fld>
            <a:endParaRPr lang="zh-CN"/>
          </a:p>
        </p:txBody>
      </p:sp>
    </p:spTree>
    <p:extLst>
      <p:ext uri="{BB962C8B-B14F-4D97-AF65-F5344CB8AC3E}">
        <p14:creationId xmlns:p14="http://schemas.microsoft.com/office/powerpoint/2010/main" val="42076664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65014" y="304801"/>
            <a:ext cx="1715800" cy="5410200"/>
          </a:xfrm>
        </p:spPr>
        <p:txBody>
          <a:bodyPr vert="eaVert"/>
          <a:lstStyle/>
          <a:p>
            <a:r>
              <a:rPr lang="zh-CN" altLang="en-US" smtClean="0"/>
              <a:t>单击此处编辑母版标题样式</a:t>
            </a:r>
            <a:endParaRPr lang="zh-CN"/>
          </a:p>
        </p:txBody>
      </p:sp>
      <p:sp>
        <p:nvSpPr>
          <p:cNvPr id="3" name="竖排文字占位符 2"/>
          <p:cNvSpPr>
            <a:spLocks noGrp="1"/>
          </p:cNvSpPr>
          <p:nvPr>
            <p:ph type="body" orient="vert" idx="1"/>
          </p:nvPr>
        </p:nvSpPr>
        <p:spPr>
          <a:xfrm>
            <a:off x="2209800" y="304801"/>
            <a:ext cx="7502814"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p>
        </p:txBody>
      </p:sp>
      <p:sp>
        <p:nvSpPr>
          <p:cNvPr id="4" name="日期占位符 3"/>
          <p:cNvSpPr>
            <a:spLocks noGrp="1"/>
          </p:cNvSpPr>
          <p:nvPr>
            <p:ph type="dt" sz="half" idx="10"/>
          </p:nvPr>
        </p:nvSpPr>
        <p:spPr/>
        <p:txBody>
          <a:bodyPr/>
          <a:lstStyle/>
          <a:p>
            <a:fld id="{2791CA30-F5CD-4CA0-B16A-349C6F830700}" type="datetime1">
              <a:t>2016/10/26</a:t>
            </a:fld>
            <a:endParaRPr lang="zh-CN"/>
          </a:p>
        </p:txBody>
      </p:sp>
      <p:sp>
        <p:nvSpPr>
          <p:cNvPr id="5" name="页脚占位符 4"/>
          <p:cNvSpPr>
            <a:spLocks noGrp="1"/>
          </p:cNvSpPr>
          <p:nvPr>
            <p:ph type="ftr" sz="quarter" idx="11"/>
          </p:nvPr>
        </p:nvSpPr>
        <p:spPr/>
        <p:txBody>
          <a:bodyPr/>
          <a:lstStyle/>
          <a:p>
            <a:endParaRPr lang="zh-CN"/>
          </a:p>
        </p:txBody>
      </p:sp>
      <p:sp>
        <p:nvSpPr>
          <p:cNvPr id="6" name="幻灯片编号占位符 5"/>
          <p:cNvSpPr>
            <a:spLocks noGrp="1"/>
          </p:cNvSpPr>
          <p:nvPr>
            <p:ph type="sldNum" sz="quarter" idx="12"/>
          </p:nvPr>
        </p:nvSpPr>
        <p:spPr/>
        <p:txBody>
          <a:bodyPr/>
          <a:lstStyle/>
          <a:p>
            <a:fld id="{8FDBFFB2-86D9-4B8F-A59A-553A60B94BBE}" type="slidenum">
              <a:t>‹#›</a:t>
            </a:fld>
            <a:endParaRPr lang="zh-CN"/>
          </a:p>
        </p:txBody>
      </p:sp>
    </p:spTree>
    <p:extLst>
      <p:ext uri="{BB962C8B-B14F-4D97-AF65-F5344CB8AC3E}">
        <p14:creationId xmlns:p14="http://schemas.microsoft.com/office/powerpoint/2010/main" val="12994977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p>
        </p:txBody>
      </p:sp>
      <p:sp>
        <p:nvSpPr>
          <p:cNvPr id="4" name="日期占位符 3"/>
          <p:cNvSpPr>
            <a:spLocks noGrp="1"/>
          </p:cNvSpPr>
          <p:nvPr>
            <p:ph type="dt" sz="half" idx="10"/>
          </p:nvPr>
        </p:nvSpPr>
        <p:spPr/>
        <p:txBody>
          <a:bodyPr/>
          <a:lstStyle/>
          <a:p>
            <a:fld id="{7B3AF48E-ABA0-4B58-B562-D1D7408067C4}" type="datetime1">
              <a:t>2016/10/26</a:t>
            </a:fld>
            <a:endParaRPr lang="zh-CN"/>
          </a:p>
        </p:txBody>
      </p:sp>
      <p:sp>
        <p:nvSpPr>
          <p:cNvPr id="5" name="页脚占位符 4"/>
          <p:cNvSpPr>
            <a:spLocks noGrp="1"/>
          </p:cNvSpPr>
          <p:nvPr>
            <p:ph type="ftr" sz="quarter" idx="11"/>
          </p:nvPr>
        </p:nvSpPr>
        <p:spPr/>
        <p:txBody>
          <a:bodyPr/>
          <a:lstStyle/>
          <a:p>
            <a:endParaRPr lang="zh-CN"/>
          </a:p>
        </p:txBody>
      </p:sp>
      <p:sp>
        <p:nvSpPr>
          <p:cNvPr id="6" name="幻灯片编号占位符 5"/>
          <p:cNvSpPr>
            <a:spLocks noGrp="1"/>
          </p:cNvSpPr>
          <p:nvPr>
            <p:ph type="sldNum" sz="quarter" idx="12"/>
          </p:nvPr>
        </p:nvSpPr>
        <p:spPr/>
        <p:txBody>
          <a:bodyPr/>
          <a:lstStyle/>
          <a:p>
            <a:fld id="{8FDBFFB2-86D9-4B8F-A59A-553A60B94BBE}" type="slidenum">
              <a:t>‹#›</a:t>
            </a:fld>
            <a:endParaRPr lang="zh-CN"/>
          </a:p>
        </p:txBody>
      </p:sp>
    </p:spTree>
    <p:extLst>
      <p:ext uri="{BB962C8B-B14F-4D97-AF65-F5344CB8AC3E}">
        <p14:creationId xmlns:p14="http://schemas.microsoft.com/office/powerpoint/2010/main" val="25899905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180013" y="1600200"/>
            <a:ext cx="6400801" cy="2486025"/>
          </a:xfrm>
        </p:spPr>
        <p:txBody>
          <a:bodyPr anchor="b">
            <a:normAutofit/>
          </a:bodyPr>
          <a:lstStyle>
            <a:lvl1pPr latinLnBrk="0">
              <a:defRPr lang="zh-CN" sz="5200"/>
            </a:lvl1pPr>
          </a:lstStyle>
          <a:p>
            <a:r>
              <a:rPr lang="zh-CN" altLang="en-US" smtClean="0"/>
              <a:t>单击此处编辑母版标题样式</a:t>
            </a:r>
            <a:endParaRPr lang="zh-CN"/>
          </a:p>
        </p:txBody>
      </p:sp>
      <p:sp>
        <p:nvSpPr>
          <p:cNvPr id="3" name="文本占位符 2"/>
          <p:cNvSpPr>
            <a:spLocks noGrp="1"/>
          </p:cNvSpPr>
          <p:nvPr>
            <p:ph type="body" idx="1"/>
          </p:nvPr>
        </p:nvSpPr>
        <p:spPr>
          <a:xfrm>
            <a:off x="5180011" y="4105029"/>
            <a:ext cx="6400801" cy="914400"/>
          </a:xfrm>
        </p:spPr>
        <p:txBody>
          <a:bodyPr>
            <a:normAutofit/>
          </a:bodyPr>
          <a:lstStyle>
            <a:lvl1pPr marL="0" indent="0" latinLnBrk="0">
              <a:buNone/>
              <a:defRPr lang="zh-CN" sz="2000">
                <a:solidFill>
                  <a:schemeClr val="accent2"/>
                </a:solidFill>
              </a:defRPr>
            </a:lvl1pPr>
            <a:lvl2pPr marL="457200" indent="0" latinLnBrk="0">
              <a:buNone/>
              <a:defRPr lang="zh-CN" sz="2000">
                <a:solidFill>
                  <a:schemeClr val="tx1">
                    <a:tint val="75000"/>
                  </a:schemeClr>
                </a:solidFill>
              </a:defRPr>
            </a:lvl2pPr>
            <a:lvl3pPr marL="914400" indent="0" latinLnBrk="0">
              <a:buNone/>
              <a:defRPr lang="zh-CN" sz="1800">
                <a:solidFill>
                  <a:schemeClr val="tx1">
                    <a:tint val="75000"/>
                  </a:schemeClr>
                </a:solidFill>
              </a:defRPr>
            </a:lvl3pPr>
            <a:lvl4pPr marL="1371600" indent="0" latinLnBrk="0">
              <a:buNone/>
              <a:defRPr lang="zh-CN" sz="1600">
                <a:solidFill>
                  <a:schemeClr val="tx1">
                    <a:tint val="75000"/>
                  </a:schemeClr>
                </a:solidFill>
              </a:defRPr>
            </a:lvl4pPr>
            <a:lvl5pPr marL="1828800" indent="0" latinLnBrk="0">
              <a:buNone/>
              <a:defRPr lang="zh-CN" sz="1600">
                <a:solidFill>
                  <a:schemeClr val="tx1">
                    <a:tint val="75000"/>
                  </a:schemeClr>
                </a:solidFill>
              </a:defRPr>
            </a:lvl5pPr>
            <a:lvl6pPr marL="2286000" indent="0" latinLnBrk="0">
              <a:buNone/>
              <a:defRPr lang="zh-CN" sz="1600">
                <a:solidFill>
                  <a:schemeClr val="tx1">
                    <a:tint val="75000"/>
                  </a:schemeClr>
                </a:solidFill>
              </a:defRPr>
            </a:lvl6pPr>
            <a:lvl7pPr marL="2743200" indent="0" latinLnBrk="0">
              <a:buNone/>
              <a:defRPr lang="zh-CN" sz="1600">
                <a:solidFill>
                  <a:schemeClr val="tx1">
                    <a:tint val="75000"/>
                  </a:schemeClr>
                </a:solidFill>
              </a:defRPr>
            </a:lvl7pPr>
            <a:lvl8pPr marL="3200400" indent="0" latinLnBrk="0">
              <a:buNone/>
              <a:defRPr lang="zh-CN" sz="1600">
                <a:solidFill>
                  <a:schemeClr val="tx1">
                    <a:tint val="75000"/>
                  </a:schemeClr>
                </a:solidFill>
              </a:defRPr>
            </a:lvl8pPr>
            <a:lvl9pPr marL="3657600" indent="0" latinLnBrk="0">
              <a:buNone/>
              <a:defRPr lang="zh-CN"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2A5034C-8BD9-4B0C-893B-33834FAB227F}" type="datetime1">
              <a:t>2016/10/26</a:t>
            </a:fld>
            <a:endParaRPr lang="zh-CN"/>
          </a:p>
        </p:txBody>
      </p:sp>
      <p:sp>
        <p:nvSpPr>
          <p:cNvPr id="5" name="页脚占位符 4"/>
          <p:cNvSpPr>
            <a:spLocks noGrp="1"/>
          </p:cNvSpPr>
          <p:nvPr>
            <p:ph type="ftr" sz="quarter" idx="11"/>
          </p:nvPr>
        </p:nvSpPr>
        <p:spPr/>
        <p:txBody>
          <a:bodyPr/>
          <a:lstStyle/>
          <a:p>
            <a:endParaRPr lang="zh-CN"/>
          </a:p>
        </p:txBody>
      </p:sp>
      <p:sp>
        <p:nvSpPr>
          <p:cNvPr id="6" name="幻灯片编号占位符 5"/>
          <p:cNvSpPr>
            <a:spLocks noGrp="1"/>
          </p:cNvSpPr>
          <p:nvPr>
            <p:ph type="sldNum" sz="quarter" idx="12"/>
          </p:nvPr>
        </p:nvSpPr>
        <p:spPr/>
        <p:txBody>
          <a:bodyPr/>
          <a:lstStyle/>
          <a:p>
            <a:fld id="{8FDBFFB2-86D9-4B8F-A59A-553A60B94BBE}" type="slidenum">
              <a:t>‹#›</a:t>
            </a:fld>
            <a:endParaRPr lang="zh-CN"/>
          </a:p>
        </p:txBody>
      </p:sp>
    </p:spTree>
    <p:extLst>
      <p:ext uri="{BB962C8B-B14F-4D97-AF65-F5344CB8AC3E}">
        <p14:creationId xmlns:p14="http://schemas.microsoft.com/office/powerpoint/2010/main" val="2117916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p>
        </p:txBody>
      </p:sp>
      <p:sp>
        <p:nvSpPr>
          <p:cNvPr id="3" name="内容占位符 2"/>
          <p:cNvSpPr>
            <a:spLocks noGrp="1"/>
          </p:cNvSpPr>
          <p:nvPr>
            <p:ph sz="half" idx="1"/>
          </p:nvPr>
        </p:nvSpPr>
        <p:spPr>
          <a:xfrm>
            <a:off x="2208213" y="1600200"/>
            <a:ext cx="4572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p>
        </p:txBody>
      </p:sp>
      <p:sp>
        <p:nvSpPr>
          <p:cNvPr id="4" name="内容占位符 3"/>
          <p:cNvSpPr>
            <a:spLocks noGrp="1"/>
          </p:cNvSpPr>
          <p:nvPr>
            <p:ph sz="half" idx="2"/>
          </p:nvPr>
        </p:nvSpPr>
        <p:spPr>
          <a:xfrm>
            <a:off x="7008813" y="1600200"/>
            <a:ext cx="4572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p>
        </p:txBody>
      </p:sp>
      <p:sp>
        <p:nvSpPr>
          <p:cNvPr id="5" name="日期占位符 4"/>
          <p:cNvSpPr>
            <a:spLocks noGrp="1"/>
          </p:cNvSpPr>
          <p:nvPr>
            <p:ph type="dt" sz="half" idx="10"/>
          </p:nvPr>
        </p:nvSpPr>
        <p:spPr/>
        <p:txBody>
          <a:bodyPr/>
          <a:lstStyle/>
          <a:p>
            <a:fld id="{7CD787AA-CBCD-47F9-A04C-7106C508CDE4}" type="datetime1">
              <a:t>2016/10/26</a:t>
            </a:fld>
            <a:endParaRPr lang="zh-CN"/>
          </a:p>
        </p:txBody>
      </p:sp>
      <p:sp>
        <p:nvSpPr>
          <p:cNvPr id="6" name="页脚占位符 5"/>
          <p:cNvSpPr>
            <a:spLocks noGrp="1"/>
          </p:cNvSpPr>
          <p:nvPr>
            <p:ph type="ftr" sz="quarter" idx="11"/>
          </p:nvPr>
        </p:nvSpPr>
        <p:spPr/>
        <p:txBody>
          <a:bodyPr/>
          <a:lstStyle/>
          <a:p>
            <a:endParaRPr lang="zh-CN"/>
          </a:p>
        </p:txBody>
      </p:sp>
      <p:sp>
        <p:nvSpPr>
          <p:cNvPr id="7" name="幻灯片编号占位符 6"/>
          <p:cNvSpPr>
            <a:spLocks noGrp="1"/>
          </p:cNvSpPr>
          <p:nvPr>
            <p:ph type="sldNum" sz="quarter" idx="12"/>
          </p:nvPr>
        </p:nvSpPr>
        <p:spPr/>
        <p:txBody>
          <a:bodyPr/>
          <a:lstStyle/>
          <a:p>
            <a:fld id="{8FDBFFB2-86D9-4B8F-A59A-553A60B94BBE}" type="slidenum">
              <a:t>‹#›</a:t>
            </a:fld>
            <a:endParaRPr lang="zh-CN"/>
          </a:p>
        </p:txBody>
      </p:sp>
    </p:spTree>
    <p:extLst>
      <p:ext uri="{BB962C8B-B14F-4D97-AF65-F5344CB8AC3E}">
        <p14:creationId xmlns:p14="http://schemas.microsoft.com/office/powerpoint/2010/main" val="36077512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p>
        </p:txBody>
      </p:sp>
      <p:sp>
        <p:nvSpPr>
          <p:cNvPr id="3" name="文本占位符 2"/>
          <p:cNvSpPr>
            <a:spLocks noGrp="1"/>
          </p:cNvSpPr>
          <p:nvPr>
            <p:ph type="body" idx="1"/>
          </p:nvPr>
        </p:nvSpPr>
        <p:spPr>
          <a:xfrm>
            <a:off x="2208213" y="1600200"/>
            <a:ext cx="4572000" cy="823912"/>
          </a:xfrm>
        </p:spPr>
        <p:txBody>
          <a:bodyPr anchor="ctr">
            <a:noAutofit/>
          </a:bodyPr>
          <a:lstStyle>
            <a:lvl1pPr marL="0" indent="0" latinLnBrk="0">
              <a:spcBef>
                <a:spcPts val="0"/>
              </a:spcBef>
              <a:buNone/>
              <a:defRPr lang="zh-CN" sz="2100" b="0">
                <a:solidFill>
                  <a:schemeClr val="accent2"/>
                </a:solidFill>
              </a:defRPr>
            </a:lvl1pPr>
            <a:lvl2pPr marL="457200" indent="0" latinLnBrk="0">
              <a:buNone/>
              <a:defRPr lang="zh-CN" sz="2000" b="1"/>
            </a:lvl2pPr>
            <a:lvl3pPr marL="914400" indent="0" latinLnBrk="0">
              <a:buNone/>
              <a:defRPr lang="zh-CN" sz="1800" b="1"/>
            </a:lvl3pPr>
            <a:lvl4pPr marL="1371600" indent="0" latinLnBrk="0">
              <a:buNone/>
              <a:defRPr lang="zh-CN" sz="1600" b="1"/>
            </a:lvl4pPr>
            <a:lvl5pPr marL="1828800" indent="0" latinLnBrk="0">
              <a:buNone/>
              <a:defRPr lang="zh-CN" sz="1600" b="1"/>
            </a:lvl5pPr>
            <a:lvl6pPr marL="2286000" indent="0" latinLnBrk="0">
              <a:buNone/>
              <a:defRPr lang="zh-CN" sz="1600" b="1"/>
            </a:lvl6pPr>
            <a:lvl7pPr marL="2743200" indent="0" latinLnBrk="0">
              <a:buNone/>
              <a:defRPr lang="zh-CN" sz="1600" b="1"/>
            </a:lvl7pPr>
            <a:lvl8pPr marL="3200400" indent="0" latinLnBrk="0">
              <a:buNone/>
              <a:defRPr lang="zh-CN" sz="1600" b="1"/>
            </a:lvl8pPr>
            <a:lvl9pPr marL="3657600" indent="0" latinLnBrk="0">
              <a:buNone/>
              <a:defRPr lang="zh-CN" sz="1600" b="1"/>
            </a:lvl9pPr>
          </a:lstStyle>
          <a:p>
            <a:pPr lvl="0"/>
            <a:r>
              <a:rPr lang="zh-CN" altLang="en-US" smtClean="0"/>
              <a:t>单击此处编辑母版文本样式</a:t>
            </a:r>
          </a:p>
        </p:txBody>
      </p:sp>
      <p:sp>
        <p:nvSpPr>
          <p:cNvPr id="4" name="内容占位符 3"/>
          <p:cNvSpPr>
            <a:spLocks noGrp="1"/>
          </p:cNvSpPr>
          <p:nvPr>
            <p:ph sz="half" idx="2"/>
          </p:nvPr>
        </p:nvSpPr>
        <p:spPr>
          <a:xfrm>
            <a:off x="2208213" y="2505075"/>
            <a:ext cx="4572000" cy="333756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p>
        </p:txBody>
      </p:sp>
      <p:sp>
        <p:nvSpPr>
          <p:cNvPr id="5" name="文本占位符 4"/>
          <p:cNvSpPr>
            <a:spLocks noGrp="1"/>
          </p:cNvSpPr>
          <p:nvPr>
            <p:ph type="body" sz="quarter" idx="3"/>
          </p:nvPr>
        </p:nvSpPr>
        <p:spPr>
          <a:xfrm>
            <a:off x="7008813" y="1600200"/>
            <a:ext cx="4572000" cy="823912"/>
          </a:xfrm>
        </p:spPr>
        <p:txBody>
          <a:bodyPr anchor="ctr">
            <a:noAutofit/>
          </a:bodyPr>
          <a:lstStyle>
            <a:lvl1pPr marL="0" indent="0" latinLnBrk="0">
              <a:spcBef>
                <a:spcPts val="0"/>
              </a:spcBef>
              <a:buNone/>
              <a:defRPr lang="zh-CN" sz="2100" b="0">
                <a:solidFill>
                  <a:schemeClr val="accent2"/>
                </a:solidFill>
              </a:defRPr>
            </a:lvl1pPr>
            <a:lvl2pPr marL="457200" indent="0" latinLnBrk="0">
              <a:buNone/>
              <a:defRPr lang="zh-CN" sz="2000" b="1"/>
            </a:lvl2pPr>
            <a:lvl3pPr marL="914400" indent="0" latinLnBrk="0">
              <a:buNone/>
              <a:defRPr lang="zh-CN" sz="1800" b="1"/>
            </a:lvl3pPr>
            <a:lvl4pPr marL="1371600" indent="0" latinLnBrk="0">
              <a:buNone/>
              <a:defRPr lang="zh-CN" sz="1600" b="1"/>
            </a:lvl4pPr>
            <a:lvl5pPr marL="1828800" indent="0" latinLnBrk="0">
              <a:buNone/>
              <a:defRPr lang="zh-CN" sz="1600" b="1"/>
            </a:lvl5pPr>
            <a:lvl6pPr marL="2286000" indent="0" latinLnBrk="0">
              <a:buNone/>
              <a:defRPr lang="zh-CN" sz="1600" b="1"/>
            </a:lvl6pPr>
            <a:lvl7pPr marL="2743200" indent="0" latinLnBrk="0">
              <a:buNone/>
              <a:defRPr lang="zh-CN" sz="1600" b="1"/>
            </a:lvl7pPr>
            <a:lvl8pPr marL="3200400" indent="0" latinLnBrk="0">
              <a:buNone/>
              <a:defRPr lang="zh-CN" sz="1600" b="1"/>
            </a:lvl8pPr>
            <a:lvl9pPr marL="3657600" indent="0" latinLnBrk="0">
              <a:buNone/>
              <a:defRPr lang="zh-CN" sz="1600" b="1"/>
            </a:lvl9pPr>
          </a:lstStyle>
          <a:p>
            <a:pPr lvl="0"/>
            <a:r>
              <a:rPr lang="zh-CN" altLang="en-US" smtClean="0"/>
              <a:t>单击此处编辑母版文本样式</a:t>
            </a:r>
          </a:p>
        </p:txBody>
      </p:sp>
      <p:sp>
        <p:nvSpPr>
          <p:cNvPr id="6" name="内容占位符 5"/>
          <p:cNvSpPr>
            <a:spLocks noGrp="1"/>
          </p:cNvSpPr>
          <p:nvPr>
            <p:ph sz="quarter" idx="4"/>
          </p:nvPr>
        </p:nvSpPr>
        <p:spPr>
          <a:xfrm>
            <a:off x="7008813" y="2505075"/>
            <a:ext cx="4572000" cy="333756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p>
        </p:txBody>
      </p:sp>
      <p:sp>
        <p:nvSpPr>
          <p:cNvPr id="7" name="日期占位符 6"/>
          <p:cNvSpPr>
            <a:spLocks noGrp="1"/>
          </p:cNvSpPr>
          <p:nvPr>
            <p:ph type="dt" sz="half" idx="10"/>
          </p:nvPr>
        </p:nvSpPr>
        <p:spPr/>
        <p:txBody>
          <a:bodyPr/>
          <a:lstStyle/>
          <a:p>
            <a:fld id="{AD1CC9DD-75F5-4611-BA0B-CFB1A226639C}" type="datetime1">
              <a:t>2016/10/26</a:t>
            </a:fld>
            <a:endParaRPr lang="zh-CN"/>
          </a:p>
        </p:txBody>
      </p:sp>
      <p:sp>
        <p:nvSpPr>
          <p:cNvPr id="8" name="页脚占位符 7"/>
          <p:cNvSpPr>
            <a:spLocks noGrp="1"/>
          </p:cNvSpPr>
          <p:nvPr>
            <p:ph type="ftr" sz="quarter" idx="11"/>
          </p:nvPr>
        </p:nvSpPr>
        <p:spPr/>
        <p:txBody>
          <a:bodyPr/>
          <a:lstStyle/>
          <a:p>
            <a:endParaRPr lang="zh-CN"/>
          </a:p>
        </p:txBody>
      </p:sp>
      <p:sp>
        <p:nvSpPr>
          <p:cNvPr id="9" name="幻灯片编号占位符 8"/>
          <p:cNvSpPr>
            <a:spLocks noGrp="1"/>
          </p:cNvSpPr>
          <p:nvPr>
            <p:ph type="sldNum" sz="quarter" idx="12"/>
          </p:nvPr>
        </p:nvSpPr>
        <p:spPr/>
        <p:txBody>
          <a:bodyPr/>
          <a:lstStyle/>
          <a:p>
            <a:fld id="{8FDBFFB2-86D9-4B8F-A59A-553A60B94BBE}" type="slidenum">
              <a:t>‹#›</a:t>
            </a:fld>
            <a:endParaRPr lang="zh-CN"/>
          </a:p>
        </p:txBody>
      </p:sp>
    </p:spTree>
    <p:extLst>
      <p:ext uri="{BB962C8B-B14F-4D97-AF65-F5344CB8AC3E}">
        <p14:creationId xmlns:p14="http://schemas.microsoft.com/office/powerpoint/2010/main" val="38330463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p>
        </p:txBody>
      </p:sp>
      <p:sp>
        <p:nvSpPr>
          <p:cNvPr id="3" name="日期占位符 2"/>
          <p:cNvSpPr>
            <a:spLocks noGrp="1"/>
          </p:cNvSpPr>
          <p:nvPr>
            <p:ph type="dt" sz="half" idx="10"/>
          </p:nvPr>
        </p:nvSpPr>
        <p:spPr/>
        <p:txBody>
          <a:bodyPr/>
          <a:lstStyle/>
          <a:p>
            <a:fld id="{5980F1F9-2D3D-4243-878F-D000C3F2A1C4}" type="datetime1">
              <a:t>2016/10/26</a:t>
            </a:fld>
            <a:endParaRPr lang="zh-CN"/>
          </a:p>
        </p:txBody>
      </p:sp>
      <p:sp>
        <p:nvSpPr>
          <p:cNvPr id="4" name="页脚占位符 3"/>
          <p:cNvSpPr>
            <a:spLocks noGrp="1"/>
          </p:cNvSpPr>
          <p:nvPr>
            <p:ph type="ftr" sz="quarter" idx="11"/>
          </p:nvPr>
        </p:nvSpPr>
        <p:spPr/>
        <p:txBody>
          <a:bodyPr/>
          <a:lstStyle/>
          <a:p>
            <a:endParaRPr lang="zh-CN"/>
          </a:p>
        </p:txBody>
      </p:sp>
      <p:sp>
        <p:nvSpPr>
          <p:cNvPr id="5" name="幻灯片编号占位符 4"/>
          <p:cNvSpPr>
            <a:spLocks noGrp="1"/>
          </p:cNvSpPr>
          <p:nvPr>
            <p:ph type="sldNum" sz="quarter" idx="12"/>
          </p:nvPr>
        </p:nvSpPr>
        <p:spPr/>
        <p:txBody>
          <a:bodyPr/>
          <a:lstStyle/>
          <a:p>
            <a:fld id="{8FDBFFB2-86D9-4B8F-A59A-553A60B94BBE}" type="slidenum">
              <a:t>‹#›</a:t>
            </a:fld>
            <a:endParaRPr lang="zh-CN"/>
          </a:p>
        </p:txBody>
      </p:sp>
    </p:spTree>
    <p:extLst>
      <p:ext uri="{BB962C8B-B14F-4D97-AF65-F5344CB8AC3E}">
        <p14:creationId xmlns:p14="http://schemas.microsoft.com/office/powerpoint/2010/main" val="3698309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ABCBE8-1824-4658-A8BB-BECFAEB7E35A}" type="datetime1">
              <a:t>2016/10/26</a:t>
            </a:fld>
            <a:endParaRPr lang="zh-CN"/>
          </a:p>
        </p:txBody>
      </p:sp>
      <p:sp>
        <p:nvSpPr>
          <p:cNvPr id="3" name="页脚占位符 2"/>
          <p:cNvSpPr>
            <a:spLocks noGrp="1"/>
          </p:cNvSpPr>
          <p:nvPr>
            <p:ph type="ftr" sz="quarter" idx="11"/>
          </p:nvPr>
        </p:nvSpPr>
        <p:spPr/>
        <p:txBody>
          <a:bodyPr/>
          <a:lstStyle/>
          <a:p>
            <a:endParaRPr lang="zh-CN"/>
          </a:p>
        </p:txBody>
      </p:sp>
      <p:sp>
        <p:nvSpPr>
          <p:cNvPr id="4" name="幻灯片编号占位符 3"/>
          <p:cNvSpPr>
            <a:spLocks noGrp="1"/>
          </p:cNvSpPr>
          <p:nvPr>
            <p:ph type="sldNum" sz="quarter" idx="12"/>
          </p:nvPr>
        </p:nvSpPr>
        <p:spPr/>
        <p:txBody>
          <a:bodyPr/>
          <a:lstStyle/>
          <a:p>
            <a:fld id="{8FDBFFB2-86D9-4B8F-A59A-553A60B94BBE}" type="slidenum">
              <a:t>‹#›</a:t>
            </a:fld>
            <a:endParaRPr lang="zh-CN"/>
          </a:p>
        </p:txBody>
      </p:sp>
    </p:spTree>
    <p:extLst>
      <p:ext uri="{BB962C8B-B14F-4D97-AF65-F5344CB8AC3E}">
        <p14:creationId xmlns:p14="http://schemas.microsoft.com/office/powerpoint/2010/main" val="2222526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题注">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837612" y="2277477"/>
            <a:ext cx="2743201" cy="2322178"/>
          </a:xfrm>
        </p:spPr>
        <p:txBody>
          <a:bodyPr anchor="b">
            <a:normAutofit/>
          </a:bodyPr>
          <a:lstStyle>
            <a:lvl1pPr latinLnBrk="0">
              <a:defRPr lang="zh-CN" sz="2600">
                <a:solidFill>
                  <a:schemeClr val="accent2"/>
                </a:solidFill>
              </a:defRPr>
            </a:lvl1pPr>
          </a:lstStyle>
          <a:p>
            <a:r>
              <a:rPr lang="zh-CN" altLang="en-US" smtClean="0"/>
              <a:t>单击此处编辑母版标题样式</a:t>
            </a:r>
            <a:endParaRPr lang="zh-CN"/>
          </a:p>
        </p:txBody>
      </p:sp>
      <p:sp>
        <p:nvSpPr>
          <p:cNvPr id="3" name="内容占位符 2"/>
          <p:cNvSpPr>
            <a:spLocks noGrp="1"/>
          </p:cNvSpPr>
          <p:nvPr>
            <p:ph idx="1"/>
          </p:nvPr>
        </p:nvSpPr>
        <p:spPr>
          <a:xfrm>
            <a:off x="1293813" y="533400"/>
            <a:ext cx="6858000" cy="4800600"/>
          </a:xfrm>
        </p:spPr>
        <p:txBody>
          <a:bodyPr>
            <a:normAutofit/>
          </a:bodyPr>
          <a:lstStyle>
            <a:lvl1pPr latinLnBrk="0">
              <a:defRPr lang="zh-CN" sz="2400"/>
            </a:lvl1pPr>
            <a:lvl2pPr latinLnBrk="0">
              <a:defRPr lang="zh-CN" sz="2000"/>
            </a:lvl2pPr>
            <a:lvl3pPr latinLnBrk="0">
              <a:defRPr lang="zh-CN" sz="1800"/>
            </a:lvl3pPr>
            <a:lvl4pPr latinLnBrk="0">
              <a:defRPr lang="zh-CN" sz="1600"/>
            </a:lvl4pPr>
            <a:lvl5pPr latinLnBrk="0">
              <a:defRPr lang="zh-CN" sz="1400"/>
            </a:lvl5pPr>
            <a:lvl6pPr latinLnBrk="0">
              <a:defRPr lang="zh-CN" sz="1400"/>
            </a:lvl6pPr>
            <a:lvl7pPr latinLnBrk="0">
              <a:defRPr lang="zh-CN" sz="1400"/>
            </a:lvl7pPr>
            <a:lvl8pPr latinLnBrk="0">
              <a:defRPr lang="zh-CN" sz="1400"/>
            </a:lvl8pPr>
            <a:lvl9pPr latinLnBrk="0">
              <a:defRPr lang="zh-CN"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dirty="0"/>
          </a:p>
        </p:txBody>
      </p:sp>
      <p:sp>
        <p:nvSpPr>
          <p:cNvPr id="4" name="文本占位符 3"/>
          <p:cNvSpPr>
            <a:spLocks noGrp="1"/>
          </p:cNvSpPr>
          <p:nvPr>
            <p:ph type="body" sz="half" idx="2"/>
          </p:nvPr>
        </p:nvSpPr>
        <p:spPr>
          <a:xfrm>
            <a:off x="8837614" y="4583187"/>
            <a:ext cx="2743200" cy="1131813"/>
          </a:xfrm>
        </p:spPr>
        <p:txBody>
          <a:bodyPr>
            <a:normAutofit/>
          </a:bodyPr>
          <a:lstStyle>
            <a:lvl1pPr marL="0" indent="0" latinLnBrk="0">
              <a:spcBef>
                <a:spcPts val="1000"/>
              </a:spcBef>
              <a:buNone/>
              <a:defRPr lang="zh-CN" sz="1400"/>
            </a:lvl1pPr>
            <a:lvl2pPr marL="457200" indent="0" latinLnBrk="0">
              <a:buNone/>
              <a:defRPr lang="zh-CN" sz="1400"/>
            </a:lvl2pPr>
            <a:lvl3pPr marL="914400" indent="0" latinLnBrk="0">
              <a:buNone/>
              <a:defRPr lang="zh-CN" sz="1200"/>
            </a:lvl3pPr>
            <a:lvl4pPr marL="1371600" indent="0" latinLnBrk="0">
              <a:buNone/>
              <a:defRPr lang="zh-CN" sz="1000"/>
            </a:lvl4pPr>
            <a:lvl5pPr marL="1828800" indent="0" latinLnBrk="0">
              <a:buNone/>
              <a:defRPr lang="zh-CN" sz="1000"/>
            </a:lvl5pPr>
            <a:lvl6pPr marL="2286000" indent="0" latinLnBrk="0">
              <a:buNone/>
              <a:defRPr lang="zh-CN" sz="1000"/>
            </a:lvl6pPr>
            <a:lvl7pPr marL="2743200" indent="0" latinLnBrk="0">
              <a:buNone/>
              <a:defRPr lang="zh-CN" sz="1000"/>
            </a:lvl7pPr>
            <a:lvl8pPr marL="3200400" indent="0" latinLnBrk="0">
              <a:buNone/>
              <a:defRPr lang="zh-CN" sz="1000"/>
            </a:lvl8pPr>
            <a:lvl9pPr marL="3657600" indent="0" latinLnBrk="0">
              <a:buNone/>
              <a:defRPr lang="zh-CN"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085CD17-C377-4DE5-9FCA-CC7471605C58}" type="datetime1">
              <a:t>2016/10/26</a:t>
            </a:fld>
            <a:endParaRPr lang="zh-CN"/>
          </a:p>
        </p:txBody>
      </p:sp>
      <p:sp>
        <p:nvSpPr>
          <p:cNvPr id="6" name="页脚占位符 5"/>
          <p:cNvSpPr>
            <a:spLocks noGrp="1"/>
          </p:cNvSpPr>
          <p:nvPr>
            <p:ph type="ftr" sz="quarter" idx="11"/>
          </p:nvPr>
        </p:nvSpPr>
        <p:spPr/>
        <p:txBody>
          <a:bodyPr/>
          <a:lstStyle/>
          <a:p>
            <a:endParaRPr lang="zh-CN"/>
          </a:p>
        </p:txBody>
      </p:sp>
      <p:sp>
        <p:nvSpPr>
          <p:cNvPr id="7" name="幻灯片编号占位符 6"/>
          <p:cNvSpPr>
            <a:spLocks noGrp="1"/>
          </p:cNvSpPr>
          <p:nvPr>
            <p:ph type="sldNum" sz="quarter" idx="12"/>
          </p:nvPr>
        </p:nvSpPr>
        <p:spPr/>
        <p:txBody>
          <a:bodyPr/>
          <a:lstStyle/>
          <a:p>
            <a:fld id="{8FDBFFB2-86D9-4B8F-A59A-553A60B94BBE}" type="slidenum">
              <a:t>‹#›</a:t>
            </a:fld>
            <a:endParaRPr lang="zh-CN"/>
          </a:p>
        </p:txBody>
      </p:sp>
    </p:spTree>
    <p:extLst>
      <p:ext uri="{BB962C8B-B14F-4D97-AF65-F5344CB8AC3E}">
        <p14:creationId xmlns:p14="http://schemas.microsoft.com/office/powerpoint/2010/main" val="18977006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题注">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837612" y="2277477"/>
            <a:ext cx="2743201" cy="2322178"/>
          </a:xfrm>
        </p:spPr>
        <p:txBody>
          <a:bodyPr anchor="b">
            <a:normAutofit/>
          </a:bodyPr>
          <a:lstStyle>
            <a:lvl1pPr latinLnBrk="0">
              <a:defRPr lang="zh-CN" sz="2600">
                <a:solidFill>
                  <a:schemeClr val="accent2"/>
                </a:solidFill>
              </a:defRPr>
            </a:lvl1pPr>
          </a:lstStyle>
          <a:p>
            <a:r>
              <a:rPr lang="zh-CN" altLang="en-US" smtClean="0"/>
              <a:t>单击此处编辑母版标题样式</a:t>
            </a:r>
            <a:endParaRPr lang="zh-CN"/>
          </a:p>
        </p:txBody>
      </p:sp>
      <p:sp>
        <p:nvSpPr>
          <p:cNvPr id="4" name="文本占位符 3"/>
          <p:cNvSpPr>
            <a:spLocks noGrp="1"/>
          </p:cNvSpPr>
          <p:nvPr>
            <p:ph type="body" sz="half" idx="2"/>
          </p:nvPr>
        </p:nvSpPr>
        <p:spPr>
          <a:xfrm>
            <a:off x="8837614" y="4583187"/>
            <a:ext cx="2743200" cy="1131813"/>
          </a:xfrm>
        </p:spPr>
        <p:txBody>
          <a:bodyPr>
            <a:normAutofit/>
          </a:bodyPr>
          <a:lstStyle>
            <a:lvl1pPr marL="0" indent="0" latinLnBrk="0">
              <a:spcBef>
                <a:spcPts val="1000"/>
              </a:spcBef>
              <a:buNone/>
              <a:defRPr lang="zh-CN" sz="1400"/>
            </a:lvl1pPr>
            <a:lvl2pPr marL="457200" indent="0" latinLnBrk="0">
              <a:buNone/>
              <a:defRPr lang="zh-CN" sz="1400"/>
            </a:lvl2pPr>
            <a:lvl3pPr marL="914400" indent="0" latinLnBrk="0">
              <a:buNone/>
              <a:defRPr lang="zh-CN" sz="1200"/>
            </a:lvl3pPr>
            <a:lvl4pPr marL="1371600" indent="0" latinLnBrk="0">
              <a:buNone/>
              <a:defRPr lang="zh-CN" sz="1000"/>
            </a:lvl4pPr>
            <a:lvl5pPr marL="1828800" indent="0" latinLnBrk="0">
              <a:buNone/>
              <a:defRPr lang="zh-CN" sz="1000"/>
            </a:lvl5pPr>
            <a:lvl6pPr marL="2286000" indent="0" latinLnBrk="0">
              <a:buNone/>
              <a:defRPr lang="zh-CN" sz="1000"/>
            </a:lvl6pPr>
            <a:lvl7pPr marL="2743200" indent="0" latinLnBrk="0">
              <a:buNone/>
              <a:defRPr lang="zh-CN" sz="1000"/>
            </a:lvl7pPr>
            <a:lvl8pPr marL="3200400" indent="0" latinLnBrk="0">
              <a:buNone/>
              <a:defRPr lang="zh-CN" sz="1000"/>
            </a:lvl8pPr>
            <a:lvl9pPr marL="3657600" indent="0" latinLnBrk="0">
              <a:buNone/>
              <a:defRPr lang="zh-CN"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9BE9F02-BE96-4BAE-86A5-1FA60D24CAE2}" type="datetime1">
              <a:t>2016/10/26</a:t>
            </a:fld>
            <a:endParaRPr lang="zh-CN"/>
          </a:p>
        </p:txBody>
      </p:sp>
      <p:sp>
        <p:nvSpPr>
          <p:cNvPr id="6" name="页脚占位符 5"/>
          <p:cNvSpPr>
            <a:spLocks noGrp="1"/>
          </p:cNvSpPr>
          <p:nvPr>
            <p:ph type="ftr" sz="quarter" idx="11"/>
          </p:nvPr>
        </p:nvSpPr>
        <p:spPr/>
        <p:txBody>
          <a:bodyPr/>
          <a:lstStyle/>
          <a:p>
            <a:endParaRPr lang="zh-CN"/>
          </a:p>
        </p:txBody>
      </p:sp>
      <p:sp>
        <p:nvSpPr>
          <p:cNvPr id="7" name="幻灯片编号占位符 6"/>
          <p:cNvSpPr>
            <a:spLocks noGrp="1"/>
          </p:cNvSpPr>
          <p:nvPr>
            <p:ph type="sldNum" sz="quarter" idx="12"/>
          </p:nvPr>
        </p:nvSpPr>
        <p:spPr/>
        <p:txBody>
          <a:bodyPr/>
          <a:lstStyle/>
          <a:p>
            <a:fld id="{8FDBFFB2-86D9-4B8F-A59A-553A60B94BBE}" type="slidenum">
              <a:t>‹#›</a:t>
            </a:fld>
            <a:endParaRPr lang="zh-CN"/>
          </a:p>
        </p:txBody>
      </p:sp>
      <p:sp>
        <p:nvSpPr>
          <p:cNvPr id="8" name="圆角矩形 7"/>
          <p:cNvSpPr/>
          <p:nvPr/>
        </p:nvSpPr>
        <p:spPr>
          <a:xfrm>
            <a:off x="1293812" y="533400"/>
            <a:ext cx="6858001" cy="4800600"/>
          </a:xfrm>
          <a:prstGeom prst="roundRect">
            <a:avLst>
              <a:gd name="adj" fmla="val 4409"/>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p>
        </p:txBody>
      </p:sp>
      <p:sp>
        <p:nvSpPr>
          <p:cNvPr id="3" name="图片占位符 2"/>
          <p:cNvSpPr>
            <a:spLocks noGrp="1"/>
          </p:cNvSpPr>
          <p:nvPr>
            <p:ph type="pic" idx="1"/>
          </p:nvPr>
        </p:nvSpPr>
        <p:spPr>
          <a:xfrm>
            <a:off x="1408112" y="647700"/>
            <a:ext cx="6629400" cy="4572000"/>
          </a:xfrm>
          <a:prstGeom prst="roundRect">
            <a:avLst>
              <a:gd name="adj" fmla="val 3725"/>
            </a:avLst>
          </a:prstGeom>
        </p:spPr>
        <p:txBody>
          <a:bodyPr tIns="914400">
            <a:normAutofit/>
          </a:bodyPr>
          <a:lstStyle>
            <a:lvl1pPr marL="0" indent="0" algn="ctr" latinLnBrk="0">
              <a:buNone/>
              <a:defRPr lang="zh-CN" sz="2400"/>
            </a:lvl1pPr>
            <a:lvl2pPr marL="457200" indent="0" latinLnBrk="0">
              <a:buNone/>
              <a:defRPr lang="zh-CN" sz="2800"/>
            </a:lvl2pPr>
            <a:lvl3pPr marL="914400" indent="0" latinLnBrk="0">
              <a:buNone/>
              <a:defRPr lang="zh-CN" sz="2400"/>
            </a:lvl3pPr>
            <a:lvl4pPr marL="1371600" indent="0" latinLnBrk="0">
              <a:buNone/>
              <a:defRPr lang="zh-CN" sz="2000"/>
            </a:lvl4pPr>
            <a:lvl5pPr marL="1828800" indent="0" latinLnBrk="0">
              <a:buNone/>
              <a:defRPr lang="zh-CN" sz="2000"/>
            </a:lvl5pPr>
            <a:lvl6pPr marL="2286000" indent="0" latinLnBrk="0">
              <a:buNone/>
              <a:defRPr lang="zh-CN" sz="2000"/>
            </a:lvl6pPr>
            <a:lvl7pPr marL="2743200" indent="0" latinLnBrk="0">
              <a:buNone/>
              <a:defRPr lang="zh-CN" sz="2000"/>
            </a:lvl7pPr>
            <a:lvl8pPr marL="3200400" indent="0" latinLnBrk="0">
              <a:buNone/>
              <a:defRPr lang="zh-CN" sz="2000"/>
            </a:lvl8pPr>
            <a:lvl9pPr marL="3657600" indent="0" latinLnBrk="0">
              <a:buNone/>
              <a:defRPr lang="zh-CN" sz="2000"/>
            </a:lvl9pPr>
          </a:lstStyle>
          <a:p>
            <a:r>
              <a:rPr lang="zh-CN" altLang="en-US" smtClean="0"/>
              <a:t>单击图标添加图片</a:t>
            </a:r>
            <a:endParaRPr lang="zh-CN"/>
          </a:p>
        </p:txBody>
      </p:sp>
    </p:spTree>
    <p:extLst>
      <p:ext uri="{BB962C8B-B14F-4D97-AF65-F5344CB8AC3E}">
        <p14:creationId xmlns:p14="http://schemas.microsoft.com/office/powerpoint/2010/main" val="6393017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2208213" y="304800"/>
            <a:ext cx="9372600" cy="1200416"/>
          </a:xfrm>
          <a:prstGeom prst="rect">
            <a:avLst/>
          </a:prstGeom>
        </p:spPr>
        <p:txBody>
          <a:bodyPr vert="horz" lIns="91440" tIns="45720" rIns="91440" bIns="45720" rtlCol="0" anchor="b">
            <a:normAutofit/>
          </a:bodyPr>
          <a:lstStyle/>
          <a:p>
            <a:r>
              <a:rPr lang="zh-CN"/>
              <a:t>单击此处编辑母版标题样式</a:t>
            </a:r>
          </a:p>
        </p:txBody>
      </p:sp>
      <p:sp>
        <p:nvSpPr>
          <p:cNvPr id="3" name="文本占位符 2"/>
          <p:cNvSpPr>
            <a:spLocks noGrp="1"/>
          </p:cNvSpPr>
          <p:nvPr>
            <p:ph type="body" idx="1"/>
          </p:nvPr>
        </p:nvSpPr>
        <p:spPr>
          <a:xfrm>
            <a:off x="2208213" y="1600200"/>
            <a:ext cx="9372600" cy="4114800"/>
          </a:xfrm>
          <a:prstGeom prst="rect">
            <a:avLst/>
          </a:prstGeom>
        </p:spPr>
        <p:txBody>
          <a:bodyPr vert="horz" lIns="91440" tIns="45720" rIns="91440" bIns="45720" rtlCol="0">
            <a:normAutofit/>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4" name="日期占位符 3"/>
          <p:cNvSpPr>
            <a:spLocks noGrp="1"/>
          </p:cNvSpPr>
          <p:nvPr>
            <p:ph type="dt" sz="half" idx="2"/>
          </p:nvPr>
        </p:nvSpPr>
        <p:spPr>
          <a:xfrm>
            <a:off x="253576" y="6505078"/>
            <a:ext cx="964036" cy="228600"/>
          </a:xfrm>
          <a:prstGeom prst="rect">
            <a:avLst/>
          </a:prstGeom>
        </p:spPr>
        <p:txBody>
          <a:bodyPr vert="horz" lIns="91440" tIns="45720" rIns="91440" bIns="45720" rtlCol="0" anchor="ctr"/>
          <a:lstStyle>
            <a:lvl1pPr algn="l" latinLnBrk="0">
              <a:defRPr lang="zh-CN" sz="900">
                <a:solidFill>
                  <a:schemeClr val="bg1"/>
                </a:solidFill>
                <a:latin typeface="Microsoft YaHei UI" panose="020B0503020204020204" pitchFamily="34" charset="-122"/>
                <a:ea typeface="Microsoft YaHei UI" panose="020B0503020204020204" pitchFamily="34" charset="-122"/>
              </a:defRPr>
            </a:lvl1pPr>
          </a:lstStyle>
          <a:p>
            <a:fld id="{9D3B9702-7FBF-4720-8670-571C5E7EEDDE}" type="datetime1">
              <a:rPr lang="en-US" altLang="zh-CN" smtClean="0"/>
              <a:pPr/>
              <a:t>10/26/2016</a:t>
            </a:fld>
            <a:endParaRPr lang="zh-CN" altLang="en-US"/>
          </a:p>
        </p:txBody>
      </p:sp>
      <p:sp>
        <p:nvSpPr>
          <p:cNvPr id="5" name="页脚占位符 4"/>
          <p:cNvSpPr>
            <a:spLocks noGrp="1"/>
          </p:cNvSpPr>
          <p:nvPr>
            <p:ph type="ftr" sz="quarter" idx="3"/>
          </p:nvPr>
        </p:nvSpPr>
        <p:spPr>
          <a:xfrm>
            <a:off x="1280159" y="6505078"/>
            <a:ext cx="6876415" cy="228600"/>
          </a:xfrm>
          <a:prstGeom prst="rect">
            <a:avLst/>
          </a:prstGeom>
        </p:spPr>
        <p:txBody>
          <a:bodyPr vert="horz" lIns="91440" tIns="45720" rIns="91440" bIns="45720" rtlCol="0" anchor="ctr"/>
          <a:lstStyle>
            <a:lvl1pPr algn="l" latinLnBrk="0">
              <a:defRPr lang="zh-CN" sz="900">
                <a:solidFill>
                  <a:schemeClr val="bg1"/>
                </a:solidFill>
                <a:latin typeface="Microsoft YaHei UI" panose="020B0503020204020204" pitchFamily="34" charset="-122"/>
                <a:ea typeface="Microsoft YaHei UI" panose="020B0503020204020204" pitchFamily="34" charset="-122"/>
              </a:defRPr>
            </a:lvl1pPr>
          </a:lstStyle>
          <a:p>
            <a:endParaRPr lang="zh-CN" altLang="en-US"/>
          </a:p>
        </p:txBody>
      </p:sp>
      <p:sp>
        <p:nvSpPr>
          <p:cNvPr id="6" name="幻灯片编号占位符 5"/>
          <p:cNvSpPr>
            <a:spLocks noGrp="1"/>
          </p:cNvSpPr>
          <p:nvPr>
            <p:ph type="sldNum" sz="quarter" idx="4"/>
          </p:nvPr>
        </p:nvSpPr>
        <p:spPr>
          <a:xfrm>
            <a:off x="11580814" y="6280298"/>
            <a:ext cx="533399" cy="349101"/>
          </a:xfrm>
          <a:prstGeom prst="rect">
            <a:avLst/>
          </a:prstGeom>
        </p:spPr>
        <p:txBody>
          <a:bodyPr vert="horz" lIns="91440" tIns="45720" rIns="91440" bIns="45720" rtlCol="0" anchor="ctr"/>
          <a:lstStyle>
            <a:lvl1pPr algn="ctr" latinLnBrk="0">
              <a:defRPr lang="zh-CN" sz="1050" b="1">
                <a:solidFill>
                  <a:schemeClr val="accent2"/>
                </a:solidFill>
                <a:latin typeface="Microsoft YaHei UI" panose="020B0503020204020204" pitchFamily="34" charset="-122"/>
                <a:ea typeface="Microsoft YaHei UI" panose="020B0503020204020204" pitchFamily="34" charset="-122"/>
              </a:defRPr>
            </a:lvl1pPr>
          </a:lstStyle>
          <a:p>
            <a:fld id="{8FDBFFB2-86D9-4B8F-A59A-553A60B94BBE}" type="slidenum">
              <a:rPr lang="en-US" altLang="zh-CN" smtClean="0"/>
              <a:pPr/>
              <a:t>‹#›</a:t>
            </a:fld>
            <a:endParaRPr lang="en-US" altLang="zh-CN"/>
          </a:p>
        </p:txBody>
      </p:sp>
    </p:spTree>
    <p:extLst>
      <p:ext uri="{BB962C8B-B14F-4D97-AF65-F5344CB8AC3E}">
        <p14:creationId xmlns:p14="http://schemas.microsoft.com/office/powerpoint/2010/main" val="11702558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lang="zh-CN" sz="34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274320" indent="-228600" algn="l" defTabSz="914400" rtl="0" eaLnBrk="1" latinLnBrk="0" hangingPunct="1">
        <a:lnSpc>
          <a:spcPct val="90000"/>
        </a:lnSpc>
        <a:spcBef>
          <a:spcPts val="1800"/>
        </a:spcBef>
        <a:buSzPct val="80000"/>
        <a:buFont typeface="Wingdings" panose="05000000000000000000" pitchFamily="2" charset="2"/>
        <a:buChar char="§"/>
        <a:defRPr lang="zh-CN" sz="2000" kern="1200">
          <a:solidFill>
            <a:schemeClr val="tx1"/>
          </a:solidFill>
          <a:latin typeface="Microsoft YaHei UI" panose="020B0503020204020204" pitchFamily="34" charset="-122"/>
          <a:ea typeface="Microsoft YaHei UI" panose="020B0503020204020204" pitchFamily="34" charset="-122"/>
          <a:cs typeface="+mn-cs"/>
        </a:defRPr>
      </a:lvl1pPr>
      <a:lvl2pPr marL="594360" indent="-228600" algn="l" defTabSz="914400" rtl="0" eaLnBrk="1" latinLnBrk="0" hangingPunct="1">
        <a:lnSpc>
          <a:spcPct val="90000"/>
        </a:lnSpc>
        <a:spcBef>
          <a:spcPts val="1000"/>
        </a:spcBef>
        <a:buSzPct val="80000"/>
        <a:buFont typeface="Wingdings" panose="05000000000000000000" pitchFamily="2" charset="2"/>
        <a:buChar char="§"/>
        <a:defRPr lang="zh-CN" sz="1800" kern="1200">
          <a:solidFill>
            <a:schemeClr val="tx1"/>
          </a:solidFill>
          <a:latin typeface="Microsoft YaHei UI" panose="020B0503020204020204" pitchFamily="34" charset="-122"/>
          <a:ea typeface="Microsoft YaHei UI" panose="020B0503020204020204" pitchFamily="34" charset="-122"/>
          <a:cs typeface="+mn-cs"/>
        </a:defRPr>
      </a:lvl2pPr>
      <a:lvl3pPr marL="914400" indent="-228600" algn="l" defTabSz="914400" rtl="0" eaLnBrk="1" latinLnBrk="0" hangingPunct="1">
        <a:lnSpc>
          <a:spcPct val="90000"/>
        </a:lnSpc>
        <a:spcBef>
          <a:spcPts val="800"/>
        </a:spcBef>
        <a:buSzPct val="80000"/>
        <a:buFont typeface="Wingdings" panose="05000000000000000000" pitchFamily="2" charset="2"/>
        <a:buChar char="§"/>
        <a:defRPr lang="zh-CN" sz="1600" kern="1200">
          <a:solidFill>
            <a:schemeClr val="tx1"/>
          </a:solidFill>
          <a:latin typeface="Microsoft YaHei UI" panose="020B0503020204020204" pitchFamily="34" charset="-122"/>
          <a:ea typeface="Microsoft YaHei UI" panose="020B0503020204020204" pitchFamily="34" charset="-122"/>
          <a:cs typeface="+mn-cs"/>
        </a:defRPr>
      </a:lvl3pPr>
      <a:lvl4pPr marL="1234440" indent="-228600" algn="l" defTabSz="914400" rtl="0" eaLnBrk="1" latinLnBrk="0" hangingPunct="1">
        <a:lnSpc>
          <a:spcPct val="90000"/>
        </a:lnSpc>
        <a:spcBef>
          <a:spcPts val="800"/>
        </a:spcBef>
        <a:buSzPct val="80000"/>
        <a:buFont typeface="Wingdings" panose="05000000000000000000" pitchFamily="2" charset="2"/>
        <a:buChar char="§"/>
        <a:defRPr lang="zh-CN" sz="1400" kern="1200">
          <a:solidFill>
            <a:schemeClr val="tx1"/>
          </a:solidFill>
          <a:latin typeface="Microsoft YaHei UI" panose="020B0503020204020204" pitchFamily="34" charset="-122"/>
          <a:ea typeface="Microsoft YaHei UI" panose="020B0503020204020204" pitchFamily="34" charset="-122"/>
          <a:cs typeface="+mn-cs"/>
        </a:defRPr>
      </a:lvl4pPr>
      <a:lvl5pPr marL="1554480" indent="-228600" algn="l" defTabSz="914400" rtl="0" eaLnBrk="1" latinLnBrk="0" hangingPunct="1">
        <a:lnSpc>
          <a:spcPct val="90000"/>
        </a:lnSpc>
        <a:spcBef>
          <a:spcPts val="800"/>
        </a:spcBef>
        <a:buSzPct val="80000"/>
        <a:buFont typeface="Wingdings" panose="05000000000000000000" pitchFamily="2" charset="2"/>
        <a:buChar char="§"/>
        <a:defRPr lang="zh-CN" sz="1400" kern="1200">
          <a:solidFill>
            <a:schemeClr val="tx1"/>
          </a:solidFill>
          <a:latin typeface="Microsoft YaHei UI" panose="020B0503020204020204" pitchFamily="34" charset="-122"/>
          <a:ea typeface="Microsoft YaHei UI" panose="020B0503020204020204" pitchFamily="34" charset="-122"/>
          <a:cs typeface="+mn-cs"/>
        </a:defRPr>
      </a:lvl5pPr>
      <a:lvl6pPr marL="1874520" indent="-228600" algn="l" defTabSz="914400" rtl="0" eaLnBrk="1" latinLnBrk="0" hangingPunct="1">
        <a:lnSpc>
          <a:spcPct val="90000"/>
        </a:lnSpc>
        <a:spcBef>
          <a:spcPts val="800"/>
        </a:spcBef>
        <a:buSzPct val="80000"/>
        <a:buFont typeface="Wingdings" panose="05000000000000000000" pitchFamily="2" charset="2"/>
        <a:buChar char="§"/>
        <a:defRPr lang="zh-CN"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anose="05000000000000000000" pitchFamily="2" charset="2"/>
        <a:buChar char="§"/>
        <a:defRPr lang="zh-CN" sz="1400" kern="120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anose="05000000000000000000" pitchFamily="2" charset="2"/>
        <a:buChar char="§"/>
        <a:defRPr lang="zh-CN" sz="1400" kern="120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anose="05000000000000000000" pitchFamily="2" charset="2"/>
        <a:buChar char="§"/>
        <a:defRPr lang="zh-CN" sz="1400" kern="1200">
          <a:solidFill>
            <a:schemeClr val="tx1"/>
          </a:solidFill>
          <a:latin typeface="+mn-lt"/>
          <a:ea typeface="+mn-ea"/>
          <a:cs typeface="+mn-cs"/>
        </a:defRPr>
      </a:lvl9pPr>
    </p:bodyStyle>
    <p:otherStyle>
      <a:defPPr>
        <a:defRPr lang="zh-CN"/>
      </a:defPPr>
      <a:lvl1pPr marL="0" algn="l" defTabSz="914400" rtl="0" eaLnBrk="1" latinLnBrk="0" hangingPunct="1">
        <a:defRPr lang="zh-CN" sz="1800" kern="1200">
          <a:solidFill>
            <a:schemeClr val="tx1"/>
          </a:solidFill>
          <a:latin typeface="+mn-lt"/>
          <a:ea typeface="+mn-ea"/>
          <a:cs typeface="+mn-cs"/>
        </a:defRPr>
      </a:lvl1pPr>
      <a:lvl2pPr marL="457200" algn="l" defTabSz="914400" rtl="0" eaLnBrk="1" latinLnBrk="0" hangingPunct="1">
        <a:defRPr lang="zh-CN" sz="1800" kern="1200">
          <a:solidFill>
            <a:schemeClr val="tx1"/>
          </a:solidFill>
          <a:latin typeface="+mn-lt"/>
          <a:ea typeface="+mn-ea"/>
          <a:cs typeface="+mn-cs"/>
        </a:defRPr>
      </a:lvl2pPr>
      <a:lvl3pPr marL="914400" algn="l" defTabSz="914400" rtl="0" eaLnBrk="1" latinLnBrk="0" hangingPunct="1">
        <a:defRPr lang="zh-CN" sz="1800" kern="1200">
          <a:solidFill>
            <a:schemeClr val="tx1"/>
          </a:solidFill>
          <a:latin typeface="+mn-lt"/>
          <a:ea typeface="+mn-ea"/>
          <a:cs typeface="+mn-cs"/>
        </a:defRPr>
      </a:lvl3pPr>
      <a:lvl4pPr marL="1371600" algn="l" defTabSz="914400" rtl="0" eaLnBrk="1" latinLnBrk="0" hangingPunct="1">
        <a:defRPr lang="zh-CN" sz="1800" kern="1200">
          <a:solidFill>
            <a:schemeClr val="tx1"/>
          </a:solidFill>
          <a:latin typeface="+mn-lt"/>
          <a:ea typeface="+mn-ea"/>
          <a:cs typeface="+mn-cs"/>
        </a:defRPr>
      </a:lvl4pPr>
      <a:lvl5pPr marL="1828800" algn="l" defTabSz="914400" rtl="0" eaLnBrk="1" latinLnBrk="0" hangingPunct="1">
        <a:defRPr lang="zh-CN" sz="1800" kern="1200">
          <a:solidFill>
            <a:schemeClr val="tx1"/>
          </a:solidFill>
          <a:latin typeface="+mn-lt"/>
          <a:ea typeface="+mn-ea"/>
          <a:cs typeface="+mn-cs"/>
        </a:defRPr>
      </a:lvl5pPr>
      <a:lvl6pPr marL="2286000" algn="l" defTabSz="914400" rtl="0" eaLnBrk="1" latinLnBrk="0" hangingPunct="1">
        <a:defRPr lang="zh-CN" sz="1800" kern="1200">
          <a:solidFill>
            <a:schemeClr val="tx1"/>
          </a:solidFill>
          <a:latin typeface="+mn-lt"/>
          <a:ea typeface="+mn-ea"/>
          <a:cs typeface="+mn-cs"/>
        </a:defRPr>
      </a:lvl6pPr>
      <a:lvl7pPr marL="2743200" algn="l" defTabSz="914400" rtl="0" eaLnBrk="1" latinLnBrk="0" hangingPunct="1">
        <a:defRPr lang="zh-CN" sz="1800" kern="1200">
          <a:solidFill>
            <a:schemeClr val="tx1"/>
          </a:solidFill>
          <a:latin typeface="+mn-lt"/>
          <a:ea typeface="+mn-ea"/>
          <a:cs typeface="+mn-cs"/>
        </a:defRPr>
      </a:lvl7pPr>
      <a:lvl8pPr marL="3200400" algn="l" defTabSz="914400" rtl="0" eaLnBrk="1" latinLnBrk="0" hangingPunct="1">
        <a:defRPr lang="zh-CN" sz="1800" kern="1200">
          <a:solidFill>
            <a:schemeClr val="tx1"/>
          </a:solidFill>
          <a:latin typeface="+mn-lt"/>
          <a:ea typeface="+mn-ea"/>
          <a:cs typeface="+mn-cs"/>
        </a:defRPr>
      </a:lvl8pPr>
      <a:lvl9pPr marL="3657600" algn="l" defTabSz="914400" rtl="0" eaLnBrk="1" latinLnBrk="0" hangingPunct="1">
        <a:defRPr lang="zh-CN"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hyperlink" Target="&#12298;&#38177;&#26519;&#37101;&#21202;&#22823;&#33609;&#21407;&#12299;&#35838;&#25991;&#26391;&#35835;&#32032;&#26448;&#65288;mp3&#65289;.rar" TargetMode="External"/><Relationship Id="rId1" Type="http://schemas.openxmlformats.org/officeDocument/2006/relationships/slideLayout" Target="../slideLayouts/slideLayout3.xml"/><Relationship Id="rId6" Type="http://schemas.openxmlformats.org/officeDocument/2006/relationships/image" Target="../media/image15.jpg"/><Relationship Id="rId5" Type="http://schemas.openxmlformats.org/officeDocument/2006/relationships/image" Target="../media/image14.jpeg"/><Relationship Id="rId4" Type="http://schemas.openxmlformats.org/officeDocument/2006/relationships/image" Target="../media/image13.gi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38177;&#26519;&#37101;&#21202;&#33609;&#21407;&#27427;&#36175;&#35270;&#39057;.mp4" TargetMode="Externa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1.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hyperlink" Target="&#12298;&#38177;&#26519;&#37101;&#21202;&#22823;&#33609;&#21407;&#12299;&#35838;&#25991;&#26391;&#35835;&#32032;&#26448;&#65288;mp3&#65289;.rar" TargetMode="External"/><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latin typeface="Microsoft YaHei UI" panose="020B0503020204020204" pitchFamily="34" charset="-122"/>
                <a:ea typeface="Microsoft YaHei UI" panose="020B0503020204020204" pitchFamily="34" charset="-122"/>
              </a:rPr>
              <a:t>锡林郭勒大草原</a:t>
            </a:r>
            <a:endParaRPr lang="zh-CN"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357842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206840" y="2743201"/>
            <a:ext cx="7688687" cy="523220"/>
          </a:xfrm>
          <a:prstGeom prst="rect">
            <a:avLst/>
          </a:prstGeom>
          <a:noFill/>
        </p:spPr>
        <p:txBody>
          <a:bodyPr wrap="square" rtlCol="0">
            <a:spAutoFit/>
          </a:bodyPr>
          <a:lstStyle/>
          <a:p>
            <a:pPr marL="285750" indent="-285750">
              <a:buFont typeface="Wingdings" panose="05000000000000000000" pitchFamily="2" charset="2"/>
              <a:buChar char="Ø"/>
            </a:pPr>
            <a:r>
              <a:rPr lang="zh-CN" altLang="en-US" sz="2800" b="1" dirty="0" smtClean="0"/>
              <a:t>  第四</a:t>
            </a:r>
            <a:r>
              <a:rPr lang="zh-CN" altLang="en-US" sz="2800" b="1" dirty="0" smtClean="0">
                <a:hlinkClick r:id="rId2" action="ppaction://hlinkfile"/>
              </a:rPr>
              <a:t>自然段</a:t>
            </a:r>
            <a:r>
              <a:rPr lang="zh-CN" altLang="en-US" sz="2800" b="1" dirty="0" smtClean="0"/>
              <a:t>中，描写哪些动物跟人物？</a:t>
            </a:r>
            <a:endParaRPr lang="zh-CN" altLang="en-US" sz="2800" b="1" dirty="0"/>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877" y="366757"/>
            <a:ext cx="3221716" cy="1727659"/>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3077" y="711021"/>
            <a:ext cx="2469390" cy="1806402"/>
          </a:xfrm>
          <a:prstGeom prst="rect">
            <a:avLst/>
          </a:prstGeom>
        </p:spPr>
      </p:pic>
      <p:pic>
        <p:nvPicPr>
          <p:cNvPr id="11" name="图片 10"/>
          <p:cNvPicPr>
            <a:picLocks noChangeAspect="1"/>
          </p:cNvPicPr>
          <p:nvPr/>
        </p:nvPicPr>
        <p:blipFill rotWithShape="1">
          <a:blip r:embed="rId5" cstate="print">
            <a:extLst>
              <a:ext uri="{28A0092B-C50C-407E-A947-70E740481C1C}">
                <a14:useLocalDpi xmlns:a14="http://schemas.microsoft.com/office/drawing/2010/main" val="0"/>
              </a:ext>
            </a:extLst>
          </a:blip>
          <a:srcRect l="7383" t="5942" r="2089" b="6990"/>
          <a:stretch/>
        </p:blipFill>
        <p:spPr>
          <a:xfrm>
            <a:off x="4614896" y="4708947"/>
            <a:ext cx="2969605" cy="1785123"/>
          </a:xfrm>
          <a:prstGeom prst="rect">
            <a:avLst/>
          </a:prstGeom>
        </p:spPr>
      </p:pic>
      <p:pic>
        <p:nvPicPr>
          <p:cNvPr id="12" name="图片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56506" y="119385"/>
            <a:ext cx="3691377" cy="2458457"/>
          </a:xfrm>
          <a:prstGeom prst="rect">
            <a:avLst/>
          </a:prstGeom>
        </p:spPr>
      </p:pic>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28792" y="4601751"/>
            <a:ext cx="3071146" cy="2038473"/>
          </a:xfrm>
          <a:prstGeom prst="rect">
            <a:avLst/>
          </a:prstGeom>
        </p:spPr>
      </p:pic>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99938" y="3671755"/>
            <a:ext cx="2013896" cy="3020844"/>
          </a:xfrm>
          <a:prstGeom prst="rect">
            <a:avLst/>
          </a:prstGeom>
        </p:spPr>
      </p:pic>
      <p:sp>
        <p:nvSpPr>
          <p:cNvPr id="15" name="文本框 14"/>
          <p:cNvSpPr txBox="1"/>
          <p:nvPr/>
        </p:nvSpPr>
        <p:spPr>
          <a:xfrm>
            <a:off x="2908794" y="3271645"/>
            <a:ext cx="7986733" cy="400110"/>
          </a:xfrm>
          <a:prstGeom prst="rect">
            <a:avLst/>
          </a:prstGeom>
          <a:noFill/>
        </p:spPr>
        <p:txBody>
          <a:bodyPr wrap="square" rtlCol="0">
            <a:spAutoFit/>
          </a:bodyPr>
          <a:lstStyle/>
          <a:p>
            <a:r>
              <a:rPr lang="zh-CN" altLang="en-US" sz="2000" b="1" dirty="0" smtClean="0">
                <a:solidFill>
                  <a:srgbClr val="FF0000"/>
                </a:solidFill>
              </a:rPr>
              <a:t>答：第四自然段中描写了雄鹰、百灵鸟、牛羊、小马驹、黄羊、牧民。</a:t>
            </a:r>
            <a:endParaRPr lang="zh-CN" altLang="en-US" sz="2000" b="1" dirty="0">
              <a:solidFill>
                <a:srgbClr val="FF0000"/>
              </a:solidFill>
            </a:endParaRPr>
          </a:p>
        </p:txBody>
      </p:sp>
    </p:spTree>
    <p:extLst>
      <p:ext uri="{BB962C8B-B14F-4D97-AF65-F5344CB8AC3E}">
        <p14:creationId xmlns:p14="http://schemas.microsoft.com/office/powerpoint/2010/main" val="4274568479"/>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circle(in)">
                                      <p:cBhvr>
                                        <p:cTn id="23" dur="2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circle(in)">
                                      <p:cBhvr>
                                        <p:cTn id="34" dur="20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ppt_x"/>
                                          </p:val>
                                        </p:tav>
                                        <p:tav tm="100000">
                                          <p:val>
                                            <p:strVal val="#ppt_x"/>
                                          </p:val>
                                        </p:tav>
                                      </p:tavLst>
                                    </p:anim>
                                    <p:anim calcmode="lin" valueType="num">
                                      <p:cBhvr additive="base">
                                        <p:cTn id="4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1860482" y="1072166"/>
            <a:ext cx="8919133" cy="4114800"/>
          </a:xfrm>
        </p:spPr>
        <p:txBody>
          <a:bodyPr>
            <a:normAutofit/>
          </a:bodyPr>
          <a:lstStyle/>
          <a:p>
            <a:pPr marL="45720" indent="0">
              <a:buNone/>
            </a:pPr>
            <a:r>
              <a:rPr lang="zh-CN" altLang="en-US" sz="4400" b="1" dirty="0" smtClean="0">
                <a:solidFill>
                  <a:schemeClr val="accent2">
                    <a:lumMod val="75000"/>
                  </a:schemeClr>
                </a:solidFill>
                <a:latin typeface="华文彩云" panose="02010800040101010101" pitchFamily="2" charset="-122"/>
                <a:ea typeface="华文彩云" panose="02010800040101010101" pitchFamily="2" charset="-122"/>
              </a:rPr>
              <a:t>小结：</a:t>
            </a:r>
            <a:endParaRPr lang="en-US" altLang="zh-CN" sz="4400" b="1" dirty="0" smtClean="0">
              <a:solidFill>
                <a:schemeClr val="accent2">
                  <a:lumMod val="75000"/>
                </a:schemeClr>
              </a:solidFill>
              <a:latin typeface="华文彩云" panose="02010800040101010101" pitchFamily="2" charset="-122"/>
              <a:ea typeface="华文彩云" panose="02010800040101010101" pitchFamily="2" charset="-122"/>
            </a:endParaRPr>
          </a:p>
          <a:p>
            <a:pPr marL="45720" indent="0">
              <a:buNone/>
            </a:pPr>
            <a:r>
              <a:rPr lang="zh-CN" altLang="en-US" sz="3200" b="1" dirty="0" smtClean="0">
                <a:latin typeface="Microsoft YaHei UI" panose="020B0503020204020204" pitchFamily="34" charset="-122"/>
                <a:ea typeface="Microsoft YaHei UI" panose="020B0503020204020204" pitchFamily="34" charset="-122"/>
              </a:rPr>
              <a:t>          本篇课文写的是我国内蒙古自治区锡林郭勒大草原美丽而又欢腾的景色，表现了作者赞美大自然、热爱大自然的宽阔胸怀。</a:t>
            </a:r>
            <a:endParaRPr lang="zh-CN" sz="3200" b="1"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386616909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93813" y="533400"/>
            <a:ext cx="10232780" cy="5390882"/>
          </a:xfrm>
        </p:spPr>
        <p:txBody>
          <a:bodyPr/>
          <a:lstStyle/>
          <a:p>
            <a:r>
              <a:rPr lang="zh-CN" altLang="en-US" sz="3600" dirty="0" smtClean="0">
                <a:latin typeface="华文彩云" panose="02010800040101010101" pitchFamily="2" charset="-122"/>
                <a:ea typeface="华文彩云" panose="02010800040101010101" pitchFamily="2" charset="-122"/>
              </a:rPr>
              <a:t>品读句子：</a:t>
            </a:r>
            <a:endParaRPr lang="en-US" altLang="zh-CN" sz="3600" dirty="0" smtClean="0">
              <a:latin typeface="华文彩云" panose="02010800040101010101" pitchFamily="2" charset="-122"/>
              <a:ea typeface="华文彩云" panose="02010800040101010101" pitchFamily="2" charset="-122"/>
            </a:endParaRPr>
          </a:p>
          <a:p>
            <a:pPr marL="45720" indent="0">
              <a:buNone/>
            </a:pPr>
            <a:r>
              <a:rPr lang="en-US" altLang="zh-CN" sz="2800" dirty="0" smtClean="0"/>
              <a:t>1</a:t>
            </a:r>
            <a:r>
              <a:rPr lang="zh-CN" altLang="en-US" sz="2800" dirty="0" smtClean="0"/>
              <a:t>、</a:t>
            </a:r>
            <a:r>
              <a:rPr lang="zh-CN" altLang="zh-CN" sz="2800" dirty="0" smtClean="0"/>
              <a:t>蓝天</a:t>
            </a:r>
            <a:r>
              <a:rPr lang="zh-CN" altLang="zh-CN" sz="2800" dirty="0"/>
              <a:t>下面，满眼绿色，一直</a:t>
            </a:r>
            <a:r>
              <a:rPr lang="zh-CN" altLang="zh-CN" sz="2800" u="sng" dirty="0">
                <a:solidFill>
                  <a:srgbClr val="C00000"/>
                </a:solidFill>
              </a:rPr>
              <a:t>铺向</a:t>
            </a:r>
            <a:r>
              <a:rPr lang="zh-CN" altLang="zh-CN" sz="2800" dirty="0"/>
              <a:t>远方</a:t>
            </a:r>
            <a:r>
              <a:rPr lang="zh-CN" altLang="zh-CN" sz="2800" dirty="0" smtClean="0"/>
              <a:t>。</a:t>
            </a:r>
            <a:endParaRPr lang="en-US" altLang="zh-CN" sz="2800" dirty="0" smtClean="0"/>
          </a:p>
          <a:p>
            <a:r>
              <a:rPr lang="zh-CN" altLang="en-US" dirty="0" smtClean="0">
                <a:solidFill>
                  <a:srgbClr val="FF0000"/>
                </a:solidFill>
              </a:rPr>
              <a:t>答：“铺向”是通过人的视觉写草原的“绿”和“广阔”，写出了人的感觉。</a:t>
            </a:r>
            <a:endParaRPr lang="en-US" altLang="zh-CN" dirty="0" smtClean="0">
              <a:solidFill>
                <a:srgbClr val="FF0000"/>
              </a:solidFill>
            </a:endParaRPr>
          </a:p>
          <a:p>
            <a:pPr marL="45720" indent="0">
              <a:buNone/>
            </a:pPr>
            <a:endParaRPr lang="en-US" altLang="zh-CN" sz="2800" dirty="0" smtClean="0"/>
          </a:p>
          <a:p>
            <a:pPr marL="45720" indent="0">
              <a:buNone/>
            </a:pPr>
            <a:r>
              <a:rPr lang="en-US" altLang="zh-CN" sz="2800" dirty="0" smtClean="0"/>
              <a:t>2</a:t>
            </a:r>
            <a:r>
              <a:rPr lang="zh-CN" altLang="en-US" sz="2800" dirty="0" smtClean="0"/>
              <a:t>、</a:t>
            </a:r>
            <a:r>
              <a:rPr lang="zh-CN" altLang="zh-CN" sz="2800" dirty="0" smtClean="0"/>
              <a:t>高低不平</a:t>
            </a:r>
            <a:r>
              <a:rPr lang="zh-CN" altLang="zh-CN" sz="2800" dirty="0"/>
              <a:t>的草滩上，</a:t>
            </a:r>
            <a:r>
              <a:rPr lang="zh-CN" altLang="zh-CN" sz="2800" u="sng" dirty="0">
                <a:solidFill>
                  <a:srgbClr val="C00000"/>
                </a:solidFill>
              </a:rPr>
              <a:t>嵌着</a:t>
            </a:r>
            <a:r>
              <a:rPr lang="zh-CN" altLang="zh-CN" sz="2800" dirty="0"/>
              <a:t>一洼洼清凉的湖水，水面</a:t>
            </a:r>
            <a:r>
              <a:rPr lang="zh-CN" altLang="zh-CN" sz="2800" u="sng" dirty="0">
                <a:solidFill>
                  <a:srgbClr val="C00000"/>
                </a:solidFill>
              </a:rPr>
              <a:t>映出</a:t>
            </a:r>
            <a:r>
              <a:rPr lang="zh-CN" altLang="zh-CN" sz="2800" dirty="0"/>
              <a:t>太阳的七彩光芒，就像神话故事里的宝镜一样</a:t>
            </a:r>
            <a:r>
              <a:rPr lang="zh-CN" altLang="zh-CN" sz="2800" dirty="0" smtClean="0"/>
              <a:t>。</a:t>
            </a:r>
            <a:endParaRPr lang="en-US" altLang="zh-CN" sz="2800" dirty="0" smtClean="0"/>
          </a:p>
          <a:p>
            <a:r>
              <a:rPr lang="zh-CN" altLang="en-US" dirty="0" smtClean="0">
                <a:solidFill>
                  <a:srgbClr val="FF0000"/>
                </a:solidFill>
              </a:rPr>
              <a:t>答：“嵌着”表现草原的广阔；“映出”主要表现湖水的平静与清澈。</a:t>
            </a:r>
            <a:endParaRPr lang="zh-CN" altLang="zh-CN" dirty="0">
              <a:solidFill>
                <a:srgbClr val="FF0000"/>
              </a:solidFill>
            </a:endParaRPr>
          </a:p>
          <a:p>
            <a:pPr marL="45720" indent="0">
              <a:buNone/>
            </a:pPr>
            <a:endParaRPr lang="en-US" dirty="0">
              <a:solidFill>
                <a:srgbClr val="FF0000"/>
              </a:solidFill>
            </a:endParaRPr>
          </a:p>
        </p:txBody>
      </p:sp>
    </p:spTree>
    <p:extLst>
      <p:ext uri="{BB962C8B-B14F-4D97-AF65-F5344CB8AC3E}">
        <p14:creationId xmlns:p14="http://schemas.microsoft.com/office/powerpoint/2010/main" val="147088218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5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wipe(down)">
                                      <p:cBhvr>
                                        <p:cTn id="3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420937" y="2078693"/>
            <a:ext cx="2954655" cy="923330"/>
          </a:xfrm>
          <a:prstGeom prst="rect">
            <a:avLst/>
          </a:prstGeom>
          <a:noFill/>
        </p:spPr>
        <p:txBody>
          <a:bodyPr wrap="none" lIns="91440" tIns="45720" rIns="91440" bIns="45720">
            <a:spAutoFit/>
          </a:bodyPr>
          <a:lstStyle/>
          <a:p>
            <a:pPr algn="ctr"/>
            <a:r>
              <a:rPr lang="zh-CN" altLang="en-US" sz="5400" b="1" dirty="0" smtClean="0">
                <a:ln w="22225">
                  <a:solidFill>
                    <a:schemeClr val="accent2"/>
                  </a:solidFill>
                  <a:prstDash val="solid"/>
                </a:ln>
                <a:solidFill>
                  <a:schemeClr val="accent2">
                    <a:lumMod val="40000"/>
                    <a:lumOff val="60000"/>
                  </a:schemeClr>
                </a:solidFill>
              </a:rPr>
              <a:t>游戏规则</a:t>
            </a:r>
            <a:endParaRPr lang="zh-CN" altLang="en-US" sz="5400" b="1" dirty="0">
              <a:ln w="22225">
                <a:solidFill>
                  <a:schemeClr val="accent2"/>
                </a:solidFill>
                <a:prstDash val="solid"/>
              </a:ln>
              <a:solidFill>
                <a:schemeClr val="accent2">
                  <a:lumMod val="40000"/>
                  <a:lumOff val="60000"/>
                </a:schemeClr>
              </a:solidFill>
            </a:endParaRPr>
          </a:p>
        </p:txBody>
      </p:sp>
      <p:sp>
        <p:nvSpPr>
          <p:cNvPr id="7" name="文本框 6"/>
          <p:cNvSpPr txBox="1"/>
          <p:nvPr/>
        </p:nvSpPr>
        <p:spPr>
          <a:xfrm>
            <a:off x="4417454" y="3336874"/>
            <a:ext cx="7289442" cy="1569660"/>
          </a:xfrm>
          <a:prstGeom prst="rect">
            <a:avLst/>
          </a:prstGeom>
          <a:noFill/>
        </p:spPr>
        <p:txBody>
          <a:bodyPr wrap="square" rtlCol="0">
            <a:spAutoFit/>
          </a:bodyPr>
          <a:lstStyle/>
          <a:p>
            <a:r>
              <a:rPr lang="en-US" altLang="zh-CN" sz="3200" b="1" dirty="0" smtClean="0">
                <a:solidFill>
                  <a:schemeClr val="tx2"/>
                </a:solidFill>
              </a:rPr>
              <a:t>1</a:t>
            </a:r>
            <a:r>
              <a:rPr lang="zh-CN" altLang="en-US" sz="3200" b="1" dirty="0" smtClean="0">
                <a:solidFill>
                  <a:schemeClr val="tx2"/>
                </a:solidFill>
              </a:rPr>
              <a:t>、罚站同学所处的小组不得红旗，其      他小组各得一枚红旗。</a:t>
            </a:r>
            <a:endParaRPr lang="en-US" altLang="zh-CN" sz="3200" b="1" dirty="0" smtClean="0">
              <a:solidFill>
                <a:schemeClr val="tx2"/>
              </a:solidFill>
            </a:endParaRPr>
          </a:p>
          <a:p>
            <a:r>
              <a:rPr lang="en-US" altLang="zh-CN" sz="3200" b="1" dirty="0" smtClean="0">
                <a:solidFill>
                  <a:schemeClr val="tx2"/>
                </a:solidFill>
              </a:rPr>
              <a:t>2</a:t>
            </a:r>
            <a:r>
              <a:rPr lang="zh-CN" altLang="en-US" sz="3200" b="1" dirty="0" smtClean="0">
                <a:solidFill>
                  <a:schemeClr val="tx2"/>
                </a:solidFill>
              </a:rPr>
              <a:t>、回答正确的小组得一枚红旗。</a:t>
            </a:r>
            <a:endParaRPr lang="zh-CN" altLang="en-US" sz="3200" b="1" dirty="0">
              <a:solidFill>
                <a:schemeClr val="tx2"/>
              </a:solidFill>
            </a:endParaRPr>
          </a:p>
        </p:txBody>
      </p:sp>
    </p:spTree>
    <p:extLst>
      <p:ext uri="{BB962C8B-B14F-4D97-AF65-F5344CB8AC3E}">
        <p14:creationId xmlns:p14="http://schemas.microsoft.com/office/powerpoint/2010/main" val="259296556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98381" y="329866"/>
            <a:ext cx="1065354" cy="1323439"/>
          </a:xfrm>
          <a:prstGeom prst="rect">
            <a:avLst/>
          </a:prstGeom>
          <a:noFill/>
        </p:spPr>
        <p:txBody>
          <a:bodyPr wrap="square" lIns="91440" tIns="45720" rIns="91440" bIns="45720">
            <a:spAutoFit/>
          </a:bodyPr>
          <a:lstStyle/>
          <a:p>
            <a:pPr algn="ctr"/>
            <a:r>
              <a:rPr lang="zh-CN" altLang="en-US" sz="8000" dirty="0" smtClean="0">
                <a:ln w="0"/>
                <a:latin typeface="楷体" panose="02010609060101010101" pitchFamily="49" charset="-122"/>
                <a:ea typeface="楷体" panose="02010609060101010101" pitchFamily="49" charset="-122"/>
              </a:rPr>
              <a:t>阔</a:t>
            </a:r>
            <a:endParaRPr lang="zh-CN" altLang="en-US" sz="8000" b="1" cap="none" spc="0" dirty="0">
              <a:ln w="13462">
                <a:solidFill>
                  <a:schemeClr val="bg1"/>
                </a:solidFill>
                <a:prstDash val="solid"/>
              </a:ln>
              <a:solidFill>
                <a:schemeClr val="tx1">
                  <a:lumMod val="85000"/>
                  <a:lumOff val="15000"/>
                </a:schemeClr>
              </a:solidFill>
              <a:latin typeface="楷体" panose="02010609060101010101" pitchFamily="49" charset="-122"/>
              <a:ea typeface="楷体" panose="02010609060101010101" pitchFamily="49" charset="-122"/>
            </a:endParaRPr>
          </a:p>
        </p:txBody>
      </p:sp>
      <p:sp>
        <p:nvSpPr>
          <p:cNvPr id="4" name="矩形 3"/>
          <p:cNvSpPr/>
          <p:nvPr/>
        </p:nvSpPr>
        <p:spPr>
          <a:xfrm>
            <a:off x="3117586" y="306601"/>
            <a:ext cx="1210588" cy="1323439"/>
          </a:xfrm>
          <a:prstGeom prst="rect">
            <a:avLst/>
          </a:prstGeom>
          <a:noFill/>
        </p:spPr>
        <p:txBody>
          <a:bodyPr wrap="none" lIns="91440" tIns="45720" rIns="91440" bIns="45720">
            <a:spAutoFit/>
          </a:bodyPr>
          <a:lstStyle/>
          <a:p>
            <a:pPr algn="ctr"/>
            <a:r>
              <a:rPr lang="zh-CN" altLang="en-US" sz="8000" dirty="0" smtClean="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铺</a:t>
            </a:r>
            <a:endParaRPr lang="zh-CN" altLang="en-US" sz="80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5" name="矩形 4"/>
          <p:cNvSpPr/>
          <p:nvPr/>
        </p:nvSpPr>
        <p:spPr>
          <a:xfrm>
            <a:off x="5487624" y="306601"/>
            <a:ext cx="1210588" cy="1323439"/>
          </a:xfrm>
          <a:prstGeom prst="rect">
            <a:avLst/>
          </a:prstGeom>
          <a:noFill/>
        </p:spPr>
        <p:txBody>
          <a:bodyPr wrap="none" lIns="91440" tIns="45720" rIns="91440" bIns="45720">
            <a:spAutoFit/>
          </a:bodyPr>
          <a:lstStyle/>
          <a:p>
            <a:pPr algn="ctr"/>
            <a:r>
              <a:rPr lang="zh-CN" altLang="en-US" sz="80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芒</a:t>
            </a:r>
          </a:p>
        </p:txBody>
      </p:sp>
      <p:sp>
        <p:nvSpPr>
          <p:cNvPr id="6" name="矩形 5"/>
          <p:cNvSpPr/>
          <p:nvPr/>
        </p:nvSpPr>
        <p:spPr>
          <a:xfrm>
            <a:off x="7857662" y="306601"/>
            <a:ext cx="1210588" cy="1323439"/>
          </a:xfrm>
          <a:prstGeom prst="rect">
            <a:avLst/>
          </a:prstGeom>
          <a:noFill/>
        </p:spPr>
        <p:txBody>
          <a:bodyPr wrap="none" lIns="91440" tIns="45720" rIns="91440" bIns="45720">
            <a:spAutoFit/>
          </a:bodyPr>
          <a:lstStyle/>
          <a:p>
            <a:pPr algn="ctr"/>
            <a:r>
              <a:rPr lang="zh-CN" altLang="en-US" sz="8000" u="sng"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丹</a:t>
            </a:r>
          </a:p>
        </p:txBody>
      </p:sp>
      <p:sp>
        <p:nvSpPr>
          <p:cNvPr id="7" name="矩形 6"/>
          <p:cNvSpPr/>
          <p:nvPr/>
        </p:nvSpPr>
        <p:spPr>
          <a:xfrm>
            <a:off x="10227701" y="329867"/>
            <a:ext cx="1210588" cy="1323439"/>
          </a:xfrm>
          <a:prstGeom prst="rect">
            <a:avLst/>
          </a:prstGeom>
          <a:noFill/>
        </p:spPr>
        <p:txBody>
          <a:bodyPr wrap="none" lIns="91440" tIns="45720" rIns="91440" bIns="45720">
            <a:spAutoFit/>
          </a:bodyPr>
          <a:lstStyle/>
          <a:p>
            <a:pPr algn="ctr"/>
            <a:r>
              <a:rPr lang="zh-CN" altLang="en-US" sz="8000" dirty="0" smtClean="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铃</a:t>
            </a:r>
            <a:endParaRPr lang="zh-CN" altLang="en-US" sz="80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8" name="矩形 7"/>
          <p:cNvSpPr/>
          <p:nvPr/>
        </p:nvSpPr>
        <p:spPr>
          <a:xfrm>
            <a:off x="5482585" y="2252607"/>
            <a:ext cx="1210589" cy="1323439"/>
          </a:xfrm>
          <a:prstGeom prst="rect">
            <a:avLst/>
          </a:prstGeom>
          <a:noFill/>
        </p:spPr>
        <p:txBody>
          <a:bodyPr wrap="none" lIns="91440" tIns="45720" rIns="91440" bIns="45720">
            <a:spAutoFit/>
          </a:bodyPr>
          <a:lstStyle/>
          <a:p>
            <a:pPr algn="ctr"/>
            <a:r>
              <a:rPr lang="zh-CN" altLang="en-US" sz="80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闲</a:t>
            </a:r>
            <a:endParaRPr lang="zh-CN" altLang="en-US" sz="8000" b="0"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9" name="矩形 8"/>
          <p:cNvSpPr/>
          <p:nvPr/>
        </p:nvSpPr>
        <p:spPr>
          <a:xfrm>
            <a:off x="7855142" y="2252606"/>
            <a:ext cx="1210589" cy="1323439"/>
          </a:xfrm>
          <a:prstGeom prst="rect">
            <a:avLst/>
          </a:prstGeom>
          <a:noFill/>
        </p:spPr>
        <p:txBody>
          <a:bodyPr wrap="none" lIns="91440" tIns="45720" rIns="91440" bIns="45720">
            <a:spAutoFit/>
          </a:bodyPr>
          <a:lstStyle/>
          <a:p>
            <a:pPr algn="ctr"/>
            <a:r>
              <a:rPr lang="zh-CN" altLang="en-US" sz="8000" b="0" cap="none" spc="0" dirty="0" smtClean="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偶</a:t>
            </a:r>
            <a:endParaRPr lang="zh-CN" altLang="en-US" sz="8000" b="0"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0" name="矩形 9"/>
          <p:cNvSpPr/>
          <p:nvPr/>
        </p:nvSpPr>
        <p:spPr>
          <a:xfrm>
            <a:off x="3117586" y="2160359"/>
            <a:ext cx="1210589" cy="1323439"/>
          </a:xfrm>
          <a:prstGeom prst="rect">
            <a:avLst/>
          </a:prstGeom>
          <a:noFill/>
        </p:spPr>
        <p:txBody>
          <a:bodyPr wrap="none" lIns="91440" tIns="45720" rIns="91440" bIns="45720">
            <a:spAutoFit/>
          </a:bodyPr>
          <a:lstStyle/>
          <a:p>
            <a:pPr algn="ctr"/>
            <a:r>
              <a:rPr lang="zh-CN" altLang="en-US" sz="80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灵</a:t>
            </a:r>
            <a:endParaRPr lang="zh-CN" altLang="en-US" sz="8000" b="0"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2" name="矩形 11"/>
          <p:cNvSpPr/>
          <p:nvPr/>
        </p:nvSpPr>
        <p:spPr>
          <a:xfrm>
            <a:off x="1021023" y="2160360"/>
            <a:ext cx="1210589" cy="1323439"/>
          </a:xfrm>
          <a:prstGeom prst="rect">
            <a:avLst/>
          </a:prstGeom>
          <a:noFill/>
        </p:spPr>
        <p:txBody>
          <a:bodyPr wrap="none" lIns="91440" tIns="45720" rIns="91440" bIns="45720">
            <a:spAutoFit/>
          </a:bodyPr>
          <a:lstStyle/>
          <a:p>
            <a:pPr algn="ctr"/>
            <a:r>
              <a:rPr lang="zh-CN" altLang="en-US" sz="8000" b="0" cap="none" spc="0" dirty="0" smtClean="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仅</a:t>
            </a:r>
            <a:endParaRPr lang="zh-CN" altLang="en-US" sz="8000" b="0"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3" name="矩形 12"/>
          <p:cNvSpPr/>
          <p:nvPr/>
        </p:nvSpPr>
        <p:spPr>
          <a:xfrm>
            <a:off x="7857661" y="4126263"/>
            <a:ext cx="1210589" cy="1323439"/>
          </a:xfrm>
          <a:prstGeom prst="rect">
            <a:avLst/>
          </a:prstGeom>
          <a:noFill/>
        </p:spPr>
        <p:txBody>
          <a:bodyPr wrap="none" lIns="91440" tIns="45720" rIns="91440" bIns="45720">
            <a:spAutoFit/>
          </a:bodyPr>
          <a:lstStyle/>
          <a:p>
            <a:pPr algn="ctr"/>
            <a:r>
              <a:rPr lang="zh-CN" altLang="en-US" sz="80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挥</a:t>
            </a:r>
            <a:endParaRPr lang="zh-CN" altLang="en-US" sz="8000" b="0"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4" name="矩形 13"/>
          <p:cNvSpPr/>
          <p:nvPr/>
        </p:nvSpPr>
        <p:spPr>
          <a:xfrm>
            <a:off x="5485104" y="4116315"/>
            <a:ext cx="1210589" cy="1323439"/>
          </a:xfrm>
          <a:prstGeom prst="rect">
            <a:avLst/>
          </a:prstGeom>
          <a:noFill/>
        </p:spPr>
        <p:txBody>
          <a:bodyPr wrap="none" lIns="91440" tIns="45720" rIns="91440" bIns="45720">
            <a:spAutoFit/>
          </a:bodyPr>
          <a:lstStyle/>
          <a:p>
            <a:pPr algn="ctr"/>
            <a:r>
              <a:rPr lang="zh-CN" altLang="en-US" sz="80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骑</a:t>
            </a:r>
            <a:endParaRPr lang="zh-CN" altLang="en-US" sz="8000" b="0"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5" name="矩形 14"/>
          <p:cNvSpPr/>
          <p:nvPr/>
        </p:nvSpPr>
        <p:spPr>
          <a:xfrm>
            <a:off x="10227699" y="2252606"/>
            <a:ext cx="1210589" cy="1323439"/>
          </a:xfrm>
          <a:prstGeom prst="rect">
            <a:avLst/>
          </a:prstGeom>
          <a:noFill/>
        </p:spPr>
        <p:txBody>
          <a:bodyPr wrap="none" lIns="91440" tIns="45720" rIns="91440" bIns="45720">
            <a:spAutoFit/>
          </a:bodyPr>
          <a:lstStyle/>
          <a:p>
            <a:pPr algn="ctr"/>
            <a:r>
              <a:rPr lang="zh-CN" altLang="en-US" sz="8000" u="sng"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尔</a:t>
            </a:r>
            <a:endParaRPr lang="zh-CN" altLang="en-US" sz="8000" b="0" u="sng"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6" name="矩形 15"/>
          <p:cNvSpPr/>
          <p:nvPr/>
        </p:nvSpPr>
        <p:spPr>
          <a:xfrm>
            <a:off x="3120105" y="4126263"/>
            <a:ext cx="1210589" cy="1323439"/>
          </a:xfrm>
          <a:prstGeom prst="rect">
            <a:avLst/>
          </a:prstGeom>
          <a:noFill/>
        </p:spPr>
        <p:txBody>
          <a:bodyPr wrap="none" lIns="91440" tIns="45720" rIns="91440" bIns="45720">
            <a:spAutoFit/>
          </a:bodyPr>
          <a:lstStyle/>
          <a:p>
            <a:pPr algn="ctr"/>
            <a:r>
              <a:rPr lang="zh-CN" altLang="en-US" sz="80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牧</a:t>
            </a:r>
            <a:endParaRPr lang="zh-CN" altLang="en-US" sz="8000" b="0"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7" name="文本框 16"/>
          <p:cNvSpPr txBox="1"/>
          <p:nvPr/>
        </p:nvSpPr>
        <p:spPr>
          <a:xfrm>
            <a:off x="1152787" y="1541257"/>
            <a:ext cx="1210614" cy="707886"/>
          </a:xfrm>
          <a:prstGeom prst="rect">
            <a:avLst/>
          </a:prstGeom>
          <a:noFill/>
        </p:spPr>
        <p:txBody>
          <a:bodyPr wrap="square" rtlCol="0">
            <a:spAutoFit/>
          </a:bodyPr>
          <a:lstStyle/>
          <a:p>
            <a:r>
              <a:rPr lang="zh-CN" altLang="en-US" sz="4000" dirty="0" smtClean="0">
                <a:solidFill>
                  <a:srgbClr val="FF0000"/>
                </a:solidFill>
                <a:latin typeface="楷体" panose="02010609060101010101" pitchFamily="49" charset="-122"/>
                <a:ea typeface="楷体" panose="02010609060101010101" pitchFamily="49" charset="-122"/>
              </a:rPr>
              <a:t>门</a:t>
            </a:r>
            <a:endParaRPr lang="zh-CN" altLang="en-US" sz="4000" dirty="0">
              <a:solidFill>
                <a:srgbClr val="FF0000"/>
              </a:solidFill>
              <a:latin typeface="楷体" panose="02010609060101010101" pitchFamily="49" charset="-122"/>
              <a:ea typeface="楷体" panose="02010609060101010101" pitchFamily="49" charset="-122"/>
            </a:endParaRPr>
          </a:p>
        </p:txBody>
      </p:sp>
      <p:sp>
        <p:nvSpPr>
          <p:cNvPr id="18" name="文本框 17"/>
          <p:cNvSpPr txBox="1"/>
          <p:nvPr/>
        </p:nvSpPr>
        <p:spPr>
          <a:xfrm>
            <a:off x="10608386" y="1541257"/>
            <a:ext cx="1210614" cy="707886"/>
          </a:xfrm>
          <a:prstGeom prst="rect">
            <a:avLst/>
          </a:prstGeom>
          <a:noFill/>
        </p:spPr>
        <p:txBody>
          <a:bodyPr wrap="square" rtlCol="0">
            <a:spAutoFit/>
          </a:bodyPr>
          <a:lstStyle/>
          <a:p>
            <a:r>
              <a:rPr lang="zh-CN" altLang="en-US" sz="4000" dirty="0" smtClean="0">
                <a:solidFill>
                  <a:srgbClr val="FF0000"/>
                </a:solidFill>
                <a:latin typeface="楷体" panose="02010609060101010101" pitchFamily="49" charset="-122"/>
                <a:ea typeface="楷体" panose="02010609060101010101" pitchFamily="49" charset="-122"/>
              </a:rPr>
              <a:t>钅</a:t>
            </a:r>
            <a:endParaRPr lang="zh-CN" altLang="en-US" sz="4000" dirty="0">
              <a:solidFill>
                <a:srgbClr val="FF0000"/>
              </a:solidFill>
              <a:latin typeface="楷体" panose="02010609060101010101" pitchFamily="49" charset="-122"/>
              <a:ea typeface="楷体" panose="02010609060101010101" pitchFamily="49" charset="-122"/>
            </a:endParaRPr>
          </a:p>
        </p:txBody>
      </p:sp>
      <p:sp>
        <p:nvSpPr>
          <p:cNvPr id="19" name="文本框 18"/>
          <p:cNvSpPr txBox="1"/>
          <p:nvPr/>
        </p:nvSpPr>
        <p:spPr>
          <a:xfrm>
            <a:off x="5868897" y="1653305"/>
            <a:ext cx="1210614" cy="707886"/>
          </a:xfrm>
          <a:prstGeom prst="rect">
            <a:avLst/>
          </a:prstGeom>
          <a:noFill/>
        </p:spPr>
        <p:txBody>
          <a:bodyPr wrap="square" rtlCol="0">
            <a:spAutoFit/>
          </a:bodyPr>
          <a:lstStyle/>
          <a:p>
            <a:r>
              <a:rPr lang="zh-CN" altLang="en-US" sz="4000" dirty="0" smtClean="0">
                <a:solidFill>
                  <a:srgbClr val="FF0000"/>
                </a:solidFill>
                <a:latin typeface="楷体" panose="02010609060101010101" pitchFamily="49" charset="-122"/>
                <a:ea typeface="楷体" panose="02010609060101010101" pitchFamily="49" charset="-122"/>
              </a:rPr>
              <a:t>艹</a:t>
            </a:r>
            <a:endParaRPr lang="zh-CN" altLang="en-US" sz="4000" dirty="0">
              <a:solidFill>
                <a:srgbClr val="FF0000"/>
              </a:solidFill>
              <a:latin typeface="楷体" panose="02010609060101010101" pitchFamily="49" charset="-122"/>
              <a:ea typeface="楷体" panose="02010609060101010101" pitchFamily="49" charset="-122"/>
            </a:endParaRPr>
          </a:p>
        </p:txBody>
      </p:sp>
      <p:sp>
        <p:nvSpPr>
          <p:cNvPr id="20" name="文本框 19"/>
          <p:cNvSpPr txBox="1"/>
          <p:nvPr/>
        </p:nvSpPr>
        <p:spPr>
          <a:xfrm>
            <a:off x="8086226" y="1624438"/>
            <a:ext cx="1210614" cy="707886"/>
          </a:xfrm>
          <a:prstGeom prst="rect">
            <a:avLst/>
          </a:prstGeom>
          <a:noFill/>
        </p:spPr>
        <p:txBody>
          <a:bodyPr wrap="square" rtlCol="0">
            <a:spAutoFit/>
          </a:bodyPr>
          <a:lstStyle/>
          <a:p>
            <a:r>
              <a:rPr lang="zh-CN" altLang="en-US" sz="4000" dirty="0" smtClean="0">
                <a:solidFill>
                  <a:srgbClr val="FF0000"/>
                </a:solidFill>
                <a:latin typeface="楷体" panose="02010609060101010101" pitchFamily="49" charset="-122"/>
                <a:ea typeface="楷体" panose="02010609060101010101" pitchFamily="49" charset="-122"/>
              </a:rPr>
              <a:t>丿</a:t>
            </a:r>
            <a:endParaRPr lang="zh-CN" altLang="en-US" sz="4000" dirty="0">
              <a:solidFill>
                <a:srgbClr val="FF0000"/>
              </a:solidFill>
              <a:latin typeface="楷体" panose="02010609060101010101" pitchFamily="49" charset="-122"/>
              <a:ea typeface="楷体" panose="02010609060101010101" pitchFamily="49" charset="-122"/>
            </a:endParaRPr>
          </a:p>
        </p:txBody>
      </p:sp>
      <p:sp>
        <p:nvSpPr>
          <p:cNvPr id="21" name="文本框 20"/>
          <p:cNvSpPr txBox="1"/>
          <p:nvPr/>
        </p:nvSpPr>
        <p:spPr>
          <a:xfrm>
            <a:off x="3346216" y="1517894"/>
            <a:ext cx="1210614" cy="707886"/>
          </a:xfrm>
          <a:prstGeom prst="rect">
            <a:avLst/>
          </a:prstGeom>
          <a:noFill/>
        </p:spPr>
        <p:txBody>
          <a:bodyPr wrap="square" rtlCol="0">
            <a:spAutoFit/>
          </a:bodyPr>
          <a:lstStyle/>
          <a:p>
            <a:r>
              <a:rPr lang="zh-CN" altLang="en-US" sz="4000" dirty="0" smtClean="0">
                <a:solidFill>
                  <a:srgbClr val="FF0000"/>
                </a:solidFill>
                <a:latin typeface="楷体" panose="02010609060101010101" pitchFamily="49" charset="-122"/>
                <a:ea typeface="楷体" panose="02010609060101010101" pitchFamily="49" charset="-122"/>
              </a:rPr>
              <a:t>钅</a:t>
            </a:r>
            <a:endParaRPr lang="zh-CN" altLang="en-US" sz="4000" dirty="0">
              <a:solidFill>
                <a:srgbClr val="FF0000"/>
              </a:solidFill>
              <a:latin typeface="楷体" panose="02010609060101010101" pitchFamily="49" charset="-122"/>
              <a:ea typeface="楷体" panose="02010609060101010101" pitchFamily="49" charset="-122"/>
            </a:endParaRPr>
          </a:p>
        </p:txBody>
      </p:sp>
      <p:sp>
        <p:nvSpPr>
          <p:cNvPr id="22" name="文本框 21"/>
          <p:cNvSpPr txBox="1"/>
          <p:nvPr/>
        </p:nvSpPr>
        <p:spPr>
          <a:xfrm>
            <a:off x="1379404" y="3460534"/>
            <a:ext cx="1210614" cy="707886"/>
          </a:xfrm>
          <a:prstGeom prst="rect">
            <a:avLst/>
          </a:prstGeom>
          <a:noFill/>
        </p:spPr>
        <p:txBody>
          <a:bodyPr wrap="square" rtlCol="0">
            <a:spAutoFit/>
          </a:bodyPr>
          <a:lstStyle/>
          <a:p>
            <a:r>
              <a:rPr lang="zh-CN" altLang="en-US" sz="4000" dirty="0" smtClean="0">
                <a:solidFill>
                  <a:srgbClr val="FF0000"/>
                </a:solidFill>
                <a:latin typeface="楷体" panose="02010609060101010101" pitchFamily="49" charset="-122"/>
                <a:ea typeface="楷体" panose="02010609060101010101" pitchFamily="49" charset="-122"/>
              </a:rPr>
              <a:t>亻</a:t>
            </a:r>
            <a:endParaRPr lang="zh-CN" altLang="en-US" sz="4000" dirty="0">
              <a:solidFill>
                <a:srgbClr val="FF0000"/>
              </a:solidFill>
              <a:latin typeface="楷体" panose="02010609060101010101" pitchFamily="49" charset="-122"/>
              <a:ea typeface="楷体" panose="02010609060101010101" pitchFamily="49" charset="-122"/>
            </a:endParaRPr>
          </a:p>
        </p:txBody>
      </p:sp>
      <p:sp>
        <p:nvSpPr>
          <p:cNvPr id="23" name="文本框 22"/>
          <p:cNvSpPr txBox="1"/>
          <p:nvPr/>
        </p:nvSpPr>
        <p:spPr>
          <a:xfrm>
            <a:off x="3346216" y="3460534"/>
            <a:ext cx="1210614" cy="707886"/>
          </a:xfrm>
          <a:prstGeom prst="rect">
            <a:avLst/>
          </a:prstGeom>
          <a:noFill/>
        </p:spPr>
        <p:txBody>
          <a:bodyPr wrap="square" rtlCol="0">
            <a:spAutoFit/>
          </a:bodyPr>
          <a:lstStyle/>
          <a:p>
            <a:r>
              <a:rPr lang="zh-CN" altLang="en-US" sz="4000" dirty="0" smtClean="0">
                <a:solidFill>
                  <a:srgbClr val="FF0000"/>
                </a:solidFill>
                <a:latin typeface="楷体" panose="02010609060101010101" pitchFamily="49" charset="-122"/>
                <a:ea typeface="楷体" panose="02010609060101010101" pitchFamily="49" charset="-122"/>
              </a:rPr>
              <a:t>彐</a:t>
            </a:r>
            <a:endParaRPr lang="zh-CN" altLang="en-US" sz="4000" dirty="0">
              <a:solidFill>
                <a:srgbClr val="FF0000"/>
              </a:solidFill>
              <a:latin typeface="楷体" panose="02010609060101010101" pitchFamily="49" charset="-122"/>
              <a:ea typeface="楷体" panose="02010609060101010101" pitchFamily="49" charset="-122"/>
            </a:endParaRPr>
          </a:p>
        </p:txBody>
      </p:sp>
      <p:sp>
        <p:nvSpPr>
          <p:cNvPr id="24" name="文本框 23"/>
          <p:cNvSpPr txBox="1"/>
          <p:nvPr/>
        </p:nvSpPr>
        <p:spPr>
          <a:xfrm>
            <a:off x="10491295" y="3576045"/>
            <a:ext cx="1210614" cy="707886"/>
          </a:xfrm>
          <a:prstGeom prst="rect">
            <a:avLst/>
          </a:prstGeom>
          <a:noFill/>
        </p:spPr>
        <p:txBody>
          <a:bodyPr wrap="square" rtlCol="0">
            <a:spAutoFit/>
          </a:bodyPr>
          <a:lstStyle/>
          <a:p>
            <a:r>
              <a:rPr lang="zh-CN" altLang="en-US" sz="4000" dirty="0">
                <a:solidFill>
                  <a:srgbClr val="FF0000"/>
                </a:solidFill>
                <a:latin typeface="楷体" panose="02010609060101010101" pitchFamily="49" charset="-122"/>
                <a:ea typeface="楷体" panose="02010609060101010101" pitchFamily="49" charset="-122"/>
              </a:rPr>
              <a:t>小</a:t>
            </a:r>
          </a:p>
        </p:txBody>
      </p:sp>
      <p:sp>
        <p:nvSpPr>
          <p:cNvPr id="25" name="文本框 24"/>
          <p:cNvSpPr txBox="1"/>
          <p:nvPr/>
        </p:nvSpPr>
        <p:spPr>
          <a:xfrm>
            <a:off x="8379940" y="3465975"/>
            <a:ext cx="1210614" cy="707886"/>
          </a:xfrm>
          <a:prstGeom prst="rect">
            <a:avLst/>
          </a:prstGeom>
          <a:noFill/>
        </p:spPr>
        <p:txBody>
          <a:bodyPr wrap="square" rtlCol="0">
            <a:spAutoFit/>
          </a:bodyPr>
          <a:lstStyle/>
          <a:p>
            <a:r>
              <a:rPr lang="zh-CN" altLang="en-US" sz="4000" dirty="0" smtClean="0">
                <a:solidFill>
                  <a:srgbClr val="FF0000"/>
                </a:solidFill>
                <a:latin typeface="楷体" panose="02010609060101010101" pitchFamily="49" charset="-122"/>
                <a:ea typeface="楷体" panose="02010609060101010101" pitchFamily="49" charset="-122"/>
              </a:rPr>
              <a:t>亻</a:t>
            </a:r>
            <a:endParaRPr lang="zh-CN" altLang="en-US" sz="4000" dirty="0">
              <a:solidFill>
                <a:srgbClr val="FF0000"/>
              </a:solidFill>
              <a:latin typeface="楷体" panose="02010609060101010101" pitchFamily="49" charset="-122"/>
              <a:ea typeface="楷体" panose="02010609060101010101" pitchFamily="49" charset="-122"/>
            </a:endParaRPr>
          </a:p>
        </p:txBody>
      </p:sp>
      <p:sp>
        <p:nvSpPr>
          <p:cNvPr id="26" name="文本框 25"/>
          <p:cNvSpPr txBox="1"/>
          <p:nvPr/>
        </p:nvSpPr>
        <p:spPr>
          <a:xfrm>
            <a:off x="5701288" y="3483798"/>
            <a:ext cx="1210614" cy="707886"/>
          </a:xfrm>
          <a:prstGeom prst="rect">
            <a:avLst/>
          </a:prstGeom>
          <a:noFill/>
        </p:spPr>
        <p:txBody>
          <a:bodyPr wrap="square" rtlCol="0">
            <a:spAutoFit/>
          </a:bodyPr>
          <a:lstStyle/>
          <a:p>
            <a:r>
              <a:rPr lang="zh-CN" altLang="en-US" sz="4000" dirty="0" smtClean="0">
                <a:solidFill>
                  <a:srgbClr val="FF0000"/>
                </a:solidFill>
                <a:latin typeface="楷体" panose="02010609060101010101" pitchFamily="49" charset="-122"/>
                <a:ea typeface="楷体" panose="02010609060101010101" pitchFamily="49" charset="-122"/>
              </a:rPr>
              <a:t>门</a:t>
            </a:r>
            <a:endParaRPr lang="zh-CN" altLang="en-US" sz="4000" dirty="0">
              <a:solidFill>
                <a:srgbClr val="FF0000"/>
              </a:solidFill>
              <a:latin typeface="楷体" panose="02010609060101010101" pitchFamily="49" charset="-122"/>
              <a:ea typeface="楷体" panose="02010609060101010101" pitchFamily="49" charset="-122"/>
            </a:endParaRPr>
          </a:p>
        </p:txBody>
      </p:sp>
      <p:sp>
        <p:nvSpPr>
          <p:cNvPr id="27" name="文本框 26"/>
          <p:cNvSpPr txBox="1"/>
          <p:nvPr/>
        </p:nvSpPr>
        <p:spPr>
          <a:xfrm>
            <a:off x="3456752" y="5384281"/>
            <a:ext cx="1210614" cy="707886"/>
          </a:xfrm>
          <a:prstGeom prst="rect">
            <a:avLst/>
          </a:prstGeom>
          <a:noFill/>
        </p:spPr>
        <p:txBody>
          <a:bodyPr wrap="square" rtlCol="0">
            <a:spAutoFit/>
          </a:bodyPr>
          <a:lstStyle/>
          <a:p>
            <a:r>
              <a:rPr lang="zh-CN" altLang="en-US" sz="4000" dirty="0" smtClean="0">
                <a:solidFill>
                  <a:srgbClr val="FF0000"/>
                </a:solidFill>
                <a:latin typeface="楷体" panose="02010609060101010101" pitchFamily="49" charset="-122"/>
                <a:ea typeface="楷体" panose="02010609060101010101" pitchFamily="49" charset="-122"/>
              </a:rPr>
              <a:t>牛</a:t>
            </a:r>
            <a:endParaRPr lang="zh-CN" altLang="en-US" sz="4000" dirty="0">
              <a:solidFill>
                <a:srgbClr val="FF0000"/>
              </a:solidFill>
              <a:latin typeface="楷体" panose="02010609060101010101" pitchFamily="49" charset="-122"/>
              <a:ea typeface="楷体" panose="02010609060101010101" pitchFamily="49" charset="-122"/>
            </a:endParaRPr>
          </a:p>
        </p:txBody>
      </p:sp>
      <p:sp>
        <p:nvSpPr>
          <p:cNvPr id="28" name="文本框 27"/>
          <p:cNvSpPr txBox="1"/>
          <p:nvPr/>
        </p:nvSpPr>
        <p:spPr>
          <a:xfrm>
            <a:off x="5876797" y="5384281"/>
            <a:ext cx="1210614" cy="707886"/>
          </a:xfrm>
          <a:prstGeom prst="rect">
            <a:avLst/>
          </a:prstGeom>
          <a:noFill/>
        </p:spPr>
        <p:txBody>
          <a:bodyPr wrap="square" rtlCol="0">
            <a:spAutoFit/>
          </a:bodyPr>
          <a:lstStyle/>
          <a:p>
            <a:r>
              <a:rPr lang="zh-CN" altLang="en-US" sz="4000" dirty="0" smtClean="0">
                <a:solidFill>
                  <a:srgbClr val="FF0000"/>
                </a:solidFill>
                <a:latin typeface="楷体" panose="02010609060101010101" pitchFamily="49" charset="-122"/>
                <a:ea typeface="楷体" panose="02010609060101010101" pitchFamily="49" charset="-122"/>
              </a:rPr>
              <a:t>马</a:t>
            </a:r>
            <a:endParaRPr lang="zh-CN" altLang="en-US" sz="4000" dirty="0">
              <a:solidFill>
                <a:srgbClr val="FF0000"/>
              </a:solidFill>
              <a:latin typeface="楷体" panose="02010609060101010101" pitchFamily="49" charset="-122"/>
              <a:ea typeface="楷体" panose="02010609060101010101" pitchFamily="49" charset="-122"/>
            </a:endParaRPr>
          </a:p>
        </p:txBody>
      </p:sp>
      <p:sp>
        <p:nvSpPr>
          <p:cNvPr id="29" name="文本框 28"/>
          <p:cNvSpPr txBox="1"/>
          <p:nvPr/>
        </p:nvSpPr>
        <p:spPr>
          <a:xfrm>
            <a:off x="8249379" y="5384281"/>
            <a:ext cx="1210614" cy="707886"/>
          </a:xfrm>
          <a:prstGeom prst="rect">
            <a:avLst/>
          </a:prstGeom>
          <a:noFill/>
        </p:spPr>
        <p:txBody>
          <a:bodyPr wrap="square" rtlCol="0">
            <a:spAutoFit/>
          </a:bodyPr>
          <a:lstStyle/>
          <a:p>
            <a:r>
              <a:rPr lang="zh-CN" altLang="en-US" sz="4000" dirty="0">
                <a:solidFill>
                  <a:srgbClr val="FF0000"/>
                </a:solidFill>
                <a:latin typeface="楷体" panose="02010609060101010101" pitchFamily="49" charset="-122"/>
                <a:ea typeface="楷体" panose="02010609060101010101" pitchFamily="49" charset="-122"/>
              </a:rPr>
              <a:t>扌</a:t>
            </a:r>
          </a:p>
        </p:txBody>
      </p:sp>
    </p:spTree>
    <p:extLst>
      <p:ext uri="{BB962C8B-B14F-4D97-AF65-F5344CB8AC3E}">
        <p14:creationId xmlns:p14="http://schemas.microsoft.com/office/powerpoint/2010/main" val="335294400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down)">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down)">
                                      <p:cBhvr>
                                        <p:cTn id="67" dur="5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down)">
                                      <p:cBhvr>
                                        <p:cTn id="72" dur="5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down)">
                                      <p:cBhvr>
                                        <p:cTn id="77" dur="500"/>
                                        <p:tgtEl>
                                          <p:spTgt spid="20"/>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18">
                                            <p:txEl>
                                              <p:pRg st="0" end="0"/>
                                            </p:txEl>
                                          </p:spTgt>
                                        </p:tgtEl>
                                        <p:attrNameLst>
                                          <p:attrName>style.visibility</p:attrName>
                                        </p:attrNameLst>
                                      </p:cBhvr>
                                      <p:to>
                                        <p:strVal val="visible"/>
                                      </p:to>
                                    </p:set>
                                    <p:animEffect transition="in" filter="wipe(down)">
                                      <p:cBhvr>
                                        <p:cTn id="82" dur="500"/>
                                        <p:tgtEl>
                                          <p:spTgt spid="18">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down)">
                                      <p:cBhvr>
                                        <p:cTn id="87" dur="500"/>
                                        <p:tgtEl>
                                          <p:spTgt spid="22"/>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wipe(down)">
                                      <p:cBhvr>
                                        <p:cTn id="92" dur="500"/>
                                        <p:tgtEl>
                                          <p:spTgt spid="2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grpId="0" nodeType="click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wipe(down)">
                                      <p:cBhvr>
                                        <p:cTn id="97" dur="500"/>
                                        <p:tgtEl>
                                          <p:spTgt spid="26"/>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grpId="0" nodeType="click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wipe(down)">
                                      <p:cBhvr>
                                        <p:cTn id="102" dur="500"/>
                                        <p:tgtEl>
                                          <p:spTgt spid="25"/>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wipe(down)">
                                      <p:cBhvr>
                                        <p:cTn id="107" dur="500"/>
                                        <p:tgtEl>
                                          <p:spTgt spid="24"/>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wipe(down)">
                                      <p:cBhvr>
                                        <p:cTn id="112" dur="500"/>
                                        <p:tgtEl>
                                          <p:spTgt spid="27"/>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4" fill="hold" grpId="0" nodeType="clickEffect">
                                  <p:stCondLst>
                                    <p:cond delay="0"/>
                                  </p:stCondLst>
                                  <p:childTnLst>
                                    <p:set>
                                      <p:cBhvr>
                                        <p:cTn id="116" dur="1" fill="hold">
                                          <p:stCondLst>
                                            <p:cond delay="0"/>
                                          </p:stCondLst>
                                        </p:cTn>
                                        <p:tgtEl>
                                          <p:spTgt spid="28"/>
                                        </p:tgtEl>
                                        <p:attrNameLst>
                                          <p:attrName>style.visibility</p:attrName>
                                        </p:attrNameLst>
                                      </p:cBhvr>
                                      <p:to>
                                        <p:strVal val="visible"/>
                                      </p:to>
                                    </p:set>
                                    <p:animEffect transition="in" filter="wipe(down)">
                                      <p:cBhvr>
                                        <p:cTn id="117" dur="500"/>
                                        <p:tgtEl>
                                          <p:spTgt spid="28"/>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4" fill="hold" grpId="0" nodeType="clickEffect">
                                  <p:stCondLst>
                                    <p:cond delay="0"/>
                                  </p:stCondLst>
                                  <p:childTnLst>
                                    <p:set>
                                      <p:cBhvr>
                                        <p:cTn id="121" dur="1" fill="hold">
                                          <p:stCondLst>
                                            <p:cond delay="0"/>
                                          </p:stCondLst>
                                        </p:cTn>
                                        <p:tgtEl>
                                          <p:spTgt spid="29"/>
                                        </p:tgtEl>
                                        <p:attrNameLst>
                                          <p:attrName>style.visibility</p:attrName>
                                        </p:attrNameLst>
                                      </p:cBhvr>
                                      <p:to>
                                        <p:strVal val="visible"/>
                                      </p:to>
                                    </p:set>
                                    <p:animEffect transition="in" filter="wipe(down)">
                                      <p:cBhvr>
                                        <p:cTn id="1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2" grpId="0"/>
      <p:bldP spid="13" grpId="0"/>
      <p:bldP spid="14" grpId="0"/>
      <p:bldP spid="15" grpId="0"/>
      <p:bldP spid="16" grpId="0"/>
      <p:bldP spid="17" grpId="0"/>
      <p:bldP spid="19" grpId="0"/>
      <p:bldP spid="20" grpId="0"/>
      <p:bldP spid="21" grpId="0"/>
      <p:bldP spid="22" grpId="0"/>
      <p:bldP spid="23" grpId="0"/>
      <p:bldP spid="24" grpId="0"/>
      <p:bldP spid="25" grpId="0"/>
      <p:bldP spid="26" grpId="0"/>
      <p:bldP spid="27" grpId="0"/>
      <p:bldP spid="28" grpId="0"/>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21023" y="783120"/>
            <a:ext cx="1065354" cy="1631216"/>
          </a:xfrm>
          <a:prstGeom prst="rect">
            <a:avLst/>
          </a:prstGeom>
          <a:noFill/>
        </p:spPr>
        <p:txBody>
          <a:bodyPr wrap="square" lIns="91440" tIns="45720" rIns="91440" bIns="45720">
            <a:spAutoFit/>
          </a:bodyPr>
          <a:lstStyle/>
          <a:p>
            <a:pPr algn="ctr"/>
            <a:r>
              <a:rPr lang="zh-CN" altLang="en-US" sz="10000" dirty="0" smtClean="0">
                <a:ln w="0"/>
                <a:latin typeface="楷体" panose="02010609060101010101" pitchFamily="49" charset="-122"/>
                <a:ea typeface="楷体" panose="02010609060101010101" pitchFamily="49" charset="-122"/>
              </a:rPr>
              <a:t>阔</a:t>
            </a:r>
            <a:endParaRPr lang="zh-CN" altLang="en-US" sz="10000" b="1" cap="none" spc="0" dirty="0">
              <a:ln w="13462">
                <a:solidFill>
                  <a:schemeClr val="bg1"/>
                </a:solidFill>
                <a:prstDash val="solid"/>
              </a:ln>
              <a:solidFill>
                <a:schemeClr val="tx1">
                  <a:lumMod val="85000"/>
                  <a:lumOff val="15000"/>
                </a:schemeClr>
              </a:solidFill>
              <a:latin typeface="楷体" panose="02010609060101010101" pitchFamily="49" charset="-122"/>
              <a:ea typeface="楷体" panose="02010609060101010101" pitchFamily="49" charset="-122"/>
            </a:endParaRPr>
          </a:p>
        </p:txBody>
      </p:sp>
      <p:sp>
        <p:nvSpPr>
          <p:cNvPr id="7" name="矩形 6"/>
          <p:cNvSpPr/>
          <p:nvPr/>
        </p:nvSpPr>
        <p:spPr>
          <a:xfrm>
            <a:off x="2989346" y="783120"/>
            <a:ext cx="1467068" cy="1631216"/>
          </a:xfrm>
          <a:prstGeom prst="rect">
            <a:avLst/>
          </a:prstGeom>
          <a:noFill/>
        </p:spPr>
        <p:txBody>
          <a:bodyPr wrap="none" lIns="91440" tIns="45720" rIns="91440" bIns="45720">
            <a:spAutoFit/>
          </a:bodyPr>
          <a:lstStyle/>
          <a:p>
            <a:pPr algn="ctr"/>
            <a:r>
              <a:rPr lang="zh-CN" altLang="en-US" sz="10000" dirty="0" smtClean="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铺</a:t>
            </a:r>
            <a:endParaRPr lang="zh-CN" altLang="en-US" sz="100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8" name="矩形 7"/>
          <p:cNvSpPr/>
          <p:nvPr/>
        </p:nvSpPr>
        <p:spPr>
          <a:xfrm>
            <a:off x="5359384" y="783120"/>
            <a:ext cx="1467068" cy="1631216"/>
          </a:xfrm>
          <a:prstGeom prst="rect">
            <a:avLst/>
          </a:prstGeom>
          <a:noFill/>
        </p:spPr>
        <p:txBody>
          <a:bodyPr wrap="none" lIns="91440" tIns="45720" rIns="91440" bIns="45720">
            <a:spAutoFit/>
          </a:bodyPr>
          <a:lstStyle/>
          <a:p>
            <a:pPr algn="ctr"/>
            <a:r>
              <a:rPr lang="zh-CN" altLang="en-US" sz="100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芒</a:t>
            </a:r>
          </a:p>
        </p:txBody>
      </p:sp>
      <p:sp>
        <p:nvSpPr>
          <p:cNvPr id="9" name="矩形 8"/>
          <p:cNvSpPr/>
          <p:nvPr/>
        </p:nvSpPr>
        <p:spPr>
          <a:xfrm>
            <a:off x="7729422" y="783120"/>
            <a:ext cx="1467069" cy="1631216"/>
          </a:xfrm>
          <a:prstGeom prst="rect">
            <a:avLst/>
          </a:prstGeom>
          <a:noFill/>
        </p:spPr>
        <p:txBody>
          <a:bodyPr wrap="none" lIns="91440" tIns="45720" rIns="91440" bIns="45720">
            <a:spAutoFit/>
          </a:bodyPr>
          <a:lstStyle/>
          <a:p>
            <a:pPr algn="ctr"/>
            <a:r>
              <a:rPr lang="zh-CN" altLang="en-US" sz="100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丹</a:t>
            </a:r>
          </a:p>
        </p:txBody>
      </p:sp>
      <p:sp>
        <p:nvSpPr>
          <p:cNvPr id="11" name="矩形 10"/>
          <p:cNvSpPr/>
          <p:nvPr/>
        </p:nvSpPr>
        <p:spPr>
          <a:xfrm>
            <a:off x="10099461" y="806386"/>
            <a:ext cx="1467069" cy="1631216"/>
          </a:xfrm>
          <a:prstGeom prst="rect">
            <a:avLst/>
          </a:prstGeom>
          <a:noFill/>
        </p:spPr>
        <p:txBody>
          <a:bodyPr wrap="none" lIns="91440" tIns="45720" rIns="91440" bIns="45720">
            <a:spAutoFit/>
          </a:bodyPr>
          <a:lstStyle/>
          <a:p>
            <a:pPr algn="ctr"/>
            <a:r>
              <a:rPr lang="zh-CN" altLang="en-US" sz="10000" dirty="0" smtClean="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铃</a:t>
            </a:r>
            <a:endParaRPr lang="zh-CN" altLang="en-US" sz="100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25" name="文本框 24"/>
          <p:cNvSpPr txBox="1"/>
          <p:nvPr/>
        </p:nvSpPr>
        <p:spPr>
          <a:xfrm>
            <a:off x="1021023" y="2859105"/>
            <a:ext cx="1249250" cy="1384995"/>
          </a:xfrm>
          <a:prstGeom prst="rect">
            <a:avLst/>
          </a:prstGeom>
          <a:noFill/>
        </p:spPr>
        <p:txBody>
          <a:bodyPr wrap="square" rtlCol="0">
            <a:spAutoFit/>
          </a:bodyPr>
          <a:lstStyle/>
          <a:p>
            <a:r>
              <a:rPr lang="zh-CN" altLang="en-US" sz="2800" dirty="0" smtClean="0"/>
              <a:t>宽阔</a:t>
            </a:r>
            <a:endParaRPr lang="en-US" altLang="zh-CN" sz="2800" dirty="0" smtClean="0"/>
          </a:p>
          <a:p>
            <a:r>
              <a:rPr lang="zh-CN" altLang="en-US" sz="2800" dirty="0" smtClean="0"/>
              <a:t>阔气</a:t>
            </a:r>
            <a:endParaRPr lang="en-US" altLang="zh-CN" sz="2800" dirty="0" smtClean="0"/>
          </a:p>
          <a:p>
            <a:r>
              <a:rPr lang="zh-CN" altLang="en-US" sz="2800" dirty="0"/>
              <a:t>辽阔</a:t>
            </a:r>
          </a:p>
        </p:txBody>
      </p:sp>
      <p:sp>
        <p:nvSpPr>
          <p:cNvPr id="26" name="文本框 25"/>
          <p:cNvSpPr txBox="1"/>
          <p:nvPr/>
        </p:nvSpPr>
        <p:spPr>
          <a:xfrm>
            <a:off x="10268555" y="2871983"/>
            <a:ext cx="1249250" cy="954107"/>
          </a:xfrm>
          <a:prstGeom prst="rect">
            <a:avLst/>
          </a:prstGeom>
          <a:noFill/>
        </p:spPr>
        <p:txBody>
          <a:bodyPr wrap="square" rtlCol="0">
            <a:spAutoFit/>
          </a:bodyPr>
          <a:lstStyle/>
          <a:p>
            <a:r>
              <a:rPr lang="zh-CN" altLang="en-US" sz="2800" dirty="0" smtClean="0"/>
              <a:t>铃铛</a:t>
            </a:r>
            <a:endParaRPr lang="en-US" altLang="zh-CN" sz="2800" dirty="0" smtClean="0"/>
          </a:p>
          <a:p>
            <a:r>
              <a:rPr lang="zh-CN" altLang="en-US" sz="2800" dirty="0"/>
              <a:t>哑铃</a:t>
            </a:r>
          </a:p>
        </p:txBody>
      </p:sp>
      <p:sp>
        <p:nvSpPr>
          <p:cNvPr id="27" name="文本框 26"/>
          <p:cNvSpPr txBox="1"/>
          <p:nvPr/>
        </p:nvSpPr>
        <p:spPr>
          <a:xfrm>
            <a:off x="5560961" y="2859108"/>
            <a:ext cx="1249250" cy="954107"/>
          </a:xfrm>
          <a:prstGeom prst="rect">
            <a:avLst/>
          </a:prstGeom>
          <a:noFill/>
        </p:spPr>
        <p:txBody>
          <a:bodyPr wrap="square" rtlCol="0">
            <a:spAutoFit/>
          </a:bodyPr>
          <a:lstStyle/>
          <a:p>
            <a:r>
              <a:rPr lang="zh-CN" altLang="en-US" sz="2800" dirty="0" smtClean="0"/>
              <a:t>芒果</a:t>
            </a:r>
            <a:endParaRPr lang="en-US" altLang="zh-CN" sz="2800" dirty="0" smtClean="0"/>
          </a:p>
          <a:p>
            <a:r>
              <a:rPr lang="zh-CN" altLang="en-US" sz="2800" dirty="0"/>
              <a:t>芒种</a:t>
            </a:r>
          </a:p>
        </p:txBody>
      </p:sp>
      <p:sp>
        <p:nvSpPr>
          <p:cNvPr id="28" name="文本框 27"/>
          <p:cNvSpPr txBox="1"/>
          <p:nvPr/>
        </p:nvSpPr>
        <p:spPr>
          <a:xfrm>
            <a:off x="7914758" y="2859108"/>
            <a:ext cx="1249250" cy="954107"/>
          </a:xfrm>
          <a:prstGeom prst="rect">
            <a:avLst/>
          </a:prstGeom>
          <a:noFill/>
        </p:spPr>
        <p:txBody>
          <a:bodyPr wrap="square" rtlCol="0">
            <a:spAutoFit/>
          </a:bodyPr>
          <a:lstStyle/>
          <a:p>
            <a:r>
              <a:rPr lang="zh-CN" altLang="en-US" sz="2800" dirty="0" smtClean="0"/>
              <a:t>丹田</a:t>
            </a:r>
            <a:endParaRPr lang="en-US" altLang="zh-CN" sz="2800" dirty="0" smtClean="0"/>
          </a:p>
          <a:p>
            <a:r>
              <a:rPr lang="zh-CN" altLang="en-US" sz="2800" dirty="0"/>
              <a:t>炼丹</a:t>
            </a:r>
          </a:p>
        </p:txBody>
      </p:sp>
      <p:sp>
        <p:nvSpPr>
          <p:cNvPr id="29" name="文本框 28"/>
          <p:cNvSpPr txBox="1"/>
          <p:nvPr/>
        </p:nvSpPr>
        <p:spPr>
          <a:xfrm>
            <a:off x="3207164" y="2859106"/>
            <a:ext cx="1249250" cy="1384995"/>
          </a:xfrm>
          <a:prstGeom prst="rect">
            <a:avLst/>
          </a:prstGeom>
          <a:noFill/>
        </p:spPr>
        <p:txBody>
          <a:bodyPr wrap="square" rtlCol="0">
            <a:spAutoFit/>
          </a:bodyPr>
          <a:lstStyle/>
          <a:p>
            <a:r>
              <a:rPr lang="zh-CN" altLang="en-US" sz="2800" dirty="0" smtClean="0"/>
              <a:t>铺张</a:t>
            </a:r>
            <a:endParaRPr lang="en-US" altLang="zh-CN" sz="2800" dirty="0" smtClean="0"/>
          </a:p>
          <a:p>
            <a:r>
              <a:rPr lang="zh-CN" altLang="en-US" sz="2800" dirty="0" smtClean="0"/>
              <a:t>铺平</a:t>
            </a:r>
            <a:endParaRPr lang="en-US" altLang="zh-CN" sz="2800" dirty="0" smtClean="0"/>
          </a:p>
          <a:p>
            <a:r>
              <a:rPr lang="zh-CN" altLang="en-US" sz="2800" dirty="0"/>
              <a:t>铺垫</a:t>
            </a:r>
          </a:p>
        </p:txBody>
      </p:sp>
    </p:spTree>
    <p:extLst>
      <p:ext uri="{BB962C8B-B14F-4D97-AF65-F5344CB8AC3E}">
        <p14:creationId xmlns:p14="http://schemas.microsoft.com/office/powerpoint/2010/main" val="20839288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80">
                                          <p:stCondLst>
                                            <p:cond delay="0"/>
                                          </p:stCondLst>
                                        </p:cTn>
                                        <p:tgtEl>
                                          <p:spTgt spid="7"/>
                                        </p:tgtEl>
                                      </p:cBhvr>
                                    </p:animEffect>
                                    <p:anim calcmode="lin" valueType="num">
                                      <p:cBhvr>
                                        <p:cTn id="2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gtEl>
                                      </p:cBhvr>
                                      <p:to x="100000" y="60000"/>
                                    </p:animScale>
                                    <p:animScale>
                                      <p:cBhvr>
                                        <p:cTn id="30" dur="166" decel="50000">
                                          <p:stCondLst>
                                            <p:cond delay="676"/>
                                          </p:stCondLst>
                                        </p:cTn>
                                        <p:tgtEl>
                                          <p:spTgt spid="7"/>
                                        </p:tgtEl>
                                      </p:cBhvr>
                                      <p:to x="100000" y="100000"/>
                                    </p:animScale>
                                    <p:animScale>
                                      <p:cBhvr>
                                        <p:cTn id="31" dur="26">
                                          <p:stCondLst>
                                            <p:cond delay="1312"/>
                                          </p:stCondLst>
                                        </p:cTn>
                                        <p:tgtEl>
                                          <p:spTgt spid="7"/>
                                        </p:tgtEl>
                                      </p:cBhvr>
                                      <p:to x="100000" y="80000"/>
                                    </p:animScale>
                                    <p:animScale>
                                      <p:cBhvr>
                                        <p:cTn id="32" dur="166" decel="50000">
                                          <p:stCondLst>
                                            <p:cond delay="1338"/>
                                          </p:stCondLst>
                                        </p:cTn>
                                        <p:tgtEl>
                                          <p:spTgt spid="7"/>
                                        </p:tgtEl>
                                      </p:cBhvr>
                                      <p:to x="100000" y="100000"/>
                                    </p:animScale>
                                    <p:animScale>
                                      <p:cBhvr>
                                        <p:cTn id="33" dur="26">
                                          <p:stCondLst>
                                            <p:cond delay="1642"/>
                                          </p:stCondLst>
                                        </p:cTn>
                                        <p:tgtEl>
                                          <p:spTgt spid="7"/>
                                        </p:tgtEl>
                                      </p:cBhvr>
                                      <p:to x="100000" y="90000"/>
                                    </p:animScale>
                                    <p:animScale>
                                      <p:cBhvr>
                                        <p:cTn id="34" dur="166" decel="50000">
                                          <p:stCondLst>
                                            <p:cond delay="1668"/>
                                          </p:stCondLst>
                                        </p:cTn>
                                        <p:tgtEl>
                                          <p:spTgt spid="7"/>
                                        </p:tgtEl>
                                      </p:cBhvr>
                                      <p:to x="100000" y="100000"/>
                                    </p:animScale>
                                    <p:animScale>
                                      <p:cBhvr>
                                        <p:cTn id="35" dur="26">
                                          <p:stCondLst>
                                            <p:cond delay="1808"/>
                                          </p:stCondLst>
                                        </p:cTn>
                                        <p:tgtEl>
                                          <p:spTgt spid="7"/>
                                        </p:tgtEl>
                                      </p:cBhvr>
                                      <p:to x="100000" y="95000"/>
                                    </p:animScale>
                                    <p:animScale>
                                      <p:cBhvr>
                                        <p:cTn id="36" dur="166" decel="50000">
                                          <p:stCondLst>
                                            <p:cond delay="1834"/>
                                          </p:stCondLst>
                                        </p:cTn>
                                        <p:tgtEl>
                                          <p:spTgt spid="7"/>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down)">
                                      <p:cBhvr>
                                        <p:cTn id="39" dur="580">
                                          <p:stCondLst>
                                            <p:cond delay="0"/>
                                          </p:stCondLst>
                                        </p:cTn>
                                        <p:tgtEl>
                                          <p:spTgt spid="8"/>
                                        </p:tgtEl>
                                      </p:cBhvr>
                                    </p:animEffect>
                                    <p:anim calcmode="lin" valueType="num">
                                      <p:cBhvr>
                                        <p:cTn id="40"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5" dur="26">
                                          <p:stCondLst>
                                            <p:cond delay="650"/>
                                          </p:stCondLst>
                                        </p:cTn>
                                        <p:tgtEl>
                                          <p:spTgt spid="8"/>
                                        </p:tgtEl>
                                      </p:cBhvr>
                                      <p:to x="100000" y="60000"/>
                                    </p:animScale>
                                    <p:animScale>
                                      <p:cBhvr>
                                        <p:cTn id="46" dur="166" decel="50000">
                                          <p:stCondLst>
                                            <p:cond delay="676"/>
                                          </p:stCondLst>
                                        </p:cTn>
                                        <p:tgtEl>
                                          <p:spTgt spid="8"/>
                                        </p:tgtEl>
                                      </p:cBhvr>
                                      <p:to x="100000" y="100000"/>
                                    </p:animScale>
                                    <p:animScale>
                                      <p:cBhvr>
                                        <p:cTn id="47" dur="26">
                                          <p:stCondLst>
                                            <p:cond delay="1312"/>
                                          </p:stCondLst>
                                        </p:cTn>
                                        <p:tgtEl>
                                          <p:spTgt spid="8"/>
                                        </p:tgtEl>
                                      </p:cBhvr>
                                      <p:to x="100000" y="80000"/>
                                    </p:animScale>
                                    <p:animScale>
                                      <p:cBhvr>
                                        <p:cTn id="48" dur="166" decel="50000">
                                          <p:stCondLst>
                                            <p:cond delay="1338"/>
                                          </p:stCondLst>
                                        </p:cTn>
                                        <p:tgtEl>
                                          <p:spTgt spid="8"/>
                                        </p:tgtEl>
                                      </p:cBhvr>
                                      <p:to x="100000" y="100000"/>
                                    </p:animScale>
                                    <p:animScale>
                                      <p:cBhvr>
                                        <p:cTn id="49" dur="26">
                                          <p:stCondLst>
                                            <p:cond delay="1642"/>
                                          </p:stCondLst>
                                        </p:cTn>
                                        <p:tgtEl>
                                          <p:spTgt spid="8"/>
                                        </p:tgtEl>
                                      </p:cBhvr>
                                      <p:to x="100000" y="90000"/>
                                    </p:animScale>
                                    <p:animScale>
                                      <p:cBhvr>
                                        <p:cTn id="50" dur="166" decel="50000">
                                          <p:stCondLst>
                                            <p:cond delay="1668"/>
                                          </p:stCondLst>
                                        </p:cTn>
                                        <p:tgtEl>
                                          <p:spTgt spid="8"/>
                                        </p:tgtEl>
                                      </p:cBhvr>
                                      <p:to x="100000" y="100000"/>
                                    </p:animScale>
                                    <p:animScale>
                                      <p:cBhvr>
                                        <p:cTn id="51" dur="26">
                                          <p:stCondLst>
                                            <p:cond delay="1808"/>
                                          </p:stCondLst>
                                        </p:cTn>
                                        <p:tgtEl>
                                          <p:spTgt spid="8"/>
                                        </p:tgtEl>
                                      </p:cBhvr>
                                      <p:to x="100000" y="95000"/>
                                    </p:animScale>
                                    <p:animScale>
                                      <p:cBhvr>
                                        <p:cTn id="52" dur="166" decel="50000">
                                          <p:stCondLst>
                                            <p:cond delay="1834"/>
                                          </p:stCondLst>
                                        </p:cTn>
                                        <p:tgtEl>
                                          <p:spTgt spid="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down)">
                                      <p:cBhvr>
                                        <p:cTn id="55" dur="580">
                                          <p:stCondLst>
                                            <p:cond delay="0"/>
                                          </p:stCondLst>
                                        </p:cTn>
                                        <p:tgtEl>
                                          <p:spTgt spid="9"/>
                                        </p:tgtEl>
                                      </p:cBhvr>
                                    </p:animEffect>
                                    <p:anim calcmode="lin" valueType="num">
                                      <p:cBhvr>
                                        <p:cTn id="56"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61" dur="26">
                                          <p:stCondLst>
                                            <p:cond delay="650"/>
                                          </p:stCondLst>
                                        </p:cTn>
                                        <p:tgtEl>
                                          <p:spTgt spid="9"/>
                                        </p:tgtEl>
                                      </p:cBhvr>
                                      <p:to x="100000" y="60000"/>
                                    </p:animScale>
                                    <p:animScale>
                                      <p:cBhvr>
                                        <p:cTn id="62" dur="166" decel="50000">
                                          <p:stCondLst>
                                            <p:cond delay="676"/>
                                          </p:stCondLst>
                                        </p:cTn>
                                        <p:tgtEl>
                                          <p:spTgt spid="9"/>
                                        </p:tgtEl>
                                      </p:cBhvr>
                                      <p:to x="100000" y="100000"/>
                                    </p:animScale>
                                    <p:animScale>
                                      <p:cBhvr>
                                        <p:cTn id="63" dur="26">
                                          <p:stCondLst>
                                            <p:cond delay="1312"/>
                                          </p:stCondLst>
                                        </p:cTn>
                                        <p:tgtEl>
                                          <p:spTgt spid="9"/>
                                        </p:tgtEl>
                                      </p:cBhvr>
                                      <p:to x="100000" y="80000"/>
                                    </p:animScale>
                                    <p:animScale>
                                      <p:cBhvr>
                                        <p:cTn id="64" dur="166" decel="50000">
                                          <p:stCondLst>
                                            <p:cond delay="1338"/>
                                          </p:stCondLst>
                                        </p:cTn>
                                        <p:tgtEl>
                                          <p:spTgt spid="9"/>
                                        </p:tgtEl>
                                      </p:cBhvr>
                                      <p:to x="100000" y="100000"/>
                                    </p:animScale>
                                    <p:animScale>
                                      <p:cBhvr>
                                        <p:cTn id="65" dur="26">
                                          <p:stCondLst>
                                            <p:cond delay="1642"/>
                                          </p:stCondLst>
                                        </p:cTn>
                                        <p:tgtEl>
                                          <p:spTgt spid="9"/>
                                        </p:tgtEl>
                                      </p:cBhvr>
                                      <p:to x="100000" y="90000"/>
                                    </p:animScale>
                                    <p:animScale>
                                      <p:cBhvr>
                                        <p:cTn id="66" dur="166" decel="50000">
                                          <p:stCondLst>
                                            <p:cond delay="1668"/>
                                          </p:stCondLst>
                                        </p:cTn>
                                        <p:tgtEl>
                                          <p:spTgt spid="9"/>
                                        </p:tgtEl>
                                      </p:cBhvr>
                                      <p:to x="100000" y="100000"/>
                                    </p:animScale>
                                    <p:animScale>
                                      <p:cBhvr>
                                        <p:cTn id="67" dur="26">
                                          <p:stCondLst>
                                            <p:cond delay="1808"/>
                                          </p:stCondLst>
                                        </p:cTn>
                                        <p:tgtEl>
                                          <p:spTgt spid="9"/>
                                        </p:tgtEl>
                                      </p:cBhvr>
                                      <p:to x="100000" y="95000"/>
                                    </p:animScale>
                                    <p:animScale>
                                      <p:cBhvr>
                                        <p:cTn id="68" dur="166" decel="50000">
                                          <p:stCondLst>
                                            <p:cond delay="1834"/>
                                          </p:stCondLst>
                                        </p:cTn>
                                        <p:tgtEl>
                                          <p:spTgt spid="9"/>
                                        </p:tgtEl>
                                      </p:cBhvr>
                                      <p:to x="100000" y="100000"/>
                                    </p:animScale>
                                  </p:childTnLst>
                                </p:cTn>
                              </p:par>
                              <p:par>
                                <p:cTn id="69" presetID="26" presetClass="entr" presetSubtype="0" fill="hold" grpId="0" nodeType="with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wipe(down)">
                                      <p:cBhvr>
                                        <p:cTn id="71" dur="580">
                                          <p:stCondLst>
                                            <p:cond delay="0"/>
                                          </p:stCondLst>
                                        </p:cTn>
                                        <p:tgtEl>
                                          <p:spTgt spid="11"/>
                                        </p:tgtEl>
                                      </p:cBhvr>
                                    </p:animEffect>
                                    <p:anim calcmode="lin" valueType="num">
                                      <p:cBhvr>
                                        <p:cTn id="72"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77" dur="26">
                                          <p:stCondLst>
                                            <p:cond delay="650"/>
                                          </p:stCondLst>
                                        </p:cTn>
                                        <p:tgtEl>
                                          <p:spTgt spid="11"/>
                                        </p:tgtEl>
                                      </p:cBhvr>
                                      <p:to x="100000" y="60000"/>
                                    </p:animScale>
                                    <p:animScale>
                                      <p:cBhvr>
                                        <p:cTn id="78" dur="166" decel="50000">
                                          <p:stCondLst>
                                            <p:cond delay="676"/>
                                          </p:stCondLst>
                                        </p:cTn>
                                        <p:tgtEl>
                                          <p:spTgt spid="11"/>
                                        </p:tgtEl>
                                      </p:cBhvr>
                                      <p:to x="100000" y="100000"/>
                                    </p:animScale>
                                    <p:animScale>
                                      <p:cBhvr>
                                        <p:cTn id="79" dur="26">
                                          <p:stCondLst>
                                            <p:cond delay="1312"/>
                                          </p:stCondLst>
                                        </p:cTn>
                                        <p:tgtEl>
                                          <p:spTgt spid="11"/>
                                        </p:tgtEl>
                                      </p:cBhvr>
                                      <p:to x="100000" y="80000"/>
                                    </p:animScale>
                                    <p:animScale>
                                      <p:cBhvr>
                                        <p:cTn id="80" dur="166" decel="50000">
                                          <p:stCondLst>
                                            <p:cond delay="1338"/>
                                          </p:stCondLst>
                                        </p:cTn>
                                        <p:tgtEl>
                                          <p:spTgt spid="11"/>
                                        </p:tgtEl>
                                      </p:cBhvr>
                                      <p:to x="100000" y="100000"/>
                                    </p:animScale>
                                    <p:animScale>
                                      <p:cBhvr>
                                        <p:cTn id="81" dur="26">
                                          <p:stCondLst>
                                            <p:cond delay="1642"/>
                                          </p:stCondLst>
                                        </p:cTn>
                                        <p:tgtEl>
                                          <p:spTgt spid="11"/>
                                        </p:tgtEl>
                                      </p:cBhvr>
                                      <p:to x="100000" y="90000"/>
                                    </p:animScale>
                                    <p:animScale>
                                      <p:cBhvr>
                                        <p:cTn id="82" dur="166" decel="50000">
                                          <p:stCondLst>
                                            <p:cond delay="1668"/>
                                          </p:stCondLst>
                                        </p:cTn>
                                        <p:tgtEl>
                                          <p:spTgt spid="11"/>
                                        </p:tgtEl>
                                      </p:cBhvr>
                                      <p:to x="100000" y="100000"/>
                                    </p:animScale>
                                    <p:animScale>
                                      <p:cBhvr>
                                        <p:cTn id="83" dur="26">
                                          <p:stCondLst>
                                            <p:cond delay="1808"/>
                                          </p:stCondLst>
                                        </p:cTn>
                                        <p:tgtEl>
                                          <p:spTgt spid="11"/>
                                        </p:tgtEl>
                                      </p:cBhvr>
                                      <p:to x="100000" y="95000"/>
                                    </p:animScale>
                                    <p:animScale>
                                      <p:cBhvr>
                                        <p:cTn id="84" dur="166" decel="50000">
                                          <p:stCondLst>
                                            <p:cond delay="1834"/>
                                          </p:stCondLst>
                                        </p:cTn>
                                        <p:tgtEl>
                                          <p:spTgt spid="11"/>
                                        </p:tgtEl>
                                      </p:cBhvr>
                                      <p:to x="100000" y="100000"/>
                                    </p:animScale>
                                  </p:childTnLst>
                                </p:cTn>
                              </p:par>
                            </p:childTnLst>
                          </p:cTn>
                        </p:par>
                      </p:childTnLst>
                    </p:cTn>
                  </p:par>
                  <p:par>
                    <p:cTn id="85" fill="hold">
                      <p:stCondLst>
                        <p:cond delay="indefinite"/>
                      </p:stCondLst>
                      <p:childTnLst>
                        <p:par>
                          <p:cTn id="86" fill="hold">
                            <p:stCondLst>
                              <p:cond delay="0"/>
                            </p:stCondLst>
                            <p:childTnLst>
                              <p:par>
                                <p:cTn id="87" presetID="16" presetClass="entr" presetSubtype="21" fill="hold" grpId="0" nodeType="click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barn(inVertical)">
                                      <p:cBhvr>
                                        <p:cTn id="89" dur="500"/>
                                        <p:tgtEl>
                                          <p:spTgt spid="25"/>
                                        </p:tgtEl>
                                      </p:cBhvr>
                                    </p:animEffect>
                                  </p:childTnLst>
                                </p:cTn>
                              </p:par>
                            </p:childTnLst>
                          </p:cTn>
                        </p:par>
                      </p:childTnLst>
                    </p:cTn>
                  </p:par>
                  <p:par>
                    <p:cTn id="90" fill="hold">
                      <p:stCondLst>
                        <p:cond delay="indefinite"/>
                      </p:stCondLst>
                      <p:childTnLst>
                        <p:par>
                          <p:cTn id="91" fill="hold">
                            <p:stCondLst>
                              <p:cond delay="0"/>
                            </p:stCondLst>
                            <p:childTnLst>
                              <p:par>
                                <p:cTn id="92" presetID="21" presetClass="entr" presetSubtype="1" fill="hold" grpId="0" nodeType="click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wheel(1)">
                                      <p:cBhvr>
                                        <p:cTn id="94" dur="2000"/>
                                        <p:tgtEl>
                                          <p:spTgt spid="29"/>
                                        </p:tgtEl>
                                      </p:cBhvr>
                                    </p:animEffect>
                                  </p:childTnLst>
                                </p:cTn>
                              </p:par>
                            </p:childTnLst>
                          </p:cTn>
                        </p:par>
                      </p:childTnLst>
                    </p:cTn>
                  </p:par>
                  <p:par>
                    <p:cTn id="95" fill="hold">
                      <p:stCondLst>
                        <p:cond delay="indefinite"/>
                      </p:stCondLst>
                      <p:childTnLst>
                        <p:par>
                          <p:cTn id="96" fill="hold">
                            <p:stCondLst>
                              <p:cond delay="0"/>
                            </p:stCondLst>
                            <p:childTnLst>
                              <p:par>
                                <p:cTn id="97" presetID="16" presetClass="entr" presetSubtype="21" fill="hold" grpId="0" nodeType="click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barn(inVertical)">
                                      <p:cBhvr>
                                        <p:cTn id="99" dur="500"/>
                                        <p:tgtEl>
                                          <p:spTgt spid="27"/>
                                        </p:tgtEl>
                                      </p:cBhvr>
                                    </p:animEffect>
                                  </p:childTnLst>
                                </p:cTn>
                              </p:par>
                            </p:childTnLst>
                          </p:cTn>
                        </p:par>
                      </p:childTnLst>
                    </p:cTn>
                  </p:par>
                  <p:par>
                    <p:cTn id="100" fill="hold">
                      <p:stCondLst>
                        <p:cond delay="indefinite"/>
                      </p:stCondLst>
                      <p:childTnLst>
                        <p:par>
                          <p:cTn id="101" fill="hold">
                            <p:stCondLst>
                              <p:cond delay="0"/>
                            </p:stCondLst>
                            <p:childTnLst>
                              <p:par>
                                <p:cTn id="102" presetID="21" presetClass="entr" presetSubtype="1" fill="hold" grpId="0" nodeType="click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wheel(1)">
                                      <p:cBhvr>
                                        <p:cTn id="104" dur="2000"/>
                                        <p:tgtEl>
                                          <p:spTgt spid="28"/>
                                        </p:tgtEl>
                                      </p:cBhvr>
                                    </p:animEffect>
                                  </p:childTnLst>
                                </p:cTn>
                              </p:par>
                            </p:childTnLst>
                          </p:cTn>
                        </p:par>
                      </p:childTnLst>
                    </p:cTn>
                  </p:par>
                  <p:par>
                    <p:cTn id="105" fill="hold">
                      <p:stCondLst>
                        <p:cond delay="indefinite"/>
                      </p:stCondLst>
                      <p:childTnLst>
                        <p:par>
                          <p:cTn id="106" fill="hold">
                            <p:stCondLst>
                              <p:cond delay="0"/>
                            </p:stCondLst>
                            <p:childTnLst>
                              <p:par>
                                <p:cTn id="107" presetID="16" presetClass="entr" presetSubtype="21" fill="hold" grpId="0" nodeType="click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barn(inVertical)">
                                      <p:cBhvr>
                                        <p:cTn id="10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1" grpId="0"/>
      <p:bldP spid="25" grpId="0"/>
      <p:bldP spid="26" grpId="0"/>
      <p:bldP spid="27" grpId="0"/>
      <p:bldP spid="28"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95774" y="708778"/>
            <a:ext cx="1467069" cy="1631216"/>
          </a:xfrm>
          <a:prstGeom prst="rect">
            <a:avLst/>
          </a:prstGeom>
          <a:noFill/>
        </p:spPr>
        <p:txBody>
          <a:bodyPr wrap="none" lIns="91440" tIns="45720" rIns="91440" bIns="45720" anchor="ctr">
            <a:spAutoFit/>
          </a:bodyPr>
          <a:lstStyle/>
          <a:p>
            <a:r>
              <a:rPr lang="zh-CN" altLang="en-US" sz="100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闲</a:t>
            </a:r>
            <a:endParaRPr lang="zh-CN" altLang="en-US" sz="10000" b="0"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6" name="矩形 5"/>
          <p:cNvSpPr/>
          <p:nvPr/>
        </p:nvSpPr>
        <p:spPr>
          <a:xfrm>
            <a:off x="8857679" y="708778"/>
            <a:ext cx="1467069" cy="1631216"/>
          </a:xfrm>
          <a:prstGeom prst="rect">
            <a:avLst/>
          </a:prstGeom>
          <a:noFill/>
        </p:spPr>
        <p:txBody>
          <a:bodyPr wrap="none" lIns="91440" tIns="45720" rIns="91440" bIns="45720" anchor="ctr">
            <a:spAutoFit/>
          </a:bodyPr>
          <a:lstStyle/>
          <a:p>
            <a:r>
              <a:rPr lang="zh-CN" altLang="en-US" sz="10000" b="0" cap="none" spc="0" dirty="0" smtClean="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偶</a:t>
            </a:r>
            <a:endParaRPr lang="zh-CN" altLang="en-US" sz="10000" b="0"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7" name="矩形 6"/>
          <p:cNvSpPr/>
          <p:nvPr/>
        </p:nvSpPr>
        <p:spPr>
          <a:xfrm>
            <a:off x="3533869" y="708778"/>
            <a:ext cx="1467069" cy="1631216"/>
          </a:xfrm>
          <a:prstGeom prst="rect">
            <a:avLst/>
          </a:prstGeom>
          <a:noFill/>
        </p:spPr>
        <p:txBody>
          <a:bodyPr wrap="none" lIns="91440" tIns="45720" rIns="91440" bIns="45720" anchor="ctr">
            <a:spAutoFit/>
          </a:bodyPr>
          <a:lstStyle/>
          <a:p>
            <a:r>
              <a:rPr lang="zh-CN" altLang="en-US" sz="99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灵</a:t>
            </a:r>
            <a:endParaRPr lang="zh-CN" altLang="en-US" sz="9900" b="0"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9" name="矩形 8"/>
          <p:cNvSpPr/>
          <p:nvPr/>
        </p:nvSpPr>
        <p:spPr>
          <a:xfrm>
            <a:off x="871964" y="708778"/>
            <a:ext cx="1467069" cy="1631216"/>
          </a:xfrm>
          <a:prstGeom prst="rect">
            <a:avLst/>
          </a:prstGeom>
          <a:noFill/>
        </p:spPr>
        <p:txBody>
          <a:bodyPr wrap="none" lIns="91440" tIns="45720" rIns="91440" bIns="45720" anchor="ctr">
            <a:spAutoFit/>
          </a:bodyPr>
          <a:lstStyle/>
          <a:p>
            <a:r>
              <a:rPr lang="zh-CN" altLang="en-US" sz="10000" b="0" cap="none" spc="0" dirty="0" smtClean="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仅</a:t>
            </a:r>
            <a:endParaRPr lang="zh-CN" altLang="en-US" sz="10000" b="0"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0" name="文本框 9"/>
          <p:cNvSpPr txBox="1"/>
          <p:nvPr/>
        </p:nvSpPr>
        <p:spPr>
          <a:xfrm>
            <a:off x="1097726" y="3026532"/>
            <a:ext cx="1343202" cy="954107"/>
          </a:xfrm>
          <a:prstGeom prst="rect">
            <a:avLst/>
          </a:prstGeom>
          <a:noFill/>
        </p:spPr>
        <p:txBody>
          <a:bodyPr wrap="square" rtlCol="0">
            <a:spAutoFit/>
          </a:bodyPr>
          <a:lstStyle/>
          <a:p>
            <a:r>
              <a:rPr lang="zh-CN" altLang="en-US" sz="2800" dirty="0" smtClean="0"/>
              <a:t>仅有</a:t>
            </a:r>
            <a:endParaRPr lang="en-US" altLang="zh-CN" sz="2800" dirty="0" smtClean="0"/>
          </a:p>
          <a:p>
            <a:r>
              <a:rPr lang="zh-CN" altLang="en-US" sz="2800" dirty="0"/>
              <a:t>仅见</a:t>
            </a:r>
          </a:p>
        </p:txBody>
      </p:sp>
      <p:sp>
        <p:nvSpPr>
          <p:cNvPr id="11" name="文本框 10"/>
          <p:cNvSpPr txBox="1"/>
          <p:nvPr/>
        </p:nvSpPr>
        <p:spPr>
          <a:xfrm>
            <a:off x="9261368" y="3026531"/>
            <a:ext cx="1343202" cy="1384995"/>
          </a:xfrm>
          <a:prstGeom prst="rect">
            <a:avLst/>
          </a:prstGeom>
          <a:noFill/>
        </p:spPr>
        <p:txBody>
          <a:bodyPr wrap="square" rtlCol="0">
            <a:spAutoFit/>
          </a:bodyPr>
          <a:lstStyle/>
          <a:p>
            <a:r>
              <a:rPr lang="zh-CN" altLang="en-US" sz="2800" dirty="0" smtClean="0"/>
              <a:t>木偶</a:t>
            </a:r>
            <a:endParaRPr lang="en-US" altLang="zh-CN" sz="2800" dirty="0" smtClean="0"/>
          </a:p>
          <a:p>
            <a:r>
              <a:rPr lang="zh-CN" altLang="en-US" sz="2800" dirty="0" smtClean="0"/>
              <a:t>偶遇</a:t>
            </a:r>
            <a:endParaRPr lang="en-US" altLang="zh-CN" sz="2800" dirty="0" smtClean="0"/>
          </a:p>
          <a:p>
            <a:r>
              <a:rPr lang="zh-CN" altLang="en-US" sz="2800" dirty="0"/>
              <a:t>配偶</a:t>
            </a:r>
          </a:p>
        </p:txBody>
      </p:sp>
      <p:sp>
        <p:nvSpPr>
          <p:cNvPr id="12" name="文本框 11"/>
          <p:cNvSpPr txBox="1"/>
          <p:nvPr/>
        </p:nvSpPr>
        <p:spPr>
          <a:xfrm>
            <a:off x="6540154" y="3026532"/>
            <a:ext cx="1343202" cy="1384995"/>
          </a:xfrm>
          <a:prstGeom prst="rect">
            <a:avLst/>
          </a:prstGeom>
          <a:noFill/>
        </p:spPr>
        <p:txBody>
          <a:bodyPr wrap="square" rtlCol="0">
            <a:spAutoFit/>
          </a:bodyPr>
          <a:lstStyle/>
          <a:p>
            <a:r>
              <a:rPr lang="zh-CN" altLang="en-US" sz="2800" dirty="0" smtClean="0"/>
              <a:t>闲散</a:t>
            </a:r>
            <a:endParaRPr lang="en-US" altLang="zh-CN" sz="2800" dirty="0" smtClean="0"/>
          </a:p>
          <a:p>
            <a:r>
              <a:rPr lang="zh-CN" altLang="en-US" sz="2800" dirty="0" smtClean="0"/>
              <a:t>闲话</a:t>
            </a:r>
            <a:endParaRPr lang="en-US" altLang="zh-CN" sz="2800" dirty="0" smtClean="0"/>
          </a:p>
          <a:p>
            <a:r>
              <a:rPr lang="zh-CN" altLang="en-US" sz="2800" dirty="0"/>
              <a:t>闲空</a:t>
            </a:r>
          </a:p>
        </p:txBody>
      </p:sp>
      <p:sp>
        <p:nvSpPr>
          <p:cNvPr id="13" name="文本框 12"/>
          <p:cNvSpPr txBox="1"/>
          <p:nvPr/>
        </p:nvSpPr>
        <p:spPr>
          <a:xfrm>
            <a:off x="3818940" y="3026531"/>
            <a:ext cx="1343202" cy="1384995"/>
          </a:xfrm>
          <a:prstGeom prst="rect">
            <a:avLst/>
          </a:prstGeom>
          <a:noFill/>
        </p:spPr>
        <p:txBody>
          <a:bodyPr wrap="square" rtlCol="0">
            <a:spAutoFit/>
          </a:bodyPr>
          <a:lstStyle/>
          <a:p>
            <a:r>
              <a:rPr lang="zh-CN" altLang="en-US" sz="2800" dirty="0" smtClean="0"/>
              <a:t>灵活</a:t>
            </a:r>
            <a:endParaRPr lang="en-US" altLang="zh-CN" sz="2800" dirty="0" smtClean="0"/>
          </a:p>
          <a:p>
            <a:r>
              <a:rPr lang="zh-CN" altLang="en-US" sz="2800" dirty="0" smtClean="0"/>
              <a:t>灵敏</a:t>
            </a:r>
            <a:endParaRPr lang="en-US" altLang="zh-CN" sz="2800" dirty="0" smtClean="0"/>
          </a:p>
          <a:p>
            <a:r>
              <a:rPr lang="zh-CN" altLang="en-US" sz="2800" dirty="0"/>
              <a:t>心灵</a:t>
            </a:r>
          </a:p>
        </p:txBody>
      </p:sp>
    </p:spTree>
    <p:extLst>
      <p:ext uri="{BB962C8B-B14F-4D97-AF65-F5344CB8AC3E}">
        <p14:creationId xmlns:p14="http://schemas.microsoft.com/office/powerpoint/2010/main" val="1702010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ircle(in)">
                                      <p:cBhvr>
                                        <p:cTn id="16" dur="2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randombar(horizontal)">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randombar(horizontal)">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0" grpId="0"/>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166724" y="795353"/>
            <a:ext cx="1467069" cy="1631216"/>
          </a:xfrm>
          <a:prstGeom prst="rect">
            <a:avLst/>
          </a:prstGeom>
          <a:noFill/>
        </p:spPr>
        <p:txBody>
          <a:bodyPr wrap="none" lIns="91440" tIns="45720" rIns="91440" bIns="45720">
            <a:spAutoFit/>
          </a:bodyPr>
          <a:lstStyle/>
          <a:p>
            <a:pPr algn="ctr"/>
            <a:r>
              <a:rPr lang="zh-CN" altLang="en-US" sz="100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挥</a:t>
            </a:r>
            <a:endParaRPr lang="zh-CN" altLang="en-US" sz="10000" b="0"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8" name="矩形 7"/>
          <p:cNvSpPr/>
          <p:nvPr/>
        </p:nvSpPr>
        <p:spPr>
          <a:xfrm>
            <a:off x="6594893" y="795353"/>
            <a:ext cx="1467069" cy="1631216"/>
          </a:xfrm>
          <a:prstGeom prst="rect">
            <a:avLst/>
          </a:prstGeom>
          <a:noFill/>
        </p:spPr>
        <p:txBody>
          <a:bodyPr wrap="none" lIns="91440" tIns="45720" rIns="91440" bIns="45720">
            <a:spAutoFit/>
          </a:bodyPr>
          <a:lstStyle/>
          <a:p>
            <a:pPr algn="ctr"/>
            <a:r>
              <a:rPr lang="zh-CN" altLang="en-US" sz="100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骑</a:t>
            </a:r>
            <a:endParaRPr lang="zh-CN" altLang="en-US" sz="10000" b="0"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9" name="矩形 8"/>
          <p:cNvSpPr/>
          <p:nvPr/>
        </p:nvSpPr>
        <p:spPr>
          <a:xfrm>
            <a:off x="1451231" y="795353"/>
            <a:ext cx="1467069" cy="1631216"/>
          </a:xfrm>
          <a:prstGeom prst="rect">
            <a:avLst/>
          </a:prstGeom>
          <a:noFill/>
        </p:spPr>
        <p:txBody>
          <a:bodyPr wrap="none" lIns="91440" tIns="45720" rIns="91440" bIns="45720">
            <a:spAutoFit/>
          </a:bodyPr>
          <a:lstStyle/>
          <a:p>
            <a:pPr algn="ctr"/>
            <a:r>
              <a:rPr lang="zh-CN" altLang="en-US" sz="10000" dirty="0" smtClean="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尔</a:t>
            </a:r>
            <a:endParaRPr lang="zh-CN" altLang="en-US" sz="10000" b="0"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0" name="矩形 9"/>
          <p:cNvSpPr/>
          <p:nvPr/>
        </p:nvSpPr>
        <p:spPr>
          <a:xfrm>
            <a:off x="4023062" y="795353"/>
            <a:ext cx="1467069" cy="1631216"/>
          </a:xfrm>
          <a:prstGeom prst="rect">
            <a:avLst/>
          </a:prstGeom>
          <a:noFill/>
        </p:spPr>
        <p:txBody>
          <a:bodyPr wrap="none" lIns="91440" tIns="45720" rIns="91440" bIns="45720">
            <a:spAutoFit/>
          </a:bodyPr>
          <a:lstStyle/>
          <a:p>
            <a:pPr algn="ctr"/>
            <a:r>
              <a:rPr lang="zh-CN" altLang="en-US" sz="100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牧</a:t>
            </a:r>
            <a:endParaRPr lang="zh-CN" altLang="en-US" sz="10000" b="0"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3" name="文本框 12"/>
          <p:cNvSpPr txBox="1"/>
          <p:nvPr/>
        </p:nvSpPr>
        <p:spPr>
          <a:xfrm>
            <a:off x="1788333" y="3113517"/>
            <a:ext cx="1588183" cy="954107"/>
          </a:xfrm>
          <a:prstGeom prst="rect">
            <a:avLst/>
          </a:prstGeom>
          <a:noFill/>
        </p:spPr>
        <p:txBody>
          <a:bodyPr wrap="square" rtlCol="0">
            <a:spAutoFit/>
          </a:bodyPr>
          <a:lstStyle/>
          <a:p>
            <a:r>
              <a:rPr lang="zh-CN" altLang="en-US" sz="2800" dirty="0" smtClean="0"/>
              <a:t>偶尔</a:t>
            </a:r>
            <a:endParaRPr lang="en-US" altLang="zh-CN" sz="2800" dirty="0" smtClean="0"/>
          </a:p>
          <a:p>
            <a:endParaRPr lang="zh-CN" altLang="en-US" sz="2800" dirty="0"/>
          </a:p>
        </p:txBody>
      </p:sp>
      <p:sp>
        <p:nvSpPr>
          <p:cNvPr id="14" name="文本框 13"/>
          <p:cNvSpPr txBox="1"/>
          <p:nvPr/>
        </p:nvSpPr>
        <p:spPr>
          <a:xfrm>
            <a:off x="4166526" y="3113517"/>
            <a:ext cx="1588183" cy="1384995"/>
          </a:xfrm>
          <a:prstGeom prst="rect">
            <a:avLst/>
          </a:prstGeom>
          <a:noFill/>
        </p:spPr>
        <p:txBody>
          <a:bodyPr wrap="square" rtlCol="0">
            <a:spAutoFit/>
          </a:bodyPr>
          <a:lstStyle/>
          <a:p>
            <a:r>
              <a:rPr lang="zh-CN" altLang="en-US" sz="2800" dirty="0" smtClean="0"/>
              <a:t>游牧</a:t>
            </a:r>
            <a:endParaRPr lang="en-US" altLang="zh-CN" sz="2800" dirty="0" smtClean="0"/>
          </a:p>
          <a:p>
            <a:r>
              <a:rPr lang="zh-CN" altLang="en-US" sz="2800" dirty="0" smtClean="0"/>
              <a:t>牧草</a:t>
            </a:r>
            <a:endParaRPr lang="en-US" altLang="zh-CN" sz="2800" dirty="0" smtClean="0"/>
          </a:p>
          <a:p>
            <a:r>
              <a:rPr lang="zh-CN" altLang="en-US" sz="2800" dirty="0"/>
              <a:t>牧犬</a:t>
            </a:r>
          </a:p>
        </p:txBody>
      </p:sp>
      <p:sp>
        <p:nvSpPr>
          <p:cNvPr id="15" name="文本框 14"/>
          <p:cNvSpPr txBox="1"/>
          <p:nvPr/>
        </p:nvSpPr>
        <p:spPr>
          <a:xfrm>
            <a:off x="7055793" y="3136104"/>
            <a:ext cx="1588183" cy="954107"/>
          </a:xfrm>
          <a:prstGeom prst="rect">
            <a:avLst/>
          </a:prstGeom>
          <a:noFill/>
        </p:spPr>
        <p:txBody>
          <a:bodyPr wrap="square" rtlCol="0">
            <a:spAutoFit/>
          </a:bodyPr>
          <a:lstStyle/>
          <a:p>
            <a:r>
              <a:rPr lang="zh-CN" altLang="en-US" sz="2800" dirty="0" smtClean="0"/>
              <a:t>骑马</a:t>
            </a:r>
            <a:endParaRPr lang="en-US" altLang="zh-CN" sz="2800" dirty="0" smtClean="0"/>
          </a:p>
          <a:p>
            <a:r>
              <a:rPr lang="zh-CN" altLang="en-US" sz="2800" dirty="0"/>
              <a:t>骑手</a:t>
            </a:r>
          </a:p>
        </p:txBody>
      </p:sp>
      <p:sp>
        <p:nvSpPr>
          <p:cNvPr id="16" name="文本框 15"/>
          <p:cNvSpPr txBox="1"/>
          <p:nvPr/>
        </p:nvSpPr>
        <p:spPr>
          <a:xfrm>
            <a:off x="9481421" y="3113516"/>
            <a:ext cx="1588183" cy="1384995"/>
          </a:xfrm>
          <a:prstGeom prst="rect">
            <a:avLst/>
          </a:prstGeom>
          <a:noFill/>
        </p:spPr>
        <p:txBody>
          <a:bodyPr wrap="square" rtlCol="0">
            <a:spAutoFit/>
          </a:bodyPr>
          <a:lstStyle/>
          <a:p>
            <a:r>
              <a:rPr lang="zh-CN" altLang="en-US" sz="2800" dirty="0" smtClean="0"/>
              <a:t>挥泪</a:t>
            </a:r>
            <a:endParaRPr lang="en-US" altLang="zh-CN" sz="2800" dirty="0" smtClean="0"/>
          </a:p>
          <a:p>
            <a:r>
              <a:rPr lang="zh-CN" altLang="en-US" sz="2800" dirty="0" smtClean="0"/>
              <a:t>指挥</a:t>
            </a:r>
            <a:endParaRPr lang="en-US" altLang="zh-CN" sz="2800" dirty="0" smtClean="0"/>
          </a:p>
          <a:p>
            <a:r>
              <a:rPr lang="zh-CN" altLang="en-US" sz="2800" dirty="0"/>
              <a:t>发挥</a:t>
            </a:r>
            <a:endParaRPr lang="en-US" altLang="zh-CN" sz="2800" dirty="0" smtClean="0"/>
          </a:p>
        </p:txBody>
      </p:sp>
    </p:spTree>
    <p:extLst>
      <p:ext uri="{BB962C8B-B14F-4D97-AF65-F5344CB8AC3E}">
        <p14:creationId xmlns:p14="http://schemas.microsoft.com/office/powerpoint/2010/main" val="9552246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3" grpId="0"/>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29903" y="1293080"/>
            <a:ext cx="5724645" cy="923330"/>
          </a:xfrm>
          <a:prstGeom prst="rect">
            <a:avLst/>
          </a:prstGeom>
          <a:solidFill>
            <a:schemeClr val="accent1">
              <a:lumMod val="20000"/>
              <a:lumOff val="80000"/>
            </a:schemeClr>
          </a:solidFill>
          <a:effectLst>
            <a:glow rad="228600">
              <a:schemeClr val="accent2">
                <a:satMod val="175000"/>
                <a:alpha val="40000"/>
              </a:schemeClr>
            </a:glow>
            <a:outerShdw blurRad="50800" dist="38100" dir="16200000" rotWithShape="0">
              <a:prstClr val="black">
                <a:alpha val="40000"/>
              </a:prstClr>
            </a:outerShdw>
          </a:effectLst>
          <a:scene3d>
            <a:camera prst="perspectiveHeroicExtremeLeftFacing"/>
            <a:lightRig rig="threePt" dir="t"/>
          </a:scene3d>
        </p:spPr>
        <p:txBody>
          <a:bodyPr wrap="none" lIns="91440" tIns="45720" rIns="91440" bIns="45720">
            <a:spAutoFit/>
          </a:bodyPr>
          <a:lstStyle/>
          <a:p>
            <a:pPr algn="ctr"/>
            <a:r>
              <a:rPr lang="zh-CN" altLang="en-US" sz="5400" b="0" cap="none" spc="0" dirty="0" smtClean="0">
                <a:ln w="0"/>
                <a:solidFill>
                  <a:schemeClr val="tx1"/>
                </a:solidFill>
                <a:effectLst>
                  <a:outerShdw blurRad="38100" dist="19050" dir="2700000" algn="tl" rotWithShape="0">
                    <a:schemeClr val="dk1">
                      <a:alpha val="40000"/>
                    </a:schemeClr>
                  </a:outerShdw>
                </a:effectLst>
              </a:rPr>
              <a:t>谁是最佳小侦探？</a:t>
            </a:r>
            <a:endParaRPr lang="zh-CN" altLang="en-US" sz="5400" b="0" cap="none" spc="0" dirty="0">
              <a:ln w="0"/>
              <a:solidFill>
                <a:schemeClr val="tx1"/>
              </a:solidFill>
              <a:effectLst>
                <a:outerShdw blurRad="38100" dist="19050" dir="2700000" algn="tl" rotWithShape="0">
                  <a:schemeClr val="dk1">
                    <a:alpha val="40000"/>
                  </a:schemeClr>
                </a:outerShdw>
              </a:effectLst>
            </a:endParaRPr>
          </a:p>
        </p:txBody>
      </p:sp>
      <p:sp>
        <p:nvSpPr>
          <p:cNvPr id="4" name="矩形 3"/>
          <p:cNvSpPr/>
          <p:nvPr/>
        </p:nvSpPr>
        <p:spPr>
          <a:xfrm>
            <a:off x="5388113" y="2967335"/>
            <a:ext cx="1415773" cy="1569660"/>
          </a:xfrm>
          <a:prstGeom prst="rect">
            <a:avLst/>
          </a:prstGeom>
          <a:noFill/>
        </p:spPr>
        <p:txBody>
          <a:bodyPr wrap="none" lIns="91440" tIns="45720" rIns="91440" bIns="45720">
            <a:spAutoFit/>
          </a:bodyPr>
          <a:lstStyle/>
          <a:p>
            <a:pPr algn="ctr"/>
            <a:r>
              <a:rPr lang="zh-CN" altLang="en-US" sz="9600" b="0" cap="none" spc="0" dirty="0" smtClean="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钅</a:t>
            </a:r>
            <a:endParaRPr lang="zh-CN" altLang="en-US" sz="9600" b="0"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5" name="矩形 4"/>
          <p:cNvSpPr/>
          <p:nvPr/>
        </p:nvSpPr>
        <p:spPr>
          <a:xfrm>
            <a:off x="6469035" y="2967335"/>
            <a:ext cx="45719" cy="1569660"/>
          </a:xfrm>
          <a:prstGeom prst="rect">
            <a:avLst/>
          </a:prstGeom>
          <a:noFill/>
        </p:spPr>
        <p:txBody>
          <a:bodyPr wrap="square" lIns="91440" tIns="45720" rIns="91440" bIns="45720">
            <a:spAutoFit/>
          </a:bodyPr>
          <a:lstStyle/>
          <a:p>
            <a:pPr algn="ctr"/>
            <a:r>
              <a:rPr lang="zh-CN" altLang="en-US" sz="96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今</a:t>
            </a:r>
            <a:endParaRPr lang="zh-CN" altLang="en-US" sz="9600" b="0"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6" name="矩形 5"/>
          <p:cNvSpPr/>
          <p:nvPr/>
        </p:nvSpPr>
        <p:spPr>
          <a:xfrm>
            <a:off x="2371811" y="2019492"/>
            <a:ext cx="1467069" cy="1631216"/>
          </a:xfrm>
          <a:prstGeom prst="rect">
            <a:avLst/>
          </a:prstGeom>
          <a:noFill/>
        </p:spPr>
        <p:txBody>
          <a:bodyPr wrap="none" lIns="91440" tIns="45720" rIns="91440" bIns="45720">
            <a:spAutoFit/>
          </a:bodyPr>
          <a:lstStyle/>
          <a:p>
            <a:pPr algn="ctr"/>
            <a:r>
              <a:rPr lang="zh-CN" altLang="en-US" sz="100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丹</a:t>
            </a:r>
          </a:p>
        </p:txBody>
      </p:sp>
      <p:sp>
        <p:nvSpPr>
          <p:cNvPr id="7" name="矩形 6"/>
          <p:cNvSpPr/>
          <p:nvPr/>
        </p:nvSpPr>
        <p:spPr>
          <a:xfrm>
            <a:off x="2632266" y="2683999"/>
            <a:ext cx="946157" cy="830997"/>
          </a:xfrm>
          <a:prstGeom prst="rect">
            <a:avLst/>
          </a:prstGeom>
          <a:noFill/>
        </p:spPr>
        <p:txBody>
          <a:bodyPr wrap="square" lIns="91440" tIns="45720" rIns="91440" bIns="45720">
            <a:spAutoFit/>
          </a:bodyPr>
          <a:lstStyle/>
          <a:p>
            <a:pPr algn="ctr"/>
            <a:r>
              <a:rPr lang="zh-CN" altLang="en-US" sz="48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丶</a:t>
            </a:r>
          </a:p>
        </p:txBody>
      </p:sp>
      <p:sp>
        <p:nvSpPr>
          <p:cNvPr id="8" name="矩形 7"/>
          <p:cNvSpPr/>
          <p:nvPr/>
        </p:nvSpPr>
        <p:spPr>
          <a:xfrm>
            <a:off x="2371809" y="4179503"/>
            <a:ext cx="1467068" cy="1631216"/>
          </a:xfrm>
          <a:prstGeom prst="rect">
            <a:avLst/>
          </a:prstGeom>
          <a:noFill/>
        </p:spPr>
        <p:txBody>
          <a:bodyPr wrap="none" lIns="91440" tIns="45720" rIns="91440" bIns="45720" anchor="ctr">
            <a:spAutoFit/>
          </a:bodyPr>
          <a:lstStyle/>
          <a:p>
            <a:r>
              <a:rPr lang="zh-CN" altLang="en-US" sz="100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亻</a:t>
            </a:r>
            <a:endParaRPr lang="zh-CN" altLang="en-US" sz="10000" b="0"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9" name="矩形 8"/>
          <p:cNvSpPr/>
          <p:nvPr/>
        </p:nvSpPr>
        <p:spPr>
          <a:xfrm>
            <a:off x="2741858" y="4199130"/>
            <a:ext cx="1467068" cy="1631216"/>
          </a:xfrm>
          <a:prstGeom prst="rect">
            <a:avLst/>
          </a:prstGeom>
          <a:noFill/>
        </p:spPr>
        <p:txBody>
          <a:bodyPr wrap="none" lIns="91440" tIns="45720" rIns="91440" bIns="45720" anchor="ctr">
            <a:spAutoFit/>
          </a:bodyPr>
          <a:lstStyle/>
          <a:p>
            <a:r>
              <a:rPr lang="zh-CN" altLang="en-US" sz="10000" b="0" cap="none" spc="0" dirty="0" smtClean="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禹</a:t>
            </a:r>
            <a:endParaRPr lang="zh-CN" altLang="en-US" sz="10000" b="0"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0" name="矩形 9"/>
          <p:cNvSpPr/>
          <p:nvPr/>
        </p:nvSpPr>
        <p:spPr>
          <a:xfrm>
            <a:off x="1165198" y="399090"/>
            <a:ext cx="1467068" cy="1631216"/>
          </a:xfrm>
          <a:prstGeom prst="rect">
            <a:avLst/>
          </a:prstGeom>
          <a:noFill/>
        </p:spPr>
        <p:txBody>
          <a:bodyPr wrap="none" lIns="91440" tIns="45720" rIns="91440" bIns="45720" anchor="ctr">
            <a:spAutoFit/>
          </a:bodyPr>
          <a:lstStyle/>
          <a:p>
            <a:r>
              <a:rPr lang="zh-CN" altLang="en-US" sz="100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牜</a:t>
            </a:r>
            <a:endParaRPr lang="zh-CN" altLang="en-US" sz="10000" b="0"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1" name="矩形 10"/>
          <p:cNvSpPr/>
          <p:nvPr/>
        </p:nvSpPr>
        <p:spPr>
          <a:xfrm>
            <a:off x="1860710" y="399090"/>
            <a:ext cx="1467068" cy="1631216"/>
          </a:xfrm>
          <a:prstGeom prst="rect">
            <a:avLst/>
          </a:prstGeom>
          <a:noFill/>
        </p:spPr>
        <p:txBody>
          <a:bodyPr wrap="none" lIns="91440" tIns="45720" rIns="91440" bIns="45720" anchor="ctr">
            <a:spAutoFit/>
          </a:bodyPr>
          <a:lstStyle/>
          <a:p>
            <a:r>
              <a:rPr lang="zh-CN" altLang="en-US" sz="10000" dirty="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攵</a:t>
            </a:r>
            <a:endParaRPr lang="zh-CN" altLang="en-US" sz="10000" b="0"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95770071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ircle(in)">
                                      <p:cBhvr>
                                        <p:cTn id="15" dur="2000"/>
                                        <p:tgtEl>
                                          <p:spTgt spid="4"/>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ircle(in)">
                                      <p:cBhvr>
                                        <p:cTn id="18" dur="2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circle(in)">
                                      <p:cBhvr>
                                        <p:cTn id="39" dur="2000"/>
                                        <p:tgtEl>
                                          <p:spTgt spid="8"/>
                                        </p:tgtEl>
                                      </p:cBhvr>
                                    </p:animEffect>
                                  </p:childTnLst>
                                </p:cTn>
                              </p:par>
                              <p:par>
                                <p:cTn id="40" presetID="6" presetClass="entr" presetSubtype="16"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circle(in)">
                                      <p:cBhvr>
                                        <p:cTn id="4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P spid="9"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剪去对角的矩形 6"/>
          <p:cNvSpPr/>
          <p:nvPr/>
        </p:nvSpPr>
        <p:spPr>
          <a:xfrm rot="5400000">
            <a:off x="8138291" y="3052252"/>
            <a:ext cx="5145010" cy="1101923"/>
          </a:xfrm>
          <a:prstGeom prst="snip2DiagRect">
            <a:avLst/>
          </a:prstGeom>
          <a:noFill/>
          <a:effectLst>
            <a:outerShdw blurRad="50800" dist="38100" dir="5400000" algn="t" rotWithShape="0">
              <a:prstClr val="black">
                <a:alpha val="40000"/>
              </a:prstClr>
            </a:outerShdw>
          </a:effectLst>
        </p:spPr>
        <p:txBody>
          <a:bodyPr vert="eaVert" wrap="none" lIns="91440" tIns="45720" rIns="91440" bIns="45720">
            <a:prstTxWarp prst="textChevronInverted">
              <a:avLst/>
            </a:prstTxWarp>
            <a:spAutoFit/>
          </a:bodyPr>
          <a:lstStyle/>
          <a:p>
            <a:pPr lvl="1"/>
            <a:r>
              <a:rPr lang="zh-CN" altLang="en-US" sz="5400" b="1" i="1" dirty="0" smtClean="0">
                <a:ln w="9525">
                  <a:solidFill>
                    <a:schemeClr val="bg1"/>
                  </a:solidFill>
                  <a:prstDash val="solid"/>
                </a:ln>
                <a:effectLst>
                  <a:outerShdw blurRad="12700" dist="38100" dir="2700000" algn="tl" rotWithShape="0">
                    <a:schemeClr val="bg1">
                      <a:lumMod val="50000"/>
                    </a:schemeClr>
                  </a:outerShdw>
                </a:effectLst>
                <a:latin typeface="Arial Unicode MS" panose="020B0604020202020204" pitchFamily="34" charset="-122"/>
                <a:ea typeface="Arial Unicode MS" panose="020B0604020202020204" pitchFamily="34" charset="-122"/>
                <a:cs typeface="Arial Unicode MS" panose="020B0604020202020204" pitchFamily="34" charset="-122"/>
              </a:rPr>
              <a:t>想一想 ？</a:t>
            </a:r>
            <a:endParaRPr lang="zh-CN" altLang="en-US" sz="5400" b="1" i="1" dirty="0">
              <a:ln w="9525">
                <a:solidFill>
                  <a:schemeClr val="bg1"/>
                </a:solidFill>
                <a:prstDash val="solid"/>
              </a:ln>
              <a:effectLst>
                <a:outerShdw blurRad="12700" dist="38100" dir="2700000" algn="tl" rotWithShape="0">
                  <a:schemeClr val="bg1">
                    <a:lumMod val="50000"/>
                  </a:schemeClr>
                </a:outerShdw>
              </a:effectLst>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文本框 10"/>
          <p:cNvSpPr txBox="1"/>
          <p:nvPr/>
        </p:nvSpPr>
        <p:spPr>
          <a:xfrm>
            <a:off x="1532587" y="1030708"/>
            <a:ext cx="6387921" cy="2954655"/>
          </a:xfrm>
          <a:prstGeom prst="rect">
            <a:avLst/>
          </a:prstGeom>
          <a:noFill/>
        </p:spPr>
        <p:txBody>
          <a:bodyPr wrap="square" rtlCol="0">
            <a:spAutoFit/>
          </a:bodyPr>
          <a:lstStyle/>
          <a:p>
            <a:pPr marL="457200" indent="-457200">
              <a:buFont typeface="Arial" panose="020B0604020202020204" pitchFamily="34" charset="0"/>
              <a:buChar char="•"/>
            </a:pPr>
            <a:r>
              <a:rPr lang="zh-CN" altLang="en-US" sz="2800" dirty="0" smtClean="0"/>
              <a:t>观看</a:t>
            </a:r>
            <a:r>
              <a:rPr lang="zh-CN" altLang="en-US" sz="2800" dirty="0"/>
              <a:t>完</a:t>
            </a:r>
            <a:r>
              <a:rPr lang="zh-CN" altLang="zh-CN" sz="2800" dirty="0" smtClean="0">
                <a:hlinkClick r:id="rId2" action="ppaction://hlinkfile"/>
              </a:rPr>
              <a:t>视频</a:t>
            </a:r>
            <a:r>
              <a:rPr lang="zh-CN" altLang="zh-CN" sz="2800" dirty="0" smtClean="0"/>
              <a:t>，锡林郭勒</a:t>
            </a:r>
            <a:r>
              <a:rPr lang="zh-CN" altLang="zh-CN" sz="2800" dirty="0"/>
              <a:t>草原给</a:t>
            </a:r>
            <a:r>
              <a:rPr lang="zh-CN" altLang="zh-CN" sz="2800" dirty="0" smtClean="0"/>
              <a:t>你</a:t>
            </a:r>
            <a:r>
              <a:rPr lang="zh-CN" altLang="en-US" sz="2800" dirty="0" smtClean="0"/>
              <a:t>留下</a:t>
            </a:r>
            <a:r>
              <a:rPr lang="zh-CN" altLang="zh-CN" sz="2800" dirty="0" smtClean="0"/>
              <a:t>怎样</a:t>
            </a:r>
            <a:r>
              <a:rPr lang="zh-CN" altLang="zh-CN" sz="2800" dirty="0"/>
              <a:t>的印象</a:t>
            </a:r>
            <a:r>
              <a:rPr lang="zh-CN" altLang="zh-CN" sz="2800" dirty="0" smtClean="0"/>
              <a:t>？</a:t>
            </a:r>
            <a:r>
              <a:rPr lang="zh-CN" altLang="en-US" sz="2800" dirty="0" smtClean="0"/>
              <a:t>（</a:t>
            </a:r>
            <a:r>
              <a:rPr lang="zh-CN" altLang="en-US" sz="2800" dirty="0"/>
              <a:t>请</a:t>
            </a:r>
            <a:r>
              <a:rPr lang="zh-CN" altLang="en-US" sz="2800" dirty="0" smtClean="0"/>
              <a:t>用</a:t>
            </a:r>
            <a:r>
              <a:rPr lang="zh-CN" altLang="en-US" sz="2800" dirty="0"/>
              <a:t>两个字</a:t>
            </a:r>
            <a:r>
              <a:rPr lang="zh-CN" altLang="en-US" sz="2800" dirty="0" smtClean="0"/>
              <a:t>）</a:t>
            </a:r>
            <a:endParaRPr lang="en-US" altLang="zh-CN" sz="2800" dirty="0" smtClean="0"/>
          </a:p>
          <a:p>
            <a:pPr marL="457200" indent="-457200">
              <a:buFont typeface="Arial" panose="020B0604020202020204" pitchFamily="34" charset="0"/>
              <a:buChar char="•"/>
            </a:pPr>
            <a:endParaRPr lang="en-US" altLang="zh-CN" sz="2800" dirty="0"/>
          </a:p>
          <a:p>
            <a:pPr marL="457200" indent="-457200">
              <a:buFont typeface="Arial" panose="020B0604020202020204" pitchFamily="34" charset="0"/>
              <a:buChar char="•"/>
            </a:pPr>
            <a:endParaRPr lang="en-US" altLang="zh-CN" sz="2800" dirty="0" smtClean="0"/>
          </a:p>
          <a:p>
            <a:pPr marL="457200" indent="-457200">
              <a:buFont typeface="Arial" panose="020B0604020202020204" pitchFamily="34" charset="0"/>
              <a:buChar char="•"/>
            </a:pPr>
            <a:r>
              <a:rPr lang="zh-CN" altLang="en-US" sz="2800" dirty="0" smtClean="0"/>
              <a:t>文中哪句话描绘了锡林郭勒大草原的两个特点？</a:t>
            </a:r>
            <a:endParaRPr lang="en-US" altLang="zh-CN" sz="2800" dirty="0" smtClean="0"/>
          </a:p>
          <a:p>
            <a:endParaRPr lang="zh-CN" altLang="en-US" dirty="0"/>
          </a:p>
        </p:txBody>
      </p:sp>
      <p:sp>
        <p:nvSpPr>
          <p:cNvPr id="12" name="文本框 11"/>
          <p:cNvSpPr txBox="1"/>
          <p:nvPr/>
        </p:nvSpPr>
        <p:spPr>
          <a:xfrm>
            <a:off x="2027402" y="3626885"/>
            <a:ext cx="5398290" cy="830997"/>
          </a:xfrm>
          <a:prstGeom prst="rect">
            <a:avLst/>
          </a:prstGeom>
          <a:noFill/>
        </p:spPr>
        <p:txBody>
          <a:bodyPr wrap="square" rtlCol="0">
            <a:spAutoFit/>
          </a:bodyPr>
          <a:lstStyle/>
          <a:p>
            <a:r>
              <a:rPr lang="zh-CN" altLang="en-US" sz="2400" dirty="0" smtClean="0">
                <a:solidFill>
                  <a:srgbClr val="FF0000"/>
                </a:solidFill>
              </a:rPr>
              <a:t>答</a:t>
            </a:r>
            <a:r>
              <a:rPr lang="zh-CN" altLang="en-US" sz="2400" dirty="0" smtClean="0">
                <a:solidFill>
                  <a:srgbClr val="FF0000"/>
                </a:solidFill>
              </a:rPr>
              <a:t>：文中“</a:t>
            </a:r>
            <a:r>
              <a:rPr lang="zh-CN" altLang="zh-CN" sz="2400" u="sng" dirty="0">
                <a:solidFill>
                  <a:srgbClr val="FF0000"/>
                </a:solidFill>
              </a:rPr>
              <a:t>草原不仅美丽还是欢腾的地方</a:t>
            </a:r>
            <a:r>
              <a:rPr lang="zh-CN" altLang="zh-CN" sz="2400" dirty="0" smtClean="0">
                <a:solidFill>
                  <a:srgbClr val="FF0000"/>
                </a:solidFill>
              </a:rPr>
              <a:t>。</a:t>
            </a:r>
            <a:r>
              <a:rPr lang="zh-CN" altLang="en-US" sz="2400" dirty="0" smtClean="0">
                <a:solidFill>
                  <a:srgbClr val="FF0000"/>
                </a:solidFill>
              </a:rPr>
              <a:t>”描绘了锡林郭勒大草原两个特点。</a:t>
            </a:r>
            <a:endParaRPr lang="zh-CN" altLang="en-US" sz="2400" dirty="0">
              <a:solidFill>
                <a:srgbClr val="FF0000"/>
              </a:solidFill>
            </a:endParaRPr>
          </a:p>
        </p:txBody>
      </p:sp>
    </p:spTree>
    <p:extLst>
      <p:ext uri="{BB962C8B-B14F-4D97-AF65-F5344CB8AC3E}">
        <p14:creationId xmlns:p14="http://schemas.microsoft.com/office/powerpoint/2010/main" val="16091498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grpId="0" nodeType="clickEffect">
                                  <p:stCondLst>
                                    <p:cond delay="0"/>
                                  </p:stCondLst>
                                  <p:childTnLst>
                                    <p:animClr clrSpc="rgb" dir="cw">
                                      <p:cBhvr override="childStyle">
                                        <p:cTn id="6" dur="250" autoRev="1" fill="remove"/>
                                        <p:tgtEl>
                                          <p:spTgt spid="7"/>
                                        </p:tgtEl>
                                        <p:attrNameLst>
                                          <p:attrName>style.color</p:attrName>
                                        </p:attrNameLst>
                                      </p:cBhvr>
                                      <p:to>
                                        <a:schemeClr val="bg1"/>
                                      </p:to>
                                    </p:animClr>
                                    <p:animClr clrSpc="rgb" dir="cw">
                                      <p:cBhvr>
                                        <p:cTn id="7" dur="250" autoRev="1" fill="remove"/>
                                        <p:tgtEl>
                                          <p:spTgt spid="7"/>
                                        </p:tgtEl>
                                        <p:attrNameLst>
                                          <p:attrName>fillcolor</p:attrName>
                                        </p:attrNameLst>
                                      </p:cBhvr>
                                      <p:to>
                                        <a:schemeClr val="bg1"/>
                                      </p:to>
                                    </p:animClr>
                                    <p:set>
                                      <p:cBhvr>
                                        <p:cTn id="8" dur="250" autoRev="1" fill="remove"/>
                                        <p:tgtEl>
                                          <p:spTgt spid="7"/>
                                        </p:tgtEl>
                                        <p:attrNameLst>
                                          <p:attrName>fill.type</p:attrName>
                                        </p:attrNameLst>
                                      </p:cBhvr>
                                      <p:to>
                                        <p:strVal val="solid"/>
                                      </p:to>
                                    </p:set>
                                    <p:set>
                                      <p:cBhvr>
                                        <p:cTn id="9" dur="250" autoRev="1" fill="remove"/>
                                        <p:tgtEl>
                                          <p:spTgt spid="7"/>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Effect transition="in" filter="barn(inVertical)">
                                      <p:cBhvr>
                                        <p:cTn id="14" dur="500"/>
                                        <p:tgtEl>
                                          <p:spTgt spid="11">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animEffect transition="in" filter="barn(inVertical)">
                                      <p:cBhvr>
                                        <p:cTn id="19" dur="500"/>
                                        <p:tgtEl>
                                          <p:spTgt spid="11">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circle(in)">
                                      <p:cBhvr>
                                        <p:cTn id="24"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3761" y="2752693"/>
            <a:ext cx="3123641" cy="2083915"/>
          </a:xfrm>
          <a:prstGeom prst="rect">
            <a:avLst/>
          </a:prstGeom>
        </p:spPr>
      </p:pic>
      <p:sp>
        <p:nvSpPr>
          <p:cNvPr id="8" name="图文框 7"/>
          <p:cNvSpPr/>
          <p:nvPr/>
        </p:nvSpPr>
        <p:spPr>
          <a:xfrm>
            <a:off x="1245216" y="2371534"/>
            <a:ext cx="3734873" cy="2846231"/>
          </a:xfrm>
          <a:prstGeom prst="fram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solidFill>
                <a:schemeClr val="tx1"/>
              </a:solidFill>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12737" y="604071"/>
            <a:ext cx="2438400" cy="1624584"/>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12737" y="2228655"/>
            <a:ext cx="2438400" cy="1565995"/>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06611" y="3794650"/>
            <a:ext cx="2450651" cy="1727709"/>
          </a:xfrm>
          <a:prstGeom prst="rect">
            <a:avLst/>
          </a:prstGeom>
        </p:spPr>
      </p:pic>
      <p:sp>
        <p:nvSpPr>
          <p:cNvPr id="2" name="矩形 1"/>
          <p:cNvSpPr/>
          <p:nvPr/>
        </p:nvSpPr>
        <p:spPr>
          <a:xfrm>
            <a:off x="1436633" y="671878"/>
            <a:ext cx="5458546" cy="461665"/>
          </a:xfrm>
          <a:prstGeom prst="rect">
            <a:avLst/>
          </a:prstGeom>
        </p:spPr>
        <p:txBody>
          <a:bodyPr wrap="none">
            <a:spAutoFit/>
          </a:bodyPr>
          <a:lstStyle/>
          <a:p>
            <a:pPr marL="342900" indent="-342900">
              <a:buFont typeface="Wingdings" panose="05000000000000000000" pitchFamily="2" charset="2"/>
              <a:buChar char="p"/>
            </a:pPr>
            <a:r>
              <a:rPr lang="zh-CN" altLang="en-US" sz="2400" b="1" dirty="0" smtClean="0">
                <a:hlinkClick r:id="rId6" action="ppaction://hlinkfile"/>
              </a:rPr>
              <a:t>  第二</a:t>
            </a:r>
            <a:r>
              <a:rPr lang="zh-CN" altLang="en-US" sz="2400" b="1" dirty="0">
                <a:hlinkClick r:id="rId6" action="ppaction://hlinkfile"/>
              </a:rPr>
              <a:t>自然段中，描写了几种景物？</a:t>
            </a:r>
            <a:endParaRPr lang="en-US" altLang="zh-CN" sz="2400" b="1" dirty="0"/>
          </a:p>
        </p:txBody>
      </p:sp>
      <p:sp>
        <p:nvSpPr>
          <p:cNvPr id="13" name="图文框 12"/>
          <p:cNvSpPr/>
          <p:nvPr/>
        </p:nvSpPr>
        <p:spPr>
          <a:xfrm>
            <a:off x="4608053" y="3107458"/>
            <a:ext cx="3911513" cy="2491466"/>
          </a:xfrm>
          <a:prstGeom prst="fram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solidFill>
                <a:schemeClr val="tx1"/>
              </a:solidFill>
            </a:endParaRPr>
          </a:p>
        </p:txBody>
      </p:sp>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02924" y="3418943"/>
            <a:ext cx="3321769" cy="1868495"/>
          </a:xfrm>
          <a:prstGeom prst="rect">
            <a:avLst/>
          </a:prstGeom>
        </p:spPr>
      </p:pic>
      <p:sp>
        <p:nvSpPr>
          <p:cNvPr id="14" name="图文框 13"/>
          <p:cNvSpPr/>
          <p:nvPr/>
        </p:nvSpPr>
        <p:spPr>
          <a:xfrm>
            <a:off x="8434043" y="177110"/>
            <a:ext cx="3195786" cy="5602310"/>
          </a:xfrm>
          <a:prstGeom prst="fram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solidFill>
                <a:schemeClr val="tx1"/>
              </a:solidFill>
            </a:endParaRPr>
          </a:p>
        </p:txBody>
      </p:sp>
      <p:sp>
        <p:nvSpPr>
          <p:cNvPr id="5" name="文本框 4"/>
          <p:cNvSpPr txBox="1"/>
          <p:nvPr/>
        </p:nvSpPr>
        <p:spPr>
          <a:xfrm>
            <a:off x="2150771" y="1412614"/>
            <a:ext cx="4584879" cy="707886"/>
          </a:xfrm>
          <a:prstGeom prst="rect">
            <a:avLst/>
          </a:prstGeom>
          <a:noFill/>
        </p:spPr>
        <p:txBody>
          <a:bodyPr wrap="square" rtlCol="0">
            <a:spAutoFit/>
          </a:bodyPr>
          <a:lstStyle/>
          <a:p>
            <a:r>
              <a:rPr lang="zh-CN" altLang="en-US" sz="2000" b="1" dirty="0" smtClean="0">
                <a:solidFill>
                  <a:srgbClr val="FF0000"/>
                </a:solidFill>
              </a:rPr>
              <a:t>答：第二自然段中描写了</a:t>
            </a:r>
            <a:r>
              <a:rPr lang="en-US" altLang="zh-CN" sz="2000" b="1" dirty="0" smtClean="0">
                <a:solidFill>
                  <a:srgbClr val="FF0000"/>
                </a:solidFill>
              </a:rPr>
              <a:t>3</a:t>
            </a:r>
            <a:r>
              <a:rPr lang="zh-CN" altLang="en-US" sz="2000" b="1" dirty="0" smtClean="0">
                <a:solidFill>
                  <a:srgbClr val="FF0000"/>
                </a:solidFill>
              </a:rPr>
              <a:t>种景物，分别是野草、湖水、野花。</a:t>
            </a:r>
            <a:endParaRPr lang="zh-CN" altLang="en-US" sz="2000" b="1" dirty="0">
              <a:solidFill>
                <a:srgbClr val="FF0000"/>
              </a:solidFill>
            </a:endParaRPr>
          </a:p>
        </p:txBody>
      </p:sp>
    </p:spTree>
    <p:extLst>
      <p:ext uri="{BB962C8B-B14F-4D97-AF65-F5344CB8AC3E}">
        <p14:creationId xmlns:p14="http://schemas.microsoft.com/office/powerpoint/2010/main" val="19625061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par>
                                <p:cTn id="38" presetID="22" presetClass="entr" presetSubtype="4" fill="hold"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down)">
                                      <p:cBhvr>
                                        <p:cTn id="40" dur="50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ppt_x"/>
                                          </p:val>
                                        </p:tav>
                                        <p:tav tm="100000">
                                          <p:val>
                                            <p:strVal val="#ppt_x"/>
                                          </p:val>
                                        </p:tav>
                                      </p:tavLst>
                                    </p:anim>
                                    <p:anim calcmode="lin" valueType="num">
                                      <p:cBhvr additive="base">
                                        <p:cTn id="5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wipe(down)">
                                      <p:cBhvr>
                                        <p:cTn id="6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13" grpId="0" animBg="1"/>
      <p:bldP spid="14" grpId="0" animBg="1"/>
      <p:bldP spid="5" grpId="0"/>
    </p:bldLst>
  </p:timing>
</p:sld>
</file>

<file path=ppt/theme/theme1.xml><?xml version="1.0" encoding="utf-8"?>
<a:theme xmlns:a="http://schemas.openxmlformats.org/drawingml/2006/main" name="Children Happy 16x9">
  <a:themeElements>
    <a:clrScheme name="Children Happy">
      <a:dk1>
        <a:srgbClr val="595959"/>
      </a:dk1>
      <a:lt1>
        <a:sysClr val="window" lastClr="FFFFFF"/>
      </a:lt1>
      <a:dk2>
        <a:srgbClr val="000000"/>
      </a:dk2>
      <a:lt2>
        <a:srgbClr val="DDDDDD"/>
      </a:lt2>
      <a:accent1>
        <a:srgbClr val="A6B727"/>
      </a:accent1>
      <a:accent2>
        <a:srgbClr val="DF5327"/>
      </a:accent2>
      <a:accent3>
        <a:srgbClr val="FE9E00"/>
      </a:accent3>
      <a:accent4>
        <a:srgbClr val="418AB3"/>
      </a:accent4>
      <a:accent5>
        <a:srgbClr val="D9D66D"/>
      </a:accent5>
      <a:accent6>
        <a:srgbClr val="838383"/>
      </a:accent6>
      <a:hlink>
        <a:srgbClr val="F59E00"/>
      </a:hlink>
      <a:folHlink>
        <a:srgbClr val="B2B2B2"/>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7909083B-3485-49E7-BBE7-EFD488C62F99}" vid="{B57F6697-5DA8-422E-86BF-20B69A74A1E0}"/>
    </a:ext>
  </a:extLst>
</a:theme>
</file>

<file path=ppt/theme/theme2.xml><?xml version="1.0" encoding="utf-8"?>
<a:theme xmlns:a="http://schemas.openxmlformats.org/drawingml/2006/main" name="Office Theme">
  <a:themeElements>
    <a:clrScheme name="Children Happy">
      <a:dk1>
        <a:srgbClr val="595959"/>
      </a:dk1>
      <a:lt1>
        <a:sysClr val="window" lastClr="FFFFFF"/>
      </a:lt1>
      <a:dk2>
        <a:srgbClr val="000000"/>
      </a:dk2>
      <a:lt2>
        <a:srgbClr val="DDDDDD"/>
      </a:lt2>
      <a:accent1>
        <a:srgbClr val="A6B727"/>
      </a:accent1>
      <a:accent2>
        <a:srgbClr val="DF5327"/>
      </a:accent2>
      <a:accent3>
        <a:srgbClr val="FE9E00"/>
      </a:accent3>
      <a:accent4>
        <a:srgbClr val="418AB3"/>
      </a:accent4>
      <a:accent5>
        <a:srgbClr val="D9D66D"/>
      </a:accent5>
      <a:accent6>
        <a:srgbClr val="838383"/>
      </a:accent6>
      <a:hlink>
        <a:srgbClr val="F59E00"/>
      </a:hlink>
      <a:folHlink>
        <a:srgbClr val="B2B2B2"/>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Children Happy">
      <a:dk1>
        <a:srgbClr val="595959"/>
      </a:dk1>
      <a:lt1>
        <a:sysClr val="window" lastClr="FFFFFF"/>
      </a:lt1>
      <a:dk2>
        <a:srgbClr val="000000"/>
      </a:dk2>
      <a:lt2>
        <a:srgbClr val="DDDDDD"/>
      </a:lt2>
      <a:accent1>
        <a:srgbClr val="A6B727"/>
      </a:accent1>
      <a:accent2>
        <a:srgbClr val="DF5327"/>
      </a:accent2>
      <a:accent3>
        <a:srgbClr val="FE9E00"/>
      </a:accent3>
      <a:accent4>
        <a:srgbClr val="418AB3"/>
      </a:accent4>
      <a:accent5>
        <a:srgbClr val="D9D66D"/>
      </a:accent5>
      <a:accent6>
        <a:srgbClr val="838383"/>
      </a:accent6>
      <a:hlink>
        <a:srgbClr val="F59E00"/>
      </a:hlink>
      <a:folHlink>
        <a:srgbClr val="B2B2B2"/>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122224F2-88E2-4E19-8BE2-5AB2030F715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玩耍的孩子演示文稿设计（卡通插图，宽屏）</Template>
  <TotalTime>0</TotalTime>
  <Words>360</Words>
  <Application>Microsoft Office PowerPoint</Application>
  <PresentationFormat>宽屏</PresentationFormat>
  <Paragraphs>105</Paragraphs>
  <Slides>12</Slides>
  <Notes>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12</vt:i4>
      </vt:variant>
    </vt:vector>
  </HeadingPairs>
  <TitlesOfParts>
    <vt:vector size="20" baseType="lpstr">
      <vt:lpstr>Arial Unicode MS</vt:lpstr>
      <vt:lpstr>Microsoft YaHei UI</vt:lpstr>
      <vt:lpstr>华文彩云</vt:lpstr>
      <vt:lpstr>楷体</vt:lpstr>
      <vt:lpstr>Arial</vt:lpstr>
      <vt:lpstr>Euphemia</vt:lpstr>
      <vt:lpstr>Wingdings</vt:lpstr>
      <vt:lpstr>Children Happy 16x9</vt:lpstr>
      <vt:lpstr>锡林郭勒大草原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2016-10-23T03:27:21Z</dcterms:created>
  <dcterms:modified xsi:type="dcterms:W3CDTF">2016-10-26T08:02:36Z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TC034618839991</vt:lpwstr>
  </property>
</Properties>
</file>