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FF8F"/>
    <a:srgbClr val="00EA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242" autoAdjust="0"/>
    <p:restoredTop sz="94660"/>
  </p:normalViewPr>
  <p:slideViewPr>
    <p:cSldViewPr>
      <p:cViewPr varScale="1">
        <p:scale>
          <a:sx n="68" d="100"/>
          <a:sy n="68" d="100"/>
        </p:scale>
        <p:origin x="-120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9498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2440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568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843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0949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2917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484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478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7372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932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102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tx2">
                <a:lumMod val="40000"/>
                <a:lumOff val="60000"/>
                <a:alpha val="63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955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692696"/>
            <a:ext cx="6512511" cy="1143000"/>
          </a:xfrm>
        </p:spPr>
        <p:txBody>
          <a:bodyPr>
            <a:noAutofit/>
          </a:bodyPr>
          <a:lstStyle/>
          <a:p>
            <a:r>
              <a:rPr lang="zh-CN" altLang="en-US" sz="8000" dirty="0" smtClean="0">
                <a:solidFill>
                  <a:srgbClr val="002060"/>
                </a:solidFill>
                <a:latin typeface="华康娃娃体W5(P)" pitchFamily="82" charset="-122"/>
                <a:ea typeface="华康娃娃体W5(P)" pitchFamily="82" charset="-122"/>
              </a:rPr>
              <a:t>认识厘米和米</a:t>
            </a:r>
            <a:endParaRPr lang="zh-CN" altLang="en-US" sz="8000" dirty="0">
              <a:solidFill>
                <a:srgbClr val="002060"/>
              </a:solidFill>
              <a:latin typeface="华康娃娃体W5(P)" pitchFamily="82" charset="-122"/>
              <a:ea typeface="华康娃娃体W5(P)" pitchFamily="8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3348186"/>
            <a:ext cx="3508648" cy="35086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568">
            <a:off x="4204271" y="3302310"/>
            <a:ext cx="36004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873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自己动手量一量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用尺子相互量一量身高，一米到你的什么位置。</a:t>
            </a:r>
            <a:endParaRPr lang="en-US" altLang="zh-CN" dirty="0" smtClean="0"/>
          </a:p>
          <a:p>
            <a:r>
              <a:rPr lang="zh-CN" altLang="en-US" dirty="0" smtClean="0"/>
              <a:t>课桌面长边长多少？</a:t>
            </a:r>
            <a:endParaRPr lang="en-US" altLang="zh-CN" dirty="0" smtClean="0"/>
          </a:p>
          <a:p>
            <a:r>
              <a:rPr lang="zh-CN" altLang="en-US" dirty="0" smtClean="0"/>
              <a:t>先看看</a:t>
            </a:r>
            <a:r>
              <a:rPr lang="en-US" altLang="zh-CN" dirty="0" smtClean="0"/>
              <a:t>1</a:t>
            </a:r>
            <a:r>
              <a:rPr lang="zh-CN" altLang="en-US" dirty="0" smtClean="0"/>
              <a:t>米有多长，然后估测一下教室的黑板长有几米几分米？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1148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闯关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92896"/>
            <a:ext cx="8219256" cy="4248472"/>
          </a:xfrm>
        </p:spPr>
        <p:txBody>
          <a:bodyPr/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圆珠笔长</a:t>
            </a:r>
            <a:r>
              <a:rPr lang="en-US" altLang="zh-CN" dirty="0" smtClean="0"/>
              <a:t>12</a:t>
            </a:r>
            <a:r>
              <a:rPr lang="zh-CN" altLang="en-US" dirty="0" smtClean="0"/>
              <a:t>分米。                  （             ）</a:t>
            </a:r>
            <a:endParaRPr lang="en-US" altLang="zh-CN" dirty="0" smtClean="0"/>
          </a:p>
          <a:p>
            <a:r>
              <a:rPr lang="en-US" altLang="zh-CN" dirty="0" smtClean="0"/>
              <a:t>2 </a:t>
            </a:r>
            <a:r>
              <a:rPr lang="zh-CN" altLang="en-US" dirty="0" smtClean="0"/>
              <a:t>楼房高</a:t>
            </a:r>
            <a:r>
              <a:rPr lang="en-US" altLang="zh-CN" dirty="0" smtClean="0"/>
              <a:t>30</a:t>
            </a:r>
            <a:r>
              <a:rPr lang="zh-CN" altLang="en-US" dirty="0" smtClean="0"/>
              <a:t>厘米。                      （             ）</a:t>
            </a:r>
            <a:endParaRPr lang="en-US" altLang="zh-CN" dirty="0" smtClean="0"/>
          </a:p>
          <a:p>
            <a:r>
              <a:rPr lang="en-US" altLang="zh-CN" dirty="0" smtClean="0"/>
              <a:t>3 </a:t>
            </a:r>
            <a:r>
              <a:rPr lang="zh-CN" altLang="en-US" dirty="0" smtClean="0"/>
              <a:t>短跳绳长</a:t>
            </a:r>
            <a:r>
              <a:rPr lang="en-US" altLang="zh-CN" dirty="0" smtClean="0"/>
              <a:t>2</a:t>
            </a:r>
            <a:r>
              <a:rPr lang="zh-CN" altLang="en-US" dirty="0" smtClean="0"/>
              <a:t>米。                        （             ）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一棵树高</a:t>
            </a:r>
            <a:r>
              <a:rPr lang="en-US" altLang="zh-CN" dirty="0" smtClean="0"/>
              <a:t>16</a:t>
            </a:r>
            <a:r>
              <a:rPr lang="zh-CN" altLang="en-US" dirty="0" smtClean="0"/>
              <a:t>厘米。                   （             ）</a:t>
            </a:r>
            <a:endParaRPr lang="en-US" altLang="zh-CN" dirty="0" smtClean="0"/>
          </a:p>
          <a:p>
            <a:r>
              <a:rPr lang="en-US" altLang="zh-CN" dirty="0" smtClean="0"/>
              <a:t>5 </a:t>
            </a:r>
            <a:r>
              <a:rPr lang="zh-CN" altLang="en-US" dirty="0" smtClean="0"/>
              <a:t>一个暖水瓶高</a:t>
            </a:r>
            <a:r>
              <a:rPr lang="en-US" altLang="zh-CN" dirty="0" smtClean="0"/>
              <a:t>41</a:t>
            </a:r>
            <a:r>
              <a:rPr lang="zh-CN" altLang="en-US" dirty="0" smtClean="0"/>
              <a:t>厘米。         （             ）</a:t>
            </a:r>
            <a:endParaRPr lang="en-US" altLang="zh-CN" dirty="0" smtClean="0"/>
          </a:p>
          <a:p>
            <a:r>
              <a:rPr lang="en-US" altLang="zh-CN" dirty="0" smtClean="0"/>
              <a:t>6 </a:t>
            </a:r>
            <a:r>
              <a:rPr lang="zh-CN" altLang="en-US" dirty="0" smtClean="0"/>
              <a:t>桌子高</a:t>
            </a:r>
            <a:r>
              <a:rPr lang="en-US" altLang="zh-CN" dirty="0" smtClean="0"/>
              <a:t>12</a:t>
            </a:r>
            <a:r>
              <a:rPr lang="zh-CN" altLang="en-US" dirty="0" smtClean="0"/>
              <a:t>米。                           （             ）</a:t>
            </a:r>
            <a:endParaRPr lang="en-US" altLang="zh-CN" dirty="0" smtClean="0"/>
          </a:p>
          <a:p>
            <a:r>
              <a:rPr lang="en-US" altLang="zh-CN" dirty="0" smtClean="0"/>
              <a:t>7 </a:t>
            </a:r>
            <a:r>
              <a:rPr lang="zh-CN" altLang="en-US" dirty="0" smtClean="0"/>
              <a:t>一本书长</a:t>
            </a:r>
            <a:r>
              <a:rPr lang="en-US" altLang="zh-CN" dirty="0" smtClean="0"/>
              <a:t>20</a:t>
            </a:r>
            <a:r>
              <a:rPr lang="zh-CN" altLang="en-US" dirty="0" smtClean="0"/>
              <a:t>厘米。                   （             ）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51520" y="1570038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判断：</a:t>
            </a:r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483768" y="1436688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6300192" y="2485479"/>
            <a:ext cx="1944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6112135" y="2485479"/>
            <a:ext cx="194421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148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闯关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348880"/>
            <a:ext cx="8424936" cy="3773016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 厘米</a:t>
            </a:r>
            <a:r>
              <a:rPr lang="en-US" altLang="zh-CN" dirty="0" smtClean="0"/>
              <a:t>            100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 米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）厘米             </a:t>
            </a:r>
            <a:r>
              <a:rPr lang="en-US" altLang="zh-CN" dirty="0" smtClean="0"/>
              <a:t>400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）米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）分米              </a:t>
            </a:r>
            <a:r>
              <a:rPr lang="en-US" altLang="zh-CN" dirty="0" smtClean="0"/>
              <a:t>500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）米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5536" y="1412776"/>
            <a:ext cx="158417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填空：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148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终极闯关！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哪种表示</a:t>
            </a:r>
            <a:r>
              <a:rPr lang="en-US" altLang="zh-CN" dirty="0" smtClean="0"/>
              <a:t>1</a:t>
            </a:r>
            <a:r>
              <a:rPr lang="zh-CN" altLang="en-US" dirty="0" smtClean="0"/>
              <a:t>米？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  1  </a:t>
            </a:r>
            <a:r>
              <a:rPr lang="zh-CN" altLang="en-US" dirty="0" smtClean="0"/>
              <a:t>一掌        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：一拃  </a:t>
            </a:r>
            <a:r>
              <a:rPr lang="en-US" altLang="zh-CN" dirty="0"/>
              <a:t> </a:t>
            </a:r>
            <a:r>
              <a:rPr lang="en-US" altLang="zh-CN" dirty="0" smtClean="0"/>
              <a:t>  3</a:t>
            </a:r>
            <a:r>
              <a:rPr lang="zh-CN" altLang="en-US" dirty="0" smtClean="0"/>
              <a:t>：一步    </a:t>
            </a:r>
            <a:r>
              <a:rPr lang="en-US" altLang="zh-CN" dirty="0" smtClean="0"/>
              <a:t>4  </a:t>
            </a:r>
            <a:r>
              <a:rPr lang="zh-CN" altLang="en-US" dirty="0" smtClean="0"/>
              <a:t>一庹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917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latin typeface="方正喵呜体" pitchFamily="2" charset="-122"/>
                <a:ea typeface="方正喵呜体" pitchFamily="2" charset="-122"/>
              </a:rPr>
              <a:t>你今天收获了什么？快来和我们一起分享分享吧</a:t>
            </a:r>
            <a:r>
              <a:rPr lang="en-US" altLang="zh-CN" sz="6600" dirty="0" smtClean="0">
                <a:latin typeface="方正喵呜体" pitchFamily="2" charset="-122"/>
                <a:ea typeface="方正喵呜体" pitchFamily="2" charset="-122"/>
              </a:rPr>
              <a:t>~</a:t>
            </a:r>
            <a:endParaRPr lang="zh-CN" altLang="en-US" sz="6600" dirty="0"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17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5085184"/>
            <a:ext cx="5904656" cy="998984"/>
          </a:xfrm>
        </p:spPr>
        <p:txBody>
          <a:bodyPr>
            <a:noAutofit/>
          </a:bodyPr>
          <a:lstStyle/>
          <a:p>
            <a:r>
              <a:rPr lang="zh-CN" altLang="en-US" sz="7200" dirty="0" smtClean="0">
                <a:latin typeface="华康娃娃体W5(P)" pitchFamily="82" charset="-122"/>
                <a:ea typeface="华康娃娃体W5(P)" pitchFamily="82" charset="-122"/>
              </a:rPr>
              <a:t>你真棒！</a:t>
            </a:r>
            <a:endParaRPr lang="zh-CN" altLang="en-US" sz="7200" dirty="0">
              <a:latin typeface="华康娃娃体W5(P)" pitchFamily="82" charset="-122"/>
              <a:ea typeface="华康娃娃体W5(P)" pitchFamily="82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332656"/>
            <a:ext cx="4536504" cy="4536504"/>
          </a:xfrm>
        </p:spPr>
      </p:pic>
    </p:spTree>
    <p:extLst>
      <p:ext uri="{BB962C8B-B14F-4D97-AF65-F5344CB8AC3E}">
        <p14:creationId xmlns:p14="http://schemas.microsoft.com/office/powerpoint/2010/main" xmlns="" val="417707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484784"/>
            <a:ext cx="5050904" cy="1108720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latin typeface="方正喵呜体" pitchFamily="2" charset="-122"/>
                <a:ea typeface="方正喵呜体" pitchFamily="2" charset="-122"/>
              </a:rPr>
              <a:t>厘米</a:t>
            </a:r>
            <a:endParaRPr lang="en-US" altLang="zh-CN" sz="5400" dirty="0" smtClean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691680" y="2706091"/>
            <a:ext cx="4752528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 smtClean="0">
                <a:latin typeface="方正喵呜体" pitchFamily="2" charset="-122"/>
                <a:ea typeface="方正喵呜体" pitchFamily="2" charset="-122"/>
              </a:rPr>
              <a:t>米</a:t>
            </a:r>
            <a:endParaRPr lang="en-US" altLang="zh-CN" sz="5400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691680" y="4009628"/>
            <a:ext cx="5855767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dirty="0" smtClean="0">
                <a:latin typeface="方正喵呜体" pitchFamily="2" charset="-122"/>
                <a:ea typeface="方正喵呜体" pitchFamily="2" charset="-122"/>
              </a:rPr>
              <a:t>厘米和米的关系</a:t>
            </a:r>
            <a:endParaRPr lang="en-US" altLang="zh-CN" sz="5400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719114"/>
            <a:ext cx="576064" cy="576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016" y="2852936"/>
            <a:ext cx="576064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068" y="4149080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15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厘米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厘米用字母表示（           ）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厘米大约有多长？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zh-CN" altLang="en-US" dirty="0" smtClean="0"/>
              <a:t>你会正确使用尺子测量物体的长度吗？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4561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" y="1"/>
            <a:ext cx="5781848" cy="1890210"/>
          </a:xfrm>
          <a:solidFill>
            <a:srgbClr val="00EA6A"/>
          </a:solidFill>
        </p:spPr>
        <p:txBody>
          <a:bodyPr/>
          <a:lstStyle/>
          <a:p>
            <a:r>
              <a:rPr lang="zh-CN" altLang="en-US" dirty="0" smtClean="0"/>
              <a:t>闯关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2924944"/>
            <a:ext cx="8382000" cy="453650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一支彩笔的长约是</a:t>
            </a:r>
            <a:r>
              <a:rPr lang="en-US" altLang="zh-CN" dirty="0" smtClean="0"/>
              <a:t>7</a:t>
            </a:r>
            <a:r>
              <a:rPr lang="zh-CN" altLang="en-US" dirty="0" smtClean="0"/>
              <a:t>（         ） </a:t>
            </a:r>
            <a:endParaRPr lang="en-US" altLang="zh-CN" dirty="0" smtClean="0"/>
          </a:p>
          <a:p>
            <a:r>
              <a:rPr lang="zh-CN" altLang="en-US" dirty="0" smtClean="0"/>
              <a:t>明明水杯的高度约是</a:t>
            </a:r>
            <a:r>
              <a:rPr lang="en-US" altLang="zh-CN" dirty="0" smtClean="0"/>
              <a:t>17</a:t>
            </a:r>
            <a:r>
              <a:rPr lang="zh-CN" altLang="en-US" dirty="0" smtClean="0"/>
              <a:t>（        ）</a:t>
            </a:r>
            <a:endParaRPr lang="en-US" altLang="zh-CN" dirty="0" smtClean="0"/>
          </a:p>
          <a:p>
            <a:r>
              <a:rPr lang="zh-CN" altLang="en-US" dirty="0"/>
              <a:t>一</a:t>
            </a:r>
            <a:r>
              <a:rPr lang="zh-CN" altLang="en-US" dirty="0" smtClean="0"/>
              <a:t>根香蕉的长度约是</a:t>
            </a:r>
            <a:r>
              <a:rPr lang="en-US" altLang="zh-CN" dirty="0" smtClean="0"/>
              <a:t>16 </a:t>
            </a:r>
            <a:r>
              <a:rPr lang="zh-CN" altLang="en-US" dirty="0" smtClean="0"/>
              <a:t>（       ）</a:t>
            </a:r>
            <a:endParaRPr lang="en-US" altLang="zh-CN" dirty="0" smtClean="0"/>
          </a:p>
          <a:p>
            <a:r>
              <a:rPr lang="zh-CN" altLang="en-US" dirty="0"/>
              <a:t>一</a:t>
            </a:r>
            <a:r>
              <a:rPr lang="zh-CN" altLang="en-US" dirty="0" smtClean="0"/>
              <a:t>本数学书长约是</a:t>
            </a:r>
            <a:r>
              <a:rPr lang="en-US" altLang="zh-CN" dirty="0" smtClean="0"/>
              <a:t>20 </a:t>
            </a:r>
            <a:r>
              <a:rPr lang="zh-CN" altLang="en-US" dirty="0" smtClean="0"/>
              <a:t>（          ）</a:t>
            </a:r>
            <a:endParaRPr lang="en-US" altLang="zh-CN" dirty="0" smtClean="0"/>
          </a:p>
          <a:p>
            <a:r>
              <a:rPr lang="zh-CN" altLang="en-US" dirty="0"/>
              <a:t>琪</a:t>
            </a:r>
            <a:r>
              <a:rPr lang="zh-CN" altLang="en-US" dirty="0" smtClean="0"/>
              <a:t>琪的身高</a:t>
            </a:r>
            <a:r>
              <a:rPr lang="en-US" altLang="zh-CN" dirty="0" smtClean="0"/>
              <a:t>134 </a:t>
            </a:r>
            <a:r>
              <a:rPr lang="zh-CN" altLang="en-US" dirty="0" smtClean="0"/>
              <a:t>（      ）</a:t>
            </a:r>
            <a:endParaRPr lang="en-US" altLang="zh-CN" dirty="0" smtClean="0"/>
          </a:p>
          <a:p>
            <a:r>
              <a:rPr lang="zh-CN" altLang="en-US" dirty="0" smtClean="0"/>
              <a:t> 我们的课桌高约</a:t>
            </a:r>
            <a:r>
              <a:rPr lang="en-US" altLang="zh-CN" dirty="0" smtClean="0"/>
              <a:t>70</a:t>
            </a:r>
            <a:r>
              <a:rPr lang="zh-CN" altLang="en-US" dirty="0" smtClean="0"/>
              <a:t>（     ） 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23528" y="2204864"/>
            <a:ext cx="3744416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/>
              <a:t>用适当的长度单位填空：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5" y="0"/>
            <a:ext cx="3320405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449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868144" cy="1658342"/>
          </a:xfrm>
          <a:solidFill>
            <a:srgbClr val="33FF8F"/>
          </a:solidFill>
        </p:spPr>
        <p:txBody>
          <a:bodyPr/>
          <a:lstStyle/>
          <a:p>
            <a:r>
              <a:rPr lang="zh-CN" altLang="en-US" dirty="0" smtClean="0"/>
              <a:t>闯关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420888"/>
            <a:ext cx="8229600" cy="413305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altLang="zh-CN" dirty="0" smtClean="0"/>
              <a:t>13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+3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）厘米</a:t>
            </a:r>
            <a:endParaRPr lang="en-US" altLang="zh-CN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altLang="zh-CN" dirty="0" smtClean="0"/>
              <a:t> 54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+22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）厘米</a:t>
            </a:r>
            <a:endParaRPr lang="en-US" altLang="zh-CN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17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+18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）厘米</a:t>
            </a:r>
            <a:endParaRPr lang="en-US" altLang="zh-CN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5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+47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）厘米</a:t>
            </a:r>
            <a:endParaRPr lang="en-US" altLang="zh-CN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altLang="zh-CN" dirty="0"/>
              <a:t> </a:t>
            </a:r>
            <a:r>
              <a:rPr lang="en-US" altLang="zh-CN" dirty="0" smtClean="0"/>
              <a:t>76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—18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）厘米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5536" y="1658343"/>
            <a:ext cx="1872208" cy="5465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算一算：</a:t>
            </a:r>
            <a:endParaRPr lang="zh-CN" altLang="en-US" sz="3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-1"/>
            <a:ext cx="3275856" cy="1658343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14286" y="1"/>
            <a:ext cx="5853857" cy="1658341"/>
          </a:xfrm>
          <a:prstGeom prst="rect">
            <a:avLst/>
          </a:prstGeom>
          <a:solidFill>
            <a:srgbClr val="00EA6A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闯关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5989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95536" y="1768612"/>
            <a:ext cx="1800200" cy="724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比一比：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4287" y="1"/>
            <a:ext cx="5781848" cy="1412775"/>
          </a:xfrm>
          <a:prstGeom prst="rect">
            <a:avLst/>
          </a:prstGeom>
          <a:solidFill>
            <a:srgbClr val="00EA6A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闯关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5" y="1"/>
            <a:ext cx="3275856" cy="144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313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米的认识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米的符号是“</a:t>
            </a:r>
            <a:r>
              <a:rPr lang="en-US" altLang="zh-CN" dirty="0" smtClean="0"/>
              <a:t>m”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1m </a:t>
            </a:r>
            <a:r>
              <a:rPr lang="zh-CN" altLang="en-US" dirty="0" smtClean="0"/>
              <a:t>就 是 </a:t>
            </a:r>
            <a:r>
              <a:rPr lang="en-US" altLang="zh-CN" dirty="0" smtClean="0"/>
              <a:t>1 </a:t>
            </a:r>
            <a:r>
              <a:rPr lang="zh-CN" altLang="en-US" dirty="0" smtClean="0"/>
              <a:t>米。 </a:t>
            </a:r>
            <a:endParaRPr lang="en-US" altLang="zh-CN" dirty="0" smtClean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10221" y="4005064"/>
            <a:ext cx="5688012" cy="1847850"/>
            <a:chOff x="295" y="2160"/>
            <a:chExt cx="3583" cy="1164"/>
          </a:xfrm>
        </p:grpSpPr>
        <p:pic>
          <p:nvPicPr>
            <p:cNvPr id="5" name="Picture 3" descr="tech00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2160"/>
              <a:ext cx="3583" cy="1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340" y="2795"/>
              <a:ext cx="81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bg1"/>
                  </a:solidFill>
                  <a:latin typeface="Arial" charset="0"/>
                  <a:ea typeface="宋体" pitchFamily="2" charset="-122"/>
                  <a:cs typeface="+mn-cs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zh-CN" altLang="en-US" sz="4000">
                  <a:solidFill>
                    <a:srgbClr val="A50021"/>
                  </a:solidFill>
                  <a:ea typeface="华文新魏" pitchFamily="2" charset="-122"/>
                </a:rPr>
                <a:t>米尺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1477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米的认识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10</a:t>
            </a:r>
            <a:r>
              <a:rPr lang="zh-CN" altLang="en-US" dirty="0" smtClean="0"/>
              <a:t>厘米</a:t>
            </a:r>
            <a:r>
              <a:rPr lang="en-US" altLang="zh-CN" dirty="0" smtClean="0"/>
              <a:t>10</a:t>
            </a:r>
            <a:r>
              <a:rPr lang="zh-CN" altLang="en-US" dirty="0" smtClean="0"/>
              <a:t>厘米的数，数一数</a:t>
            </a:r>
            <a:r>
              <a:rPr lang="en-US" altLang="zh-CN" dirty="0" smtClean="0"/>
              <a:t>1</a:t>
            </a:r>
            <a:r>
              <a:rPr lang="zh-CN" altLang="en-US" dirty="0" smtClean="0"/>
              <a:t>米里面有多少个</a:t>
            </a:r>
            <a:r>
              <a:rPr lang="en-US" altLang="zh-CN" dirty="0" smtClean="0"/>
              <a:t>10</a:t>
            </a:r>
            <a:r>
              <a:rPr lang="zh-CN" altLang="en-US" dirty="0" smtClean="0"/>
              <a:t>厘米？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4649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米和厘米的关系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1734320"/>
            <a:ext cx="1008112" cy="648071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100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09600" y="1752601"/>
            <a:ext cx="7931224" cy="892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1</a:t>
            </a:r>
            <a:r>
              <a:rPr lang="zh-CN" altLang="en-US" dirty="0" smtClean="0"/>
              <a:t>米</a:t>
            </a:r>
            <a:r>
              <a:rPr lang="en-US" altLang="zh-CN" dirty="0" smtClean="0"/>
              <a:t>=</a:t>
            </a:r>
            <a:r>
              <a:rPr lang="zh-CN" altLang="en-US" dirty="0" smtClean="0"/>
              <a:t>（             ）厘米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609600" y="3212976"/>
            <a:ext cx="7931224" cy="892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1m=</a:t>
            </a:r>
            <a:r>
              <a:rPr lang="zh-CN" altLang="en-US" dirty="0" smtClean="0"/>
              <a:t>（             ）</a:t>
            </a:r>
            <a:r>
              <a:rPr lang="en-US" altLang="zh-CN" dirty="0" smtClean="0"/>
              <a:t>cm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339752" y="3212976"/>
            <a:ext cx="938064" cy="5474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/>
              <a:t>100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148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409</Words>
  <PresentationFormat>全屏显示(4:3)</PresentationFormat>
  <Paragraphs>64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认识厘米和米</vt:lpstr>
      <vt:lpstr>幻灯片 2</vt:lpstr>
      <vt:lpstr>厘米</vt:lpstr>
      <vt:lpstr>闯关1：</vt:lpstr>
      <vt:lpstr>闯关2</vt:lpstr>
      <vt:lpstr>幻灯片 6</vt:lpstr>
      <vt:lpstr>米的认识</vt:lpstr>
      <vt:lpstr>米的认识</vt:lpstr>
      <vt:lpstr>米和厘米的关系</vt:lpstr>
      <vt:lpstr>自己动手量一量</vt:lpstr>
      <vt:lpstr>闯关1</vt:lpstr>
      <vt:lpstr>闯关2</vt:lpstr>
      <vt:lpstr>终极闯关！</vt:lpstr>
      <vt:lpstr>幻灯片 14</vt:lpstr>
      <vt:lpstr>你真棒！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认识厘米和米</dc:title>
  <dc:creator>ads</dc:creator>
  <cp:lastModifiedBy>administrator</cp:lastModifiedBy>
  <cp:revision>1</cp:revision>
  <dcterms:modified xsi:type="dcterms:W3CDTF">2016-06-17T03:24:44Z</dcterms:modified>
</cp:coreProperties>
</file>