
<file path=[Content_Types].xml><?xml version="1.0" encoding="utf-8"?>
<Types xmlns="http://schemas.openxmlformats.org/package/2006/content-types">
  <Default Extension="jpeg" ContentType="image/jpe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-516" y="6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7652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6868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7892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8916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9940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8676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0724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1748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2772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3796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4820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5844" name="灯片编号占位符 3"/>
          <p:cNvSpPr txBox="1">
            <a:spLocks noGrp="1"/>
          </p:cNvSpPr>
          <p:nvPr>
            <p:ph type="sldNum" sz="quarter"/>
          </p:nvPr>
        </p:nvSpPr>
        <p:spPr bwMode="auto">
          <a:noFill/>
          <a:ln>
            <a:noFill/>
            <a:miter lim="800000"/>
          </a:ln>
        </p:spPr>
        <p:txBody>
          <a:bodyPr wrap="square" lIns="91440" tIns="45720" rIns="91440" bIns="45720" numCol="1" rtlCol="0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pic>
        <p:nvPicPr>
          <p:cNvPr id="1031" name="Picture 7" descr="图片12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wmf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TextBox 4"/>
          <p:cNvSpPr txBox="1"/>
          <p:nvPr/>
        </p:nvSpPr>
        <p:spPr>
          <a:xfrm>
            <a:off x="1143000" y="2357438"/>
            <a:ext cx="6643688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/>
            <a:r>
              <a:rPr lang="zh-CN" altLang="en-US" sz="8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近似数</a:t>
            </a:r>
            <a:endParaRPr lang="zh-CN" altLang="en-US" sz="8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62000" y="1143000"/>
            <a:ext cx="7572375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0D0A10"/>
                </a:solidFill>
                <a:latin typeface="华文楷体" pitchFamily="2" charset="-122"/>
                <a:ea typeface="华文楷体" pitchFamily="2" charset="-122"/>
              </a:rPr>
              <a:t>冀教版数学三年级上册第一单元</a:t>
            </a:r>
            <a:endParaRPr lang="zh-CN" altLang="en-US" sz="4000" b="1" dirty="0">
              <a:solidFill>
                <a:srgbClr val="0D0A1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Box 3"/>
          <p:cNvSpPr txBox="1"/>
          <p:nvPr/>
        </p:nvSpPr>
        <p:spPr>
          <a:xfrm>
            <a:off x="642938" y="1071563"/>
            <a:ext cx="8072437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根据给出的近似数，选择合适的答案。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1267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714500"/>
            <a:ext cx="8207375" cy="4165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Box 3"/>
          <p:cNvSpPr txBox="1"/>
          <p:nvPr/>
        </p:nvSpPr>
        <p:spPr>
          <a:xfrm>
            <a:off x="857250" y="1285875"/>
            <a:ext cx="2500313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填空。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229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2071688"/>
            <a:ext cx="6467475" cy="3838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7375" y="1643063"/>
            <a:ext cx="5524500" cy="3924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Box 3"/>
          <p:cNvSpPr txBox="1"/>
          <p:nvPr/>
        </p:nvSpPr>
        <p:spPr>
          <a:xfrm>
            <a:off x="642938" y="1071563"/>
            <a:ext cx="8072437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写出下面各数的近似数。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4339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4563" y="1928813"/>
            <a:ext cx="2886075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2275" y="3286125"/>
            <a:ext cx="2752725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9050" y="4643438"/>
            <a:ext cx="2886075" cy="1123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1"/>
          <p:cNvSpPr/>
          <p:nvPr/>
        </p:nvSpPr>
        <p:spPr>
          <a:xfrm>
            <a:off x="228600" y="1785938"/>
            <a:ext cx="8763000" cy="45243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、经历认识近似数和选择合适的近似数描述事物的过程。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、会用合适的近似数来描述现实生活中的事物；能根据给出的近似数，选择合适的准确数。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、了解近似数在生活中的应用，感受数学与生活的密切联系。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75" name="TextBox 4"/>
          <p:cNvSpPr txBox="1"/>
          <p:nvPr/>
        </p:nvSpPr>
        <p:spPr>
          <a:xfrm>
            <a:off x="2895600" y="955675"/>
            <a:ext cx="30480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800" b="1" dirty="0">
                <a:latin typeface="华文楷体" pitchFamily="2" charset="-122"/>
                <a:ea typeface="华文楷体" pitchFamily="2" charset="-122"/>
              </a:rPr>
              <a:t>教学目标</a:t>
            </a:r>
            <a:endParaRPr lang="zh-CN" altLang="en-US" sz="48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2501900"/>
            <a:ext cx="4027488" cy="2784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5" y="2500313"/>
            <a:ext cx="4029075" cy="2786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TextBox 5"/>
          <p:cNvSpPr txBox="1"/>
          <p:nvPr/>
        </p:nvSpPr>
        <p:spPr>
          <a:xfrm>
            <a:off x="428625" y="1500188"/>
            <a:ext cx="82153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观察下图，说一说你从图中发现了什么信息？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3" descr="QQ截图20140815140058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063" y="1143000"/>
            <a:ext cx="2857500" cy="1700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TextBox 4"/>
          <p:cNvSpPr txBox="1"/>
          <p:nvPr/>
        </p:nvSpPr>
        <p:spPr>
          <a:xfrm>
            <a:off x="857250" y="3071813"/>
            <a:ext cx="7358063" cy="2027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4400" b="1" dirty="0">
                <a:latin typeface="华文楷体" pitchFamily="2" charset="-122"/>
                <a:ea typeface="华文楷体" pitchFamily="2" charset="-122"/>
              </a:rPr>
              <a:t>1300</a:t>
            </a:r>
            <a:r>
              <a:rPr lang="zh-CN" altLang="en-US" sz="4400" b="1" dirty="0"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4400" b="1" dirty="0">
                <a:latin typeface="华文楷体" pitchFamily="2" charset="-122"/>
                <a:ea typeface="华文楷体" pitchFamily="2" charset="-122"/>
              </a:rPr>
              <a:t>2230</a:t>
            </a:r>
            <a:r>
              <a:rPr lang="zh-CN" altLang="en-US" sz="4400" b="1" dirty="0">
                <a:latin typeface="华文楷体" pitchFamily="2" charset="-122"/>
                <a:ea typeface="华文楷体" pitchFamily="2" charset="-122"/>
              </a:rPr>
              <a:t>是鸟类和花卉的准确数量吗？</a:t>
            </a:r>
            <a:endParaRPr lang="zh-CN" altLang="en-US" sz="44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Box 3"/>
          <p:cNvSpPr txBox="1"/>
          <p:nvPr/>
        </p:nvSpPr>
        <p:spPr>
          <a:xfrm>
            <a:off x="428625" y="928688"/>
            <a:ext cx="8215313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45720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在实际生活中，我们经常用一个与准确数比较接近的整十、整百、整千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的数来描述一些事物。例如：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6147" name="Picture 2"/>
          <p:cNvPicPr>
            <a:picLocks noChangeAspect="1"/>
          </p:cNvPicPr>
          <p:nvPr/>
        </p:nvPicPr>
        <p:blipFill>
          <a:blip r:embed="rId1">
            <a:lum bright="-10001" contrast="20000"/>
          </a:blip>
          <a:stretch>
            <a:fillRect/>
          </a:stretch>
        </p:blipFill>
        <p:spPr>
          <a:xfrm>
            <a:off x="642938" y="2509838"/>
            <a:ext cx="3900487" cy="3633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Picture 3"/>
          <p:cNvPicPr>
            <a:picLocks noChangeAspect="1"/>
          </p:cNvPicPr>
          <p:nvPr/>
        </p:nvPicPr>
        <p:blipFill>
          <a:blip r:embed="rId2">
            <a:lum bright="-10001" contrast="20000"/>
          </a:blip>
          <a:stretch>
            <a:fillRect/>
          </a:stretch>
        </p:blipFill>
        <p:spPr>
          <a:xfrm>
            <a:off x="4643438" y="2571750"/>
            <a:ext cx="3795712" cy="36433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2"/>
          <p:cNvPicPr>
            <a:picLocks noChangeAspect="1"/>
          </p:cNvPicPr>
          <p:nvPr/>
        </p:nvPicPr>
        <p:blipFill>
          <a:blip r:embed="rId1">
            <a:lum bright="-10001" contrast="20000"/>
          </a:blip>
          <a:stretch>
            <a:fillRect/>
          </a:stretch>
        </p:blipFill>
        <p:spPr>
          <a:xfrm>
            <a:off x="642938" y="1009650"/>
            <a:ext cx="3900487" cy="3633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Picture 3"/>
          <p:cNvPicPr>
            <a:picLocks noChangeAspect="1"/>
          </p:cNvPicPr>
          <p:nvPr/>
        </p:nvPicPr>
        <p:blipFill>
          <a:blip r:embed="rId2">
            <a:lum bright="-10001" contrast="20000"/>
          </a:blip>
          <a:stretch>
            <a:fillRect/>
          </a:stretch>
        </p:blipFill>
        <p:spPr>
          <a:xfrm>
            <a:off x="4643438" y="1071563"/>
            <a:ext cx="3795712" cy="3643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TextBox 5"/>
          <p:cNvSpPr txBox="1"/>
          <p:nvPr/>
        </p:nvSpPr>
        <p:spPr>
          <a:xfrm>
            <a:off x="1285875" y="5475288"/>
            <a:ext cx="6929438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为什么同一所学校的人数会用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个不同的数来表示呢？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7173" name="图片 6" descr="？.wm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4643438"/>
            <a:ext cx="1201738" cy="1304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2000250" y="1000125"/>
            <a:ext cx="4786313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3000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2904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的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近似数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0" y="1643380"/>
            <a:ext cx="2901315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2904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≈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3000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71688" y="3783013"/>
            <a:ext cx="478631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1200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1213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的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近似数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86125" y="2854325"/>
            <a:ext cx="5072063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约等号    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读作：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约等于</a:t>
            </a:r>
            <a:endParaRPr lang="zh-CN" altLang="en-US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 rot="16200000" flipH="1">
            <a:off x="3749675" y="2536825"/>
            <a:ext cx="646113" cy="1588"/>
          </a:xfrm>
          <a:prstGeom prst="straightConnector1">
            <a:avLst/>
          </a:prstGeom>
          <a:ln w="38100">
            <a:solidFill>
              <a:srgbClr val="0000FF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857500" y="4429125"/>
            <a:ext cx="318770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1213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≈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1200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86125" y="5640705"/>
            <a:ext cx="567309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约等号    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读作：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约等于</a:t>
            </a:r>
            <a:endParaRPr lang="zh-CN" altLang="en-US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 rot="16200000" flipH="1">
            <a:off x="3749675" y="5322888"/>
            <a:ext cx="646113" cy="1588"/>
          </a:xfrm>
          <a:prstGeom prst="straightConnector1">
            <a:avLst/>
          </a:prstGeom>
          <a:ln w="38100">
            <a:solidFill>
              <a:srgbClr val="0000FF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2" grpId="0"/>
      <p:bldP spid="13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3" descr="8414_1284261069D7L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3188" y="1000125"/>
            <a:ext cx="3571875" cy="1423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TextBox 4"/>
          <p:cNvSpPr txBox="1"/>
          <p:nvPr/>
        </p:nvSpPr>
        <p:spPr>
          <a:xfrm>
            <a:off x="3286125" y="1357313"/>
            <a:ext cx="24288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归纳总结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220" name="TextBox 5"/>
          <p:cNvSpPr txBox="1"/>
          <p:nvPr/>
        </p:nvSpPr>
        <p:spPr>
          <a:xfrm>
            <a:off x="714375" y="2928938"/>
            <a:ext cx="7715250" cy="2586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457200" eaLnBrk="1" hangingPunct="1">
              <a:lnSpc>
                <a:spcPct val="150000"/>
              </a:lnSpc>
            </a:pP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一个与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准确数相接近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比准确数略多或略少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）的数，叫做这个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准确数的近似数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3" descr="抠图、练一练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928688"/>
            <a:ext cx="2214563" cy="1389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Box 4"/>
          <p:cNvSpPr txBox="1"/>
          <p:nvPr/>
        </p:nvSpPr>
        <p:spPr>
          <a:xfrm>
            <a:off x="1357313" y="1643063"/>
            <a:ext cx="171450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练一练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44" name="TextBox 5"/>
          <p:cNvSpPr txBox="1"/>
          <p:nvPr/>
        </p:nvSpPr>
        <p:spPr>
          <a:xfrm>
            <a:off x="928688" y="2428875"/>
            <a:ext cx="778668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用合适的近似数描述下面的事物。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0245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8" y="3143250"/>
            <a:ext cx="4111625" cy="3103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3913" y="3143250"/>
            <a:ext cx="4010025" cy="30718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396</Words>
  <Application>WPS 演示</Application>
  <PresentationFormat>全屏显示(4:3)</PresentationFormat>
  <Paragraphs>44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Calibri</vt:lpstr>
      <vt:lpstr>华文楷体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caoliang</cp:lastModifiedBy>
  <cp:revision>5</cp:revision>
  <dcterms:created xsi:type="dcterms:W3CDTF">2014-08-15T07:10:03Z</dcterms:created>
  <dcterms:modified xsi:type="dcterms:W3CDTF">2016-12-04T11:18:55Z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