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8" r:id="rId6"/>
    <p:sldId id="258" r:id="rId7"/>
    <p:sldId id="259" r:id="rId8"/>
    <p:sldId id="260" r:id="rId9"/>
    <p:sldId id="263" r:id="rId10"/>
    <p:sldId id="269" r:id="rId11"/>
    <p:sldId id="264" r:id="rId12"/>
    <p:sldId id="261" r:id="rId13"/>
    <p:sldId id="271" r:id="rId14"/>
    <p:sldId id="265" r:id="rId15"/>
    <p:sldId id="266" r:id="rId16"/>
    <p:sldId id="267" r:id="rId17"/>
    <p:sldId id="270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826"/>
  </p:normalViewPr>
  <p:slideViewPr>
    <p:cSldViewPr showGuides="1">
      <p:cViewPr>
        <p:scale>
          <a:sx n="84" d="100"/>
          <a:sy n="84" d="100"/>
        </p:scale>
        <p:origin x="-40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Picture 7" descr="图片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1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4"/>
          <p:cNvSpPr txBox="1"/>
          <p:nvPr/>
        </p:nvSpPr>
        <p:spPr>
          <a:xfrm>
            <a:off x="2405063" y="2071688"/>
            <a:ext cx="45243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认识平移</a:t>
            </a:r>
            <a:endParaRPr lang="zh-CN" altLang="en-US" sz="8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0" y="785813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D0A10"/>
                </a:solidFill>
                <a:latin typeface="华文楷体" pitchFamily="2" charset="-122"/>
                <a:ea typeface="华文楷体" pitchFamily="2" charset="-122"/>
              </a:rPr>
              <a:t>冀教版数学三年级上册第三单元</a:t>
            </a:r>
            <a:endParaRPr lang="zh-CN" altLang="en-US" sz="4000" b="1" dirty="0">
              <a:solidFill>
                <a:srgbClr val="0D0A1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4" descr="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39875"/>
            <a:ext cx="142875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5"/>
          <p:cNvSpPr txBox="1"/>
          <p:nvPr/>
        </p:nvSpPr>
        <p:spPr>
          <a:xfrm>
            <a:off x="1714500" y="2168525"/>
            <a:ext cx="257175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说一说</a:t>
            </a:r>
            <a:endParaRPr lang="zh-CN" altLang="en-US" sz="54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268" name="TextBox 6"/>
          <p:cNvSpPr txBox="1"/>
          <p:nvPr/>
        </p:nvSpPr>
        <p:spPr>
          <a:xfrm>
            <a:off x="928688" y="3397250"/>
            <a:ext cx="7215187" cy="1674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在生活中，你还看到过哪些平移现象？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5" descr="升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0" y="2000250"/>
            <a:ext cx="2219325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3" descr="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38" y="3357563"/>
            <a:ext cx="2089150" cy="147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抠图、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935038"/>
            <a:ext cx="2600325" cy="163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4"/>
          <p:cNvSpPr txBox="1"/>
          <p:nvPr/>
        </p:nvSpPr>
        <p:spPr>
          <a:xfrm>
            <a:off x="1285875" y="1792288"/>
            <a:ext cx="207168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6" name="TextBox 5"/>
          <p:cNvSpPr txBox="1"/>
          <p:nvPr/>
        </p:nvSpPr>
        <p:spPr>
          <a:xfrm>
            <a:off x="1285875" y="2578100"/>
            <a:ext cx="42148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照样子做一做。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3286125"/>
            <a:ext cx="7072312" cy="3074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571500" y="1071563"/>
            <a:ext cx="79295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下面哪些图形通过平移可以互相重合？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3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1857375"/>
            <a:ext cx="8143875" cy="319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85813" y="5273675"/>
            <a:ext cx="7500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小鸟、箭头、笑脸通过平移可以互相重合。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3"/>
          <p:cNvSpPr txBox="1"/>
          <p:nvPr/>
        </p:nvSpPr>
        <p:spPr>
          <a:xfrm>
            <a:off x="571500" y="1071563"/>
            <a:ext cx="79295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小动物怎样顺着格走才能吃到自己喜欢的食物？画线表示出来。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2214563"/>
            <a:ext cx="7072313" cy="41830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>
            <a:off x="2286000" y="2571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2857500" y="2571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429000" y="2571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071938" y="2571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4643438" y="2571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214938" y="2571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rot="5400000">
            <a:off x="5180013" y="31781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>
            <a:off x="5180013" y="37496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rot="5400000">
            <a:off x="6321425" y="37496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5400000">
            <a:off x="6321425" y="43211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5400000">
            <a:off x="6323013" y="48926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10800000">
            <a:off x="5715000" y="4929188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10800000">
            <a:off x="5143500" y="4929188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rot="10800000">
            <a:off x="4572000" y="4929188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rot="10800000">
            <a:off x="5143500" y="607060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rot="10800000">
            <a:off x="4572000" y="607060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rot="10800000">
            <a:off x="4000500" y="607060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rot="10800000">
            <a:off x="3429000" y="6072188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rot="5400000" flipH="1" flipV="1">
            <a:off x="3394869" y="5464969"/>
            <a:ext cx="498475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rot="5400000" flipH="1" flipV="1">
            <a:off x="3394075" y="48926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rot="5400000" flipH="1" flipV="1">
            <a:off x="2251869" y="4893469"/>
            <a:ext cx="498475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rot="5400000" flipH="1" flipV="1">
            <a:off x="2251869" y="4321969"/>
            <a:ext cx="498475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rot="5400000" flipH="1" flipV="1">
            <a:off x="2251075" y="3749675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2857500" y="3714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3429000" y="3714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4000500" y="3714750"/>
            <a:ext cx="500063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3"/>
          <p:cNvSpPr txBox="1"/>
          <p:nvPr/>
        </p:nvSpPr>
        <p:spPr>
          <a:xfrm>
            <a:off x="571500" y="2800350"/>
            <a:ext cx="79295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找出生活中的几种平移现象，写下来。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"/>
          <p:cNvSpPr/>
          <p:nvPr/>
        </p:nvSpPr>
        <p:spPr>
          <a:xfrm>
            <a:off x="381000" y="1714500"/>
            <a:ext cx="8477250" cy="445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、结合具体事例，经历感受、认识平移现象的过程。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、能找出生活中的平移现象，能辨认简单图形平移后的图形。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、在感受平移现象、探索简单图形平移的过程中，发展空间观念。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3024188" y="928688"/>
            <a:ext cx="3048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7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1463" y="3571875"/>
            <a:ext cx="1736725" cy="1957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906463" y="1428750"/>
            <a:ext cx="5214938" cy="2857500"/>
          </a:xfrm>
          <a:prstGeom prst="cloudCallout">
            <a:avLst>
              <a:gd name="adj1" fmla="val 66220"/>
              <a:gd name="adj2" fmla="val 41045"/>
            </a:avLst>
          </a:prstGeom>
          <a:solidFill>
            <a:srgbClr val="FF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同学们，你们玩过滑沙吗？谁能说一说自己的经历和体会？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QQ截图2014091309502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8" y="1785938"/>
            <a:ext cx="5572125" cy="378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 descr="QQ截图20140913095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1071563"/>
            <a:ext cx="600075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Box 5"/>
          <p:cNvSpPr txBox="1"/>
          <p:nvPr/>
        </p:nvSpPr>
        <p:spPr>
          <a:xfrm>
            <a:off x="1571625" y="1143000"/>
            <a:ext cx="228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滑沙场。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5" name="TextBox 6"/>
          <p:cNvSpPr txBox="1"/>
          <p:nvPr/>
        </p:nvSpPr>
        <p:spPr>
          <a:xfrm>
            <a:off x="714375" y="5786438"/>
            <a:ext cx="79295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观察情景图，说一说你从图中看到了什么？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 descr="QQ截图2014091309502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8" y="1785938"/>
            <a:ext cx="5572125" cy="378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4" descr="QQ截图201409130950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1071563"/>
            <a:ext cx="600075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5"/>
          <p:cNvSpPr txBox="1"/>
          <p:nvPr/>
        </p:nvSpPr>
        <p:spPr>
          <a:xfrm>
            <a:off x="1571625" y="1143000"/>
            <a:ext cx="228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滑沙场。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9" name="TextBox 6"/>
          <p:cNvSpPr txBox="1"/>
          <p:nvPr/>
        </p:nvSpPr>
        <p:spPr>
          <a:xfrm>
            <a:off x="571500" y="5786438"/>
            <a:ext cx="79295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说一说缆车的运动、滑沙的运动有什么特点？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QQ截图2014091309502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563" y="928688"/>
            <a:ext cx="4714875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4"/>
          <p:cNvSpPr txBox="1"/>
          <p:nvPr/>
        </p:nvSpPr>
        <p:spPr>
          <a:xfrm>
            <a:off x="500063" y="4143375"/>
            <a:ext cx="821531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滑沙板从上向下运动，缆车从下向上或从上向下运动，这些运动现象都是沿着直线运动的，这些运动现象都是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平移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3335338"/>
            <a:ext cx="5500688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8" y="1000125"/>
            <a:ext cx="3295650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688" y="928688"/>
            <a:ext cx="320675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Box 6"/>
          <p:cNvSpPr txBox="1"/>
          <p:nvPr/>
        </p:nvSpPr>
        <p:spPr>
          <a:xfrm>
            <a:off x="857250" y="5857875"/>
            <a:ext cx="7572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观察上图，说一说物体都是怎样平移的？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3"/>
          <p:cNvSpPr txBox="1"/>
          <p:nvPr/>
        </p:nvSpPr>
        <p:spPr>
          <a:xfrm>
            <a:off x="785813" y="1562100"/>
            <a:ext cx="35718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平移：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19" name="TextBox 4"/>
          <p:cNvSpPr txBox="1"/>
          <p:nvPr/>
        </p:nvSpPr>
        <p:spPr>
          <a:xfrm>
            <a:off x="857250" y="2562225"/>
            <a:ext cx="757237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物体在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同一平面上沿直线运动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，这种运动现象叫做平移。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3"/>
          <p:cNvSpPr txBox="1"/>
          <p:nvPr/>
        </p:nvSpPr>
        <p:spPr>
          <a:xfrm>
            <a:off x="785813" y="1143000"/>
            <a:ext cx="35718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平移的特征：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3" name="TextBox 4"/>
          <p:cNvSpPr txBox="1"/>
          <p:nvPr/>
        </p:nvSpPr>
        <p:spPr>
          <a:xfrm>
            <a:off x="857250" y="2143125"/>
            <a:ext cx="7572375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平移都是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在同一平面上沿直线运动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，且运动时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物体的大小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形状、方向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没有发生变化，只是</a:t>
            </a:r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位置发生变化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WPS 演示</Application>
  <PresentationFormat>全屏显示(4:3)</PresentationFormat>
  <Paragraphs>48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华文楷体</vt:lpstr>
      <vt:lpstr>隶书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caoliang</cp:lastModifiedBy>
  <cp:revision>5</cp:revision>
  <dcterms:created xsi:type="dcterms:W3CDTF">2014-09-13T02:23:28Z</dcterms:created>
  <dcterms:modified xsi:type="dcterms:W3CDTF">2016-12-04T09:57:31Z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