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05" r:id="rId3"/>
    <p:sldId id="288" r:id="rId5"/>
    <p:sldId id="317" r:id="rId6"/>
    <p:sldId id="310" r:id="rId7"/>
    <p:sldId id="328" r:id="rId8"/>
    <p:sldId id="311" r:id="rId9"/>
    <p:sldId id="273" r:id="rId10"/>
    <p:sldId id="321" r:id="rId11"/>
    <p:sldId id="322" r:id="rId12"/>
    <p:sldId id="323" r:id="rId13"/>
    <p:sldId id="319" r:id="rId14"/>
    <p:sldId id="320" r:id="rId15"/>
    <p:sldId id="325" r:id="rId16"/>
  </p:sldIdLst>
  <p:sldSz cx="9144000" cy="6858000" type="screen4x3"/>
  <p:notesSz cx="6858000" cy="9144000"/>
  <p:defaultTextStyle>
    <a:defPPr>
      <a:defRPr lang="zh-CN"/>
    </a:defPPr>
    <a:lvl1pPr marL="0" lvl="0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rgbClr val="0000FF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rgbClr val="0000FF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rgbClr val="0000FF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rgbClr val="0000FF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rgbClr val="0000FF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rgbClr val="0000FF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rgbClr val="0000FF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rgbClr val="0000FF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rgbClr val="0000FF"/>
        </a:solidFill>
        <a:latin typeface="Times New Roman" panose="02020603050405020304" pitchFamily="18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66FF"/>
    <a:srgbClr val="FF00FF"/>
    <a:srgbClr val="D60093"/>
    <a:srgbClr val="FFFF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40"/>
    <p:restoredTop sz="99523"/>
  </p:normalViewPr>
  <p:slideViewPr>
    <p:cSldViewPr showGuides="1">
      <p:cViewPr>
        <p:scale>
          <a:sx n="84" d="100"/>
          <a:sy n="84" d="100"/>
        </p:scale>
        <p:origin x="-402" y="22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189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765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68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789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789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891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891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993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994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867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867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97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072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072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174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27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379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481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482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584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7" descr="图片1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57150">
            <a:noFill/>
          </a:ln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b="0" i="0" kern="1200" cap="none" spc="0" normalizeH="0" baseline="0" noProof="0" smtClean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b="0" i="0" kern="1200" cap="none" spc="0" normalizeH="0" baseline="0" noProof="0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http://cai.7cxk.net 中小学课件站</a:t>
            </a:r>
            <a:endParaRPr kumimoji="1" lang="en-US" altLang="zh-CN" b="0" i="0" kern="1200" cap="none" spc="0" normalizeH="0" baseline="0" noProof="0" smtClean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 eaLnBrk="1" hangingPunct="1"/>
            <a:fld id="{9A0DB2DC-4C9A-4742-B13C-FB6460FD3503}" type="slidenum">
              <a:rPr lang="en-US" altLang="zh-CN" sz="1400" dirty="0">
                <a:solidFill>
                  <a:schemeClr val="tx1"/>
                </a:solidFill>
              </a:rPr>
            </a:fld>
            <a:endParaRPr lang="en-US" altLang="zh-CN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7" descr="图片1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57150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b="0" i="0" kern="1200" cap="none" spc="0" normalizeH="0" baseline="0" noProof="0" smtClean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b="0" i="0" kern="1200" cap="none" spc="0" normalizeH="0" baseline="0" noProof="0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http://cai.7cxk.net 中小学课件站</a:t>
            </a:r>
            <a:endParaRPr kumimoji="1" lang="en-US" altLang="zh-CN" b="0" i="0" kern="1200" cap="none" spc="0" normalizeH="0" baseline="0" noProof="0" smtClean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 eaLnBrk="1" hangingPunct="1"/>
            <a:fld id="{9A0DB2DC-4C9A-4742-B13C-FB6460FD3503}" type="slidenum">
              <a:rPr lang="en-US" altLang="zh-CN" sz="1400" dirty="0">
                <a:solidFill>
                  <a:schemeClr val="tx1"/>
                </a:solidFill>
              </a:rPr>
            </a:fld>
            <a:endParaRPr lang="en-US" altLang="zh-CN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7" descr="图片1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57150">
            <a:noFill/>
          </a:ln>
        </p:spPr>
      </p:pic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b="0" i="0" kern="1200" cap="none" spc="0" normalizeH="0" baseline="0" noProof="0" smtClean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b="0" i="0" kern="1200" cap="none" spc="0" normalizeH="0" baseline="0" noProof="0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http://cai.7cxk.net 中小学课件站</a:t>
            </a:r>
            <a:endParaRPr kumimoji="1" lang="en-US" altLang="zh-CN" b="0" i="0" kern="1200" cap="none" spc="0" normalizeH="0" baseline="0" noProof="0" smtClean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 eaLnBrk="1" hangingPunct="1"/>
            <a:fld id="{9A0DB2DC-4C9A-4742-B13C-FB6460FD3503}" type="slidenum">
              <a:rPr lang="en-US" altLang="zh-CN" sz="1400" dirty="0">
                <a:solidFill>
                  <a:schemeClr val="tx1"/>
                </a:solidFill>
              </a:rPr>
            </a:fld>
            <a:endParaRPr lang="en-US" altLang="zh-CN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7" descr="图片1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57150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b="0" i="0" kern="1200" cap="none" spc="0" normalizeH="0" baseline="0" noProof="0" smtClean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b="0" i="0" kern="1200" cap="none" spc="0" normalizeH="0" baseline="0" noProof="0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http://cai.7cxk.net 中小学课件站</a:t>
            </a:r>
            <a:endParaRPr kumimoji="1" lang="en-US" altLang="zh-CN" b="0" i="0" kern="1200" cap="none" spc="0" normalizeH="0" baseline="0" noProof="0" smtClean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 eaLnBrk="1" hangingPunct="1"/>
            <a:fld id="{9A0DB2DC-4C9A-4742-B13C-FB6460FD3503}" type="slidenum">
              <a:rPr lang="en-US" altLang="zh-CN" sz="1400" dirty="0">
                <a:solidFill>
                  <a:schemeClr val="tx1"/>
                </a:solidFill>
              </a:rPr>
            </a:fld>
            <a:endParaRPr lang="en-US" altLang="zh-CN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7" descr="图片1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57150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b="0" i="0" kern="1200" cap="none" spc="0" normalizeH="0" baseline="0" noProof="0" smtClean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b="0" i="0" kern="1200" cap="none" spc="0" normalizeH="0" baseline="0" noProof="0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http://cai.7cxk.net 中小学课件站</a:t>
            </a:r>
            <a:endParaRPr kumimoji="1" lang="en-US" altLang="zh-CN" b="0" i="0" kern="1200" cap="none" spc="0" normalizeH="0" baseline="0" noProof="0" smtClean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 eaLnBrk="1" hangingPunct="1"/>
            <a:fld id="{9A0DB2DC-4C9A-4742-B13C-FB6460FD3503}" type="slidenum">
              <a:rPr lang="en-US" altLang="zh-CN" sz="1400" dirty="0">
                <a:solidFill>
                  <a:schemeClr val="tx1"/>
                </a:solidFill>
              </a:rPr>
            </a:fld>
            <a:endParaRPr lang="en-US" altLang="zh-CN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7" descr="图片1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57150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b="0" i="0" kern="1200" cap="none" spc="0" normalizeH="0" baseline="0" noProof="0" smtClean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b="0" i="0" kern="1200" cap="none" spc="0" normalizeH="0" baseline="0" noProof="0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http://cai.7cxk.net 中小学课件站</a:t>
            </a:r>
            <a:endParaRPr kumimoji="1" lang="en-US" altLang="zh-CN" b="0" i="0" kern="1200" cap="none" spc="0" normalizeH="0" baseline="0" noProof="0" smtClean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 eaLnBrk="1" hangingPunct="1"/>
            <a:fld id="{9A0DB2DC-4C9A-4742-B13C-FB6460FD3503}" type="slidenum">
              <a:rPr lang="en-US" altLang="zh-CN" sz="1400" dirty="0">
                <a:solidFill>
                  <a:schemeClr val="tx1"/>
                </a:solidFill>
              </a:rPr>
            </a:fld>
            <a:endParaRPr lang="en-US" altLang="zh-CN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7" descr="图片1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57150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0" name="日期占位符 6"/>
          <p:cNvSpPr>
            <a:spLocks noGrp="1"/>
          </p:cNvSpPr>
          <p:nvPr>
            <p:ph type="dt" sz="half" idx="1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b="0" i="0" kern="1200" cap="none" spc="0" normalizeH="0" baseline="0" noProof="0" smtClean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7"/>
          <p:cNvSpPr>
            <a:spLocks noGrp="1"/>
          </p:cNvSpPr>
          <p:nvPr>
            <p:ph type="ftr" sz="quarter" idx="1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b="0" i="0" kern="1200" cap="none" spc="0" normalizeH="0" baseline="0" noProof="0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http://cai.7cxk.net 中小学课件站</a:t>
            </a:r>
            <a:endParaRPr kumimoji="1" lang="en-US" altLang="zh-CN" b="0" i="0" kern="1200" cap="none" spc="0" normalizeH="0" baseline="0" noProof="0" smtClean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8"/>
          <p:cNvSpPr>
            <a:spLocks noGrp="1"/>
          </p:cNvSpPr>
          <p:nvPr>
            <p:ph type="sldNum" sz="quarter" idx="1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 eaLnBrk="1" hangingPunct="1"/>
            <a:fld id="{9A0DB2DC-4C9A-4742-B13C-FB6460FD3503}" type="slidenum">
              <a:rPr lang="en-US" altLang="zh-CN" sz="1400" dirty="0">
                <a:solidFill>
                  <a:schemeClr val="tx1"/>
                </a:solidFill>
              </a:rPr>
            </a:fld>
            <a:endParaRPr lang="en-US" altLang="zh-CN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7" descr="图片1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57150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0" name="日期占位符 2"/>
          <p:cNvSpPr>
            <a:spLocks noGrp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b="0" i="0" kern="1200" cap="none" spc="0" normalizeH="0" baseline="0" noProof="0" smtClean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3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b="0" i="0" kern="1200" cap="none" spc="0" normalizeH="0" baseline="0" noProof="0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http://cai.7cxk.net 中小学课件站</a:t>
            </a:r>
            <a:endParaRPr kumimoji="1" lang="en-US" altLang="zh-CN" b="0" i="0" kern="1200" cap="none" spc="0" normalizeH="0" baseline="0" noProof="0" smtClean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4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 eaLnBrk="1" hangingPunct="1"/>
            <a:fld id="{9A0DB2DC-4C9A-4742-B13C-FB6460FD3503}" type="slidenum">
              <a:rPr lang="en-US" altLang="zh-CN" sz="1400" dirty="0">
                <a:solidFill>
                  <a:schemeClr val="tx1"/>
                </a:solidFill>
              </a:rPr>
            </a:fld>
            <a:endParaRPr lang="en-US" altLang="zh-CN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7" descr="图片1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57150">
            <a:noFill/>
          </a:ln>
        </p:spPr>
      </p:pic>
      <p:sp>
        <p:nvSpPr>
          <p:cNvPr id="10" name="日期占位符 1"/>
          <p:cNvSpPr>
            <a:spLocks noGrp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b="0" i="0" kern="1200" cap="none" spc="0" normalizeH="0" baseline="0" noProof="0" smtClean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2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b="0" i="0" kern="1200" cap="none" spc="0" normalizeH="0" baseline="0" noProof="0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http://cai.7cxk.net 中小学课件站</a:t>
            </a:r>
            <a:endParaRPr kumimoji="1" lang="en-US" altLang="zh-CN" b="0" i="0" kern="1200" cap="none" spc="0" normalizeH="0" baseline="0" noProof="0" smtClean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3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 eaLnBrk="1" hangingPunct="1"/>
            <a:fld id="{9A0DB2DC-4C9A-4742-B13C-FB6460FD3503}" type="slidenum">
              <a:rPr lang="en-US" altLang="zh-CN" sz="1400" dirty="0">
                <a:solidFill>
                  <a:schemeClr val="tx1"/>
                </a:solidFill>
              </a:rPr>
            </a:fld>
            <a:endParaRPr lang="en-US" altLang="zh-CN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7" descr="图片1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57150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b="0" i="0" kern="1200" cap="none" spc="0" normalizeH="0" baseline="0" noProof="0" smtClean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b="0" i="0" kern="1200" cap="none" spc="0" normalizeH="0" baseline="0" noProof="0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http://cai.7cxk.net 中小学课件站</a:t>
            </a:r>
            <a:endParaRPr kumimoji="1" lang="en-US" altLang="zh-CN" b="0" i="0" kern="1200" cap="none" spc="0" normalizeH="0" baseline="0" noProof="0" smtClean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 eaLnBrk="1" hangingPunct="1"/>
            <a:fld id="{9A0DB2DC-4C9A-4742-B13C-FB6460FD3503}" type="slidenum">
              <a:rPr lang="en-US" altLang="zh-CN" sz="1400" dirty="0">
                <a:solidFill>
                  <a:schemeClr val="tx1"/>
                </a:solidFill>
              </a:rPr>
            </a:fld>
            <a:endParaRPr lang="en-US" altLang="zh-CN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7" descr="图片1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57150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b="0" i="0" kern="1200" cap="none" spc="0" normalizeH="0" baseline="0" noProof="0" smtClean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b="0" i="0" kern="1200" cap="none" spc="0" normalizeH="0" baseline="0" noProof="0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http://cai.7cxk.net 中小学课件站</a:t>
            </a:r>
            <a:endParaRPr kumimoji="1" lang="en-US" altLang="zh-CN" b="0" i="0" kern="1200" cap="none" spc="0" normalizeH="0" baseline="0" noProof="0" smtClean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 eaLnBrk="1" hangingPunct="1"/>
            <a:fld id="{9A0DB2DC-4C9A-4742-B13C-FB6460FD3503}" type="slidenum">
              <a:rPr lang="en-US" altLang="zh-CN" sz="1400" dirty="0">
                <a:solidFill>
                  <a:schemeClr val="tx1"/>
                </a:solidFill>
              </a:rPr>
            </a:fld>
            <a:endParaRPr lang="en-US" altLang="zh-CN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http://cai.7cxk.net 中小学课件站</a:t>
            </a: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 algn="r" eaLnBrk="1" hangingPunct="1"/>
            <a:fld id="{9A0DB2DC-4C9A-4742-B13C-FB6460FD3503}" type="slidenum">
              <a:rPr lang="en-US" altLang="zh-CN" sz="1400" dirty="0">
                <a:solidFill>
                  <a:schemeClr val="tx1"/>
                </a:solidFill>
              </a:rPr>
            </a:fld>
            <a:endParaRPr lang="en-US" altLang="zh-CN" sz="1400" dirty="0">
              <a:solidFill>
                <a:schemeClr val="tx1"/>
              </a:solidFill>
            </a:endParaRPr>
          </a:p>
        </p:txBody>
      </p:sp>
      <p:pic>
        <p:nvPicPr>
          <p:cNvPr id="1031" name="Picture 7" descr="小学资源网官方logo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0" y="5448300"/>
            <a:ext cx="2933700" cy="1409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2" name="Picture 8" descr="图片12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57150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slide" Target="slide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7.GIF"/><Relationship Id="rId4" Type="http://schemas.openxmlformats.org/officeDocument/2006/relationships/image" Target="../media/image6.GIF"/><Relationship Id="rId3" Type="http://schemas.openxmlformats.org/officeDocument/2006/relationships/image" Target="../media/image5.GIF"/><Relationship Id="rId2" Type="http://schemas.openxmlformats.org/officeDocument/2006/relationships/image" Target="../media/image4.GIF"/><Relationship Id="rId1" Type="http://schemas.openxmlformats.org/officeDocument/2006/relationships/image" Target="../media/image3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slide" Target="slide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7.xml"/><Relationship Id="rId2" Type="http://schemas.openxmlformats.org/officeDocument/2006/relationships/slide" Target="slide10.xml"/><Relationship Id="rId1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Text Box 2061"/>
          <p:cNvSpPr txBox="1"/>
          <p:nvPr/>
        </p:nvSpPr>
        <p:spPr>
          <a:xfrm>
            <a:off x="1357313" y="1660525"/>
            <a:ext cx="6551612" cy="2554288"/>
          </a:xfrm>
          <a:prstGeom prst="rect">
            <a:avLst/>
          </a:prstGeom>
          <a:noFill/>
          <a:ln w="57150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8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认识平 移 和 旋 转</a:t>
            </a:r>
            <a:endParaRPr lang="zh-CN" altLang="en-US" sz="80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2530" name="Group 2"/>
          <p:cNvGrpSpPr/>
          <p:nvPr/>
        </p:nvGrpSpPr>
        <p:grpSpPr>
          <a:xfrm>
            <a:off x="357188" y="381000"/>
            <a:ext cx="8382000" cy="6096000"/>
            <a:chOff x="528" y="240"/>
            <a:chExt cx="5280" cy="3840"/>
          </a:xfrm>
        </p:grpSpPr>
        <p:grpSp>
          <p:nvGrpSpPr>
            <p:cNvPr id="22557" name="Group 3"/>
            <p:cNvGrpSpPr/>
            <p:nvPr/>
          </p:nvGrpSpPr>
          <p:grpSpPr>
            <a:xfrm>
              <a:off x="528" y="240"/>
              <a:ext cx="4800" cy="480"/>
              <a:chOff x="528" y="240"/>
              <a:chExt cx="4800" cy="480"/>
            </a:xfrm>
          </p:grpSpPr>
          <p:sp>
            <p:nvSpPr>
              <p:cNvPr id="22644" name="Rectangle 4"/>
              <p:cNvSpPr/>
              <p:nvPr/>
            </p:nvSpPr>
            <p:spPr>
              <a:xfrm>
                <a:off x="52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645" name="Rectangle 5"/>
              <p:cNvSpPr/>
              <p:nvPr/>
            </p:nvSpPr>
            <p:spPr>
              <a:xfrm>
                <a:off x="100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646" name="Rectangle 6"/>
              <p:cNvSpPr/>
              <p:nvPr/>
            </p:nvSpPr>
            <p:spPr>
              <a:xfrm>
                <a:off x="148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647" name="Rectangle 7"/>
              <p:cNvSpPr/>
              <p:nvPr/>
            </p:nvSpPr>
            <p:spPr>
              <a:xfrm>
                <a:off x="196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648" name="Rectangle 8"/>
              <p:cNvSpPr/>
              <p:nvPr/>
            </p:nvSpPr>
            <p:spPr>
              <a:xfrm>
                <a:off x="244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649" name="Rectangle 9"/>
              <p:cNvSpPr/>
              <p:nvPr/>
            </p:nvSpPr>
            <p:spPr>
              <a:xfrm>
                <a:off x="436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650" name="Rectangle 10"/>
              <p:cNvSpPr/>
              <p:nvPr/>
            </p:nvSpPr>
            <p:spPr>
              <a:xfrm>
                <a:off x="292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651" name="Rectangle 11"/>
              <p:cNvSpPr/>
              <p:nvPr/>
            </p:nvSpPr>
            <p:spPr>
              <a:xfrm>
                <a:off x="340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652" name="Rectangle 12"/>
              <p:cNvSpPr/>
              <p:nvPr/>
            </p:nvSpPr>
            <p:spPr>
              <a:xfrm>
                <a:off x="388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653" name="Rectangle 13"/>
              <p:cNvSpPr/>
              <p:nvPr/>
            </p:nvSpPr>
            <p:spPr>
              <a:xfrm>
                <a:off x="484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2558" name="Group 14"/>
            <p:cNvGrpSpPr/>
            <p:nvPr/>
          </p:nvGrpSpPr>
          <p:grpSpPr>
            <a:xfrm>
              <a:off x="528" y="720"/>
              <a:ext cx="4800" cy="480"/>
              <a:chOff x="528" y="480"/>
              <a:chExt cx="4800" cy="480"/>
            </a:xfrm>
          </p:grpSpPr>
          <p:sp>
            <p:nvSpPr>
              <p:cNvPr id="22634" name="Rectangle 15"/>
              <p:cNvSpPr/>
              <p:nvPr/>
            </p:nvSpPr>
            <p:spPr>
              <a:xfrm>
                <a:off x="5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635" name="Rectangle 16"/>
              <p:cNvSpPr/>
              <p:nvPr/>
            </p:nvSpPr>
            <p:spPr>
              <a:xfrm>
                <a:off x="10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636" name="Rectangle 17"/>
              <p:cNvSpPr/>
              <p:nvPr/>
            </p:nvSpPr>
            <p:spPr>
              <a:xfrm>
                <a:off x="14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637" name="Rectangle 18"/>
              <p:cNvSpPr/>
              <p:nvPr/>
            </p:nvSpPr>
            <p:spPr>
              <a:xfrm>
                <a:off x="19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638" name="Rectangle 19"/>
              <p:cNvSpPr/>
              <p:nvPr/>
            </p:nvSpPr>
            <p:spPr>
              <a:xfrm>
                <a:off x="24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639" name="Rectangle 20"/>
              <p:cNvSpPr/>
              <p:nvPr/>
            </p:nvSpPr>
            <p:spPr>
              <a:xfrm>
                <a:off x="43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640" name="Rectangle 21"/>
              <p:cNvSpPr/>
              <p:nvPr/>
            </p:nvSpPr>
            <p:spPr>
              <a:xfrm>
                <a:off x="29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641" name="Rectangle 22"/>
              <p:cNvSpPr/>
              <p:nvPr/>
            </p:nvSpPr>
            <p:spPr>
              <a:xfrm>
                <a:off x="34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642" name="Rectangle 23"/>
              <p:cNvSpPr/>
              <p:nvPr/>
            </p:nvSpPr>
            <p:spPr>
              <a:xfrm>
                <a:off x="38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643" name="Rectangle 24"/>
              <p:cNvSpPr/>
              <p:nvPr/>
            </p:nvSpPr>
            <p:spPr>
              <a:xfrm>
                <a:off x="48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2559" name="Group 25"/>
            <p:cNvGrpSpPr/>
            <p:nvPr/>
          </p:nvGrpSpPr>
          <p:grpSpPr>
            <a:xfrm>
              <a:off x="528" y="3120"/>
              <a:ext cx="4800" cy="480"/>
              <a:chOff x="528" y="480"/>
              <a:chExt cx="4800" cy="480"/>
            </a:xfrm>
          </p:grpSpPr>
          <p:sp>
            <p:nvSpPr>
              <p:cNvPr id="22624" name="Rectangle 26"/>
              <p:cNvSpPr/>
              <p:nvPr/>
            </p:nvSpPr>
            <p:spPr>
              <a:xfrm>
                <a:off x="5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625" name="Rectangle 27"/>
              <p:cNvSpPr/>
              <p:nvPr/>
            </p:nvSpPr>
            <p:spPr>
              <a:xfrm>
                <a:off x="10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626" name="Rectangle 28"/>
              <p:cNvSpPr/>
              <p:nvPr/>
            </p:nvSpPr>
            <p:spPr>
              <a:xfrm>
                <a:off x="14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627" name="Rectangle 29"/>
              <p:cNvSpPr/>
              <p:nvPr/>
            </p:nvSpPr>
            <p:spPr>
              <a:xfrm>
                <a:off x="19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628" name="Rectangle 30"/>
              <p:cNvSpPr/>
              <p:nvPr/>
            </p:nvSpPr>
            <p:spPr>
              <a:xfrm>
                <a:off x="24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629" name="Rectangle 31"/>
              <p:cNvSpPr/>
              <p:nvPr/>
            </p:nvSpPr>
            <p:spPr>
              <a:xfrm>
                <a:off x="43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630" name="Rectangle 32"/>
              <p:cNvSpPr/>
              <p:nvPr/>
            </p:nvSpPr>
            <p:spPr>
              <a:xfrm>
                <a:off x="29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631" name="Rectangle 33"/>
              <p:cNvSpPr/>
              <p:nvPr/>
            </p:nvSpPr>
            <p:spPr>
              <a:xfrm>
                <a:off x="34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632" name="Rectangle 34"/>
              <p:cNvSpPr/>
              <p:nvPr/>
            </p:nvSpPr>
            <p:spPr>
              <a:xfrm>
                <a:off x="38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633" name="Rectangle 35"/>
              <p:cNvSpPr/>
              <p:nvPr/>
            </p:nvSpPr>
            <p:spPr>
              <a:xfrm>
                <a:off x="48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2560" name="Group 36"/>
            <p:cNvGrpSpPr/>
            <p:nvPr/>
          </p:nvGrpSpPr>
          <p:grpSpPr>
            <a:xfrm>
              <a:off x="528" y="1680"/>
              <a:ext cx="4800" cy="480"/>
              <a:chOff x="528" y="480"/>
              <a:chExt cx="4800" cy="480"/>
            </a:xfrm>
          </p:grpSpPr>
          <p:sp>
            <p:nvSpPr>
              <p:cNvPr id="22614" name="Rectangle 37"/>
              <p:cNvSpPr/>
              <p:nvPr/>
            </p:nvSpPr>
            <p:spPr>
              <a:xfrm>
                <a:off x="5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615" name="Rectangle 38"/>
              <p:cNvSpPr/>
              <p:nvPr/>
            </p:nvSpPr>
            <p:spPr>
              <a:xfrm>
                <a:off x="10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616" name="Rectangle 39"/>
              <p:cNvSpPr/>
              <p:nvPr/>
            </p:nvSpPr>
            <p:spPr>
              <a:xfrm>
                <a:off x="14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617" name="Rectangle 40"/>
              <p:cNvSpPr/>
              <p:nvPr/>
            </p:nvSpPr>
            <p:spPr>
              <a:xfrm>
                <a:off x="19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618" name="Rectangle 41"/>
              <p:cNvSpPr/>
              <p:nvPr/>
            </p:nvSpPr>
            <p:spPr>
              <a:xfrm>
                <a:off x="24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619" name="Rectangle 42"/>
              <p:cNvSpPr/>
              <p:nvPr/>
            </p:nvSpPr>
            <p:spPr>
              <a:xfrm>
                <a:off x="43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620" name="Rectangle 43"/>
              <p:cNvSpPr/>
              <p:nvPr/>
            </p:nvSpPr>
            <p:spPr>
              <a:xfrm>
                <a:off x="29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621" name="Rectangle 44"/>
              <p:cNvSpPr/>
              <p:nvPr/>
            </p:nvSpPr>
            <p:spPr>
              <a:xfrm>
                <a:off x="34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622" name="Rectangle 45"/>
              <p:cNvSpPr/>
              <p:nvPr/>
            </p:nvSpPr>
            <p:spPr>
              <a:xfrm>
                <a:off x="38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623" name="Rectangle 46"/>
              <p:cNvSpPr/>
              <p:nvPr/>
            </p:nvSpPr>
            <p:spPr>
              <a:xfrm>
                <a:off x="48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2561" name="Group 47"/>
            <p:cNvGrpSpPr/>
            <p:nvPr/>
          </p:nvGrpSpPr>
          <p:grpSpPr>
            <a:xfrm>
              <a:off x="528" y="3600"/>
              <a:ext cx="4800" cy="480"/>
              <a:chOff x="528" y="480"/>
              <a:chExt cx="4800" cy="480"/>
            </a:xfrm>
          </p:grpSpPr>
          <p:sp>
            <p:nvSpPr>
              <p:cNvPr id="22604" name="Rectangle 48"/>
              <p:cNvSpPr/>
              <p:nvPr/>
            </p:nvSpPr>
            <p:spPr>
              <a:xfrm>
                <a:off x="5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605" name="Rectangle 49"/>
              <p:cNvSpPr/>
              <p:nvPr/>
            </p:nvSpPr>
            <p:spPr>
              <a:xfrm>
                <a:off x="10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606" name="Rectangle 50"/>
              <p:cNvSpPr/>
              <p:nvPr/>
            </p:nvSpPr>
            <p:spPr>
              <a:xfrm>
                <a:off x="14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607" name="Rectangle 51"/>
              <p:cNvSpPr/>
              <p:nvPr/>
            </p:nvSpPr>
            <p:spPr>
              <a:xfrm>
                <a:off x="19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608" name="Rectangle 52"/>
              <p:cNvSpPr/>
              <p:nvPr/>
            </p:nvSpPr>
            <p:spPr>
              <a:xfrm>
                <a:off x="24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609" name="Rectangle 53"/>
              <p:cNvSpPr/>
              <p:nvPr/>
            </p:nvSpPr>
            <p:spPr>
              <a:xfrm>
                <a:off x="43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610" name="Rectangle 54"/>
              <p:cNvSpPr/>
              <p:nvPr/>
            </p:nvSpPr>
            <p:spPr>
              <a:xfrm>
                <a:off x="29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611" name="Rectangle 55"/>
              <p:cNvSpPr/>
              <p:nvPr/>
            </p:nvSpPr>
            <p:spPr>
              <a:xfrm>
                <a:off x="34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612" name="Rectangle 56"/>
              <p:cNvSpPr/>
              <p:nvPr/>
            </p:nvSpPr>
            <p:spPr>
              <a:xfrm>
                <a:off x="38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613" name="Rectangle 57"/>
              <p:cNvSpPr/>
              <p:nvPr/>
            </p:nvSpPr>
            <p:spPr>
              <a:xfrm>
                <a:off x="48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2562" name="Group 58"/>
            <p:cNvGrpSpPr/>
            <p:nvPr/>
          </p:nvGrpSpPr>
          <p:grpSpPr>
            <a:xfrm>
              <a:off x="528" y="2640"/>
              <a:ext cx="4800" cy="480"/>
              <a:chOff x="528" y="480"/>
              <a:chExt cx="4800" cy="480"/>
            </a:xfrm>
          </p:grpSpPr>
          <p:sp>
            <p:nvSpPr>
              <p:cNvPr id="22594" name="Rectangle 59"/>
              <p:cNvSpPr/>
              <p:nvPr/>
            </p:nvSpPr>
            <p:spPr>
              <a:xfrm>
                <a:off x="5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95" name="Rectangle 60"/>
              <p:cNvSpPr/>
              <p:nvPr/>
            </p:nvSpPr>
            <p:spPr>
              <a:xfrm>
                <a:off x="10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96" name="Rectangle 61"/>
              <p:cNvSpPr/>
              <p:nvPr/>
            </p:nvSpPr>
            <p:spPr>
              <a:xfrm>
                <a:off x="14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97" name="Rectangle 62"/>
              <p:cNvSpPr/>
              <p:nvPr/>
            </p:nvSpPr>
            <p:spPr>
              <a:xfrm>
                <a:off x="19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98" name="Rectangle 63"/>
              <p:cNvSpPr/>
              <p:nvPr/>
            </p:nvSpPr>
            <p:spPr>
              <a:xfrm>
                <a:off x="24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99" name="Rectangle 64"/>
              <p:cNvSpPr/>
              <p:nvPr/>
            </p:nvSpPr>
            <p:spPr>
              <a:xfrm>
                <a:off x="43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600" name="Rectangle 65"/>
              <p:cNvSpPr/>
              <p:nvPr/>
            </p:nvSpPr>
            <p:spPr>
              <a:xfrm>
                <a:off x="29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601" name="Rectangle 66"/>
              <p:cNvSpPr/>
              <p:nvPr/>
            </p:nvSpPr>
            <p:spPr>
              <a:xfrm>
                <a:off x="34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602" name="Rectangle 67"/>
              <p:cNvSpPr/>
              <p:nvPr/>
            </p:nvSpPr>
            <p:spPr>
              <a:xfrm>
                <a:off x="38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603" name="Rectangle 68"/>
              <p:cNvSpPr/>
              <p:nvPr/>
            </p:nvSpPr>
            <p:spPr>
              <a:xfrm>
                <a:off x="48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2563" name="Group 69"/>
            <p:cNvGrpSpPr/>
            <p:nvPr/>
          </p:nvGrpSpPr>
          <p:grpSpPr>
            <a:xfrm>
              <a:off x="528" y="1200"/>
              <a:ext cx="4800" cy="480"/>
              <a:chOff x="528" y="480"/>
              <a:chExt cx="4800" cy="480"/>
            </a:xfrm>
          </p:grpSpPr>
          <p:sp>
            <p:nvSpPr>
              <p:cNvPr id="22584" name="Rectangle 70"/>
              <p:cNvSpPr/>
              <p:nvPr/>
            </p:nvSpPr>
            <p:spPr>
              <a:xfrm>
                <a:off x="5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85" name="Rectangle 71"/>
              <p:cNvSpPr/>
              <p:nvPr/>
            </p:nvSpPr>
            <p:spPr>
              <a:xfrm>
                <a:off x="10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86" name="Rectangle 72"/>
              <p:cNvSpPr/>
              <p:nvPr/>
            </p:nvSpPr>
            <p:spPr>
              <a:xfrm>
                <a:off x="14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87" name="Rectangle 73"/>
              <p:cNvSpPr/>
              <p:nvPr/>
            </p:nvSpPr>
            <p:spPr>
              <a:xfrm>
                <a:off x="19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88" name="Rectangle 74"/>
              <p:cNvSpPr/>
              <p:nvPr/>
            </p:nvSpPr>
            <p:spPr>
              <a:xfrm>
                <a:off x="24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89" name="Rectangle 75"/>
              <p:cNvSpPr/>
              <p:nvPr/>
            </p:nvSpPr>
            <p:spPr>
              <a:xfrm>
                <a:off x="43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90" name="Rectangle 76"/>
              <p:cNvSpPr/>
              <p:nvPr/>
            </p:nvSpPr>
            <p:spPr>
              <a:xfrm>
                <a:off x="29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91" name="Rectangle 77"/>
              <p:cNvSpPr/>
              <p:nvPr/>
            </p:nvSpPr>
            <p:spPr>
              <a:xfrm>
                <a:off x="34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92" name="Rectangle 78"/>
              <p:cNvSpPr/>
              <p:nvPr/>
            </p:nvSpPr>
            <p:spPr>
              <a:xfrm>
                <a:off x="38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93" name="Rectangle 79"/>
              <p:cNvSpPr/>
              <p:nvPr/>
            </p:nvSpPr>
            <p:spPr>
              <a:xfrm>
                <a:off x="48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2564" name="Group 80"/>
            <p:cNvGrpSpPr/>
            <p:nvPr/>
          </p:nvGrpSpPr>
          <p:grpSpPr>
            <a:xfrm>
              <a:off x="528" y="2160"/>
              <a:ext cx="4800" cy="480"/>
              <a:chOff x="528" y="480"/>
              <a:chExt cx="4800" cy="480"/>
            </a:xfrm>
          </p:grpSpPr>
          <p:sp>
            <p:nvSpPr>
              <p:cNvPr id="22574" name="Rectangle 81"/>
              <p:cNvSpPr/>
              <p:nvPr/>
            </p:nvSpPr>
            <p:spPr>
              <a:xfrm>
                <a:off x="5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75" name="Rectangle 82"/>
              <p:cNvSpPr/>
              <p:nvPr/>
            </p:nvSpPr>
            <p:spPr>
              <a:xfrm>
                <a:off x="10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76" name="Rectangle 83"/>
              <p:cNvSpPr/>
              <p:nvPr/>
            </p:nvSpPr>
            <p:spPr>
              <a:xfrm>
                <a:off x="14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77" name="Rectangle 84"/>
              <p:cNvSpPr/>
              <p:nvPr/>
            </p:nvSpPr>
            <p:spPr>
              <a:xfrm>
                <a:off x="19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78" name="Rectangle 85"/>
              <p:cNvSpPr/>
              <p:nvPr/>
            </p:nvSpPr>
            <p:spPr>
              <a:xfrm>
                <a:off x="24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79" name="Rectangle 86"/>
              <p:cNvSpPr/>
              <p:nvPr/>
            </p:nvSpPr>
            <p:spPr>
              <a:xfrm>
                <a:off x="43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80" name="Rectangle 87"/>
              <p:cNvSpPr/>
              <p:nvPr/>
            </p:nvSpPr>
            <p:spPr>
              <a:xfrm>
                <a:off x="29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81" name="Rectangle 88"/>
              <p:cNvSpPr/>
              <p:nvPr/>
            </p:nvSpPr>
            <p:spPr>
              <a:xfrm>
                <a:off x="34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82" name="Rectangle 89"/>
              <p:cNvSpPr/>
              <p:nvPr/>
            </p:nvSpPr>
            <p:spPr>
              <a:xfrm>
                <a:off x="38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83" name="Rectangle 90"/>
              <p:cNvSpPr/>
              <p:nvPr/>
            </p:nvSpPr>
            <p:spPr>
              <a:xfrm>
                <a:off x="48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2565" name="Group 91"/>
            <p:cNvGrpSpPr/>
            <p:nvPr/>
          </p:nvGrpSpPr>
          <p:grpSpPr>
            <a:xfrm>
              <a:off x="5328" y="240"/>
              <a:ext cx="480" cy="3840"/>
              <a:chOff x="5328" y="240"/>
              <a:chExt cx="480" cy="3840"/>
            </a:xfrm>
          </p:grpSpPr>
          <p:sp>
            <p:nvSpPr>
              <p:cNvPr id="22566" name="Rectangle 92"/>
              <p:cNvSpPr/>
              <p:nvPr/>
            </p:nvSpPr>
            <p:spPr>
              <a:xfrm>
                <a:off x="532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67" name="Rectangle 93"/>
              <p:cNvSpPr/>
              <p:nvPr/>
            </p:nvSpPr>
            <p:spPr>
              <a:xfrm>
                <a:off x="5328" y="360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68" name="Rectangle 94"/>
              <p:cNvSpPr/>
              <p:nvPr/>
            </p:nvSpPr>
            <p:spPr>
              <a:xfrm>
                <a:off x="5328" y="72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69" name="Rectangle 95"/>
              <p:cNvSpPr/>
              <p:nvPr/>
            </p:nvSpPr>
            <p:spPr>
              <a:xfrm>
                <a:off x="5328" y="216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70" name="Rectangle 96"/>
              <p:cNvSpPr/>
              <p:nvPr/>
            </p:nvSpPr>
            <p:spPr>
              <a:xfrm>
                <a:off x="5328" y="16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71" name="Rectangle 97"/>
              <p:cNvSpPr/>
              <p:nvPr/>
            </p:nvSpPr>
            <p:spPr>
              <a:xfrm>
                <a:off x="5328" y="120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72" name="Rectangle 98"/>
              <p:cNvSpPr/>
              <p:nvPr/>
            </p:nvSpPr>
            <p:spPr>
              <a:xfrm>
                <a:off x="5328" y="312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73" name="Rectangle 99"/>
              <p:cNvSpPr/>
              <p:nvPr/>
            </p:nvSpPr>
            <p:spPr>
              <a:xfrm>
                <a:off x="5328" y="26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22531" name="Group 100"/>
          <p:cNvGrpSpPr/>
          <p:nvPr/>
        </p:nvGrpSpPr>
        <p:grpSpPr>
          <a:xfrm>
            <a:off x="357188" y="1143000"/>
            <a:ext cx="2286000" cy="3048000"/>
            <a:chOff x="288" y="1200"/>
            <a:chExt cx="1440" cy="1920"/>
          </a:xfrm>
        </p:grpSpPr>
        <p:sp>
          <p:nvSpPr>
            <p:cNvPr id="22551" name="Line 101"/>
            <p:cNvSpPr/>
            <p:nvPr/>
          </p:nvSpPr>
          <p:spPr>
            <a:xfrm flipV="1">
              <a:off x="288" y="1200"/>
              <a:ext cx="960" cy="960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552" name="Line 102"/>
            <p:cNvSpPr/>
            <p:nvPr/>
          </p:nvSpPr>
          <p:spPr>
            <a:xfrm>
              <a:off x="288" y="2160"/>
              <a:ext cx="960" cy="960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553" name="Line 103"/>
            <p:cNvSpPr/>
            <p:nvPr/>
          </p:nvSpPr>
          <p:spPr>
            <a:xfrm>
              <a:off x="1248" y="1200"/>
              <a:ext cx="0" cy="1920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554" name="Line 104"/>
            <p:cNvSpPr/>
            <p:nvPr/>
          </p:nvSpPr>
          <p:spPr>
            <a:xfrm flipV="1">
              <a:off x="1248" y="1680"/>
              <a:ext cx="480" cy="480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555" name="Line 105"/>
            <p:cNvSpPr/>
            <p:nvPr/>
          </p:nvSpPr>
          <p:spPr>
            <a:xfrm>
              <a:off x="1248" y="2160"/>
              <a:ext cx="480" cy="480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556" name="Line 106"/>
            <p:cNvSpPr/>
            <p:nvPr/>
          </p:nvSpPr>
          <p:spPr>
            <a:xfrm>
              <a:off x="1728" y="1680"/>
              <a:ext cx="0" cy="960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22532" name="Group 107"/>
          <p:cNvGrpSpPr/>
          <p:nvPr/>
        </p:nvGrpSpPr>
        <p:grpSpPr>
          <a:xfrm>
            <a:off x="5691188" y="1143000"/>
            <a:ext cx="2286000" cy="3048000"/>
            <a:chOff x="288" y="1200"/>
            <a:chExt cx="1440" cy="1920"/>
          </a:xfrm>
        </p:grpSpPr>
        <p:sp>
          <p:nvSpPr>
            <p:cNvPr id="22545" name="Line 108"/>
            <p:cNvSpPr/>
            <p:nvPr/>
          </p:nvSpPr>
          <p:spPr>
            <a:xfrm flipV="1">
              <a:off x="288" y="1200"/>
              <a:ext cx="960" cy="960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22546" name="Line 109"/>
            <p:cNvSpPr/>
            <p:nvPr/>
          </p:nvSpPr>
          <p:spPr>
            <a:xfrm>
              <a:off x="288" y="2160"/>
              <a:ext cx="960" cy="960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22547" name="Line 110"/>
            <p:cNvSpPr/>
            <p:nvPr/>
          </p:nvSpPr>
          <p:spPr>
            <a:xfrm>
              <a:off x="1248" y="1200"/>
              <a:ext cx="0" cy="1920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22548" name="Line 111"/>
            <p:cNvSpPr/>
            <p:nvPr/>
          </p:nvSpPr>
          <p:spPr>
            <a:xfrm flipV="1">
              <a:off x="1248" y="1680"/>
              <a:ext cx="480" cy="480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22549" name="Line 112"/>
            <p:cNvSpPr/>
            <p:nvPr/>
          </p:nvSpPr>
          <p:spPr>
            <a:xfrm>
              <a:off x="1248" y="2160"/>
              <a:ext cx="480" cy="480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22550" name="Line 113"/>
            <p:cNvSpPr/>
            <p:nvPr/>
          </p:nvSpPr>
          <p:spPr>
            <a:xfrm>
              <a:off x="1728" y="1680"/>
              <a:ext cx="0" cy="960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dash"/>
              <a:headEnd type="none" w="med" len="med"/>
              <a:tailEnd type="none" w="med" len="med"/>
            </a:ln>
          </p:spPr>
        </p:sp>
      </p:grpSp>
      <p:sp>
        <p:nvSpPr>
          <p:cNvPr id="22533" name="Line 114"/>
          <p:cNvSpPr/>
          <p:nvPr/>
        </p:nvSpPr>
        <p:spPr>
          <a:xfrm>
            <a:off x="3176588" y="2667000"/>
            <a:ext cx="1905000" cy="0"/>
          </a:xfrm>
          <a:prstGeom prst="line">
            <a:avLst/>
          </a:prstGeom>
          <a:ln w="57150" cap="flat" cmpd="sng">
            <a:solidFill>
              <a:srgbClr val="FF00FF"/>
            </a:solidFill>
            <a:prstDash val="solid"/>
            <a:headEnd type="triangle" w="med" len="med"/>
            <a:tailEnd type="none" w="med" len="med"/>
          </a:ln>
        </p:spPr>
      </p:sp>
      <p:sp>
        <p:nvSpPr>
          <p:cNvPr id="22534" name="Text Box 115"/>
          <p:cNvSpPr txBox="1"/>
          <p:nvPr/>
        </p:nvSpPr>
        <p:spPr>
          <a:xfrm>
            <a:off x="1423988" y="4419600"/>
            <a:ext cx="6096000" cy="584200"/>
          </a:xfrm>
          <a:prstGeom prst="rect">
            <a:avLst/>
          </a:prstGeom>
          <a:noFill/>
          <a:ln w="57150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金鱼图向（     ）平移了（     ）格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2535" name="Group 126"/>
          <p:cNvGrpSpPr/>
          <p:nvPr/>
        </p:nvGrpSpPr>
        <p:grpSpPr>
          <a:xfrm>
            <a:off x="2566988" y="1524000"/>
            <a:ext cx="5943600" cy="1905000"/>
            <a:chOff x="1680" y="960"/>
            <a:chExt cx="3744" cy="1200"/>
          </a:xfrm>
        </p:grpSpPr>
        <p:grpSp>
          <p:nvGrpSpPr>
            <p:cNvPr id="22538" name="Group 127"/>
            <p:cNvGrpSpPr/>
            <p:nvPr/>
          </p:nvGrpSpPr>
          <p:grpSpPr>
            <a:xfrm>
              <a:off x="1680" y="960"/>
              <a:ext cx="3744" cy="288"/>
              <a:chOff x="1200" y="480"/>
              <a:chExt cx="3744" cy="288"/>
            </a:xfrm>
          </p:grpSpPr>
          <p:sp>
            <p:nvSpPr>
              <p:cNvPr id="22541" name="Oval 128"/>
              <p:cNvSpPr/>
              <p:nvPr/>
            </p:nvSpPr>
            <p:spPr>
              <a:xfrm>
                <a:off x="1200" y="672"/>
                <a:ext cx="96" cy="96"/>
              </a:xfrm>
              <a:prstGeom prst="ellipse">
                <a:avLst/>
              </a:prstGeom>
              <a:solidFill>
                <a:srgbClr val="FF0000"/>
              </a:solidFill>
              <a:ln w="5715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42" name="Oval 129"/>
              <p:cNvSpPr/>
              <p:nvPr/>
            </p:nvSpPr>
            <p:spPr>
              <a:xfrm>
                <a:off x="4560" y="672"/>
                <a:ext cx="96" cy="96"/>
              </a:xfrm>
              <a:prstGeom prst="ellipse">
                <a:avLst/>
              </a:prstGeom>
              <a:solidFill>
                <a:srgbClr val="FF0000"/>
              </a:solidFill>
              <a:ln w="5715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43" name="Text Box 130"/>
              <p:cNvSpPr txBox="1"/>
              <p:nvPr/>
            </p:nvSpPr>
            <p:spPr>
              <a:xfrm>
                <a:off x="1248" y="480"/>
                <a:ext cx="336" cy="288"/>
              </a:xfrm>
              <a:prstGeom prst="rect">
                <a:avLst/>
              </a:prstGeom>
              <a:noFill/>
              <a:ln w="57150">
                <a:noFill/>
              </a:ln>
            </p:spPr>
            <p:txBody>
              <a:bodyPr>
                <a:spAutoFit/>
              </a:bodyPr>
              <a:p>
                <a:pPr lvl="0" eaLnBrk="1" hangingPunct="1">
                  <a:spcBef>
                    <a:spcPct val="50000"/>
                  </a:spcBef>
                </a:pPr>
                <a:r>
                  <a:rPr lang="en-US" altLang="zh-CN" b="1" dirty="0">
                    <a:solidFill>
                      <a:srgbClr val="D60093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②</a:t>
                </a:r>
                <a:endParaRPr lang="en-US" altLang="zh-CN" b="1" dirty="0">
                  <a:solidFill>
                    <a:srgbClr val="D60093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2544" name="Text Box 131"/>
              <p:cNvSpPr txBox="1"/>
              <p:nvPr/>
            </p:nvSpPr>
            <p:spPr>
              <a:xfrm>
                <a:off x="4608" y="480"/>
                <a:ext cx="336" cy="288"/>
              </a:xfrm>
              <a:prstGeom prst="rect">
                <a:avLst/>
              </a:prstGeom>
              <a:noFill/>
              <a:ln w="57150">
                <a:noFill/>
              </a:ln>
            </p:spPr>
            <p:txBody>
              <a:bodyPr>
                <a:spAutoFit/>
              </a:bodyPr>
              <a:p>
                <a:pPr lvl="0" eaLnBrk="1" hangingPunct="1">
                  <a:spcBef>
                    <a:spcPct val="50000"/>
                  </a:spcBef>
                </a:pPr>
                <a:r>
                  <a:rPr lang="en-US" altLang="zh-CN" b="1" dirty="0">
                    <a:solidFill>
                      <a:srgbClr val="D60093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②</a:t>
                </a:r>
                <a:endParaRPr lang="en-US" altLang="zh-CN" b="1" dirty="0">
                  <a:solidFill>
                    <a:srgbClr val="D60093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22539" name="Line 132"/>
            <p:cNvSpPr/>
            <p:nvPr/>
          </p:nvSpPr>
          <p:spPr>
            <a:xfrm>
              <a:off x="1728" y="1248"/>
              <a:ext cx="0" cy="912"/>
            </a:xfrm>
            <a:prstGeom prst="line">
              <a:avLst/>
            </a:prstGeom>
            <a:ln w="571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540" name="Line 133"/>
            <p:cNvSpPr/>
            <p:nvPr/>
          </p:nvSpPr>
          <p:spPr>
            <a:xfrm>
              <a:off x="5088" y="1248"/>
              <a:ext cx="0" cy="864"/>
            </a:xfrm>
            <a:prstGeom prst="line">
              <a:avLst/>
            </a:prstGeom>
            <a:ln w="571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22536" name="Line 134">
            <a:hlinkClick r:id="rId1" action="ppaction://hlinksldjump"/>
          </p:cNvPr>
          <p:cNvSpPr/>
          <p:nvPr/>
        </p:nvSpPr>
        <p:spPr>
          <a:xfrm>
            <a:off x="1881188" y="1143000"/>
            <a:ext cx="0" cy="762000"/>
          </a:xfrm>
          <a:prstGeom prst="line">
            <a:avLst/>
          </a:prstGeom>
          <a:ln w="571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2537" name="Line 135">
            <a:hlinkClick r:id="" action="ppaction://noaction"/>
          </p:cNvPr>
          <p:cNvSpPr/>
          <p:nvPr/>
        </p:nvSpPr>
        <p:spPr>
          <a:xfrm flipV="1">
            <a:off x="357188" y="1981200"/>
            <a:ext cx="685800" cy="685800"/>
          </a:xfrm>
          <a:prstGeom prst="line">
            <a:avLst/>
          </a:prstGeom>
          <a:ln w="571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3554" name="Group 2"/>
          <p:cNvGrpSpPr/>
          <p:nvPr/>
        </p:nvGrpSpPr>
        <p:grpSpPr>
          <a:xfrm>
            <a:off x="357188" y="381000"/>
            <a:ext cx="8382000" cy="6096000"/>
            <a:chOff x="528" y="240"/>
            <a:chExt cx="5280" cy="3840"/>
          </a:xfrm>
        </p:grpSpPr>
        <p:grpSp>
          <p:nvGrpSpPr>
            <p:cNvPr id="23586" name="Group 3"/>
            <p:cNvGrpSpPr/>
            <p:nvPr/>
          </p:nvGrpSpPr>
          <p:grpSpPr>
            <a:xfrm>
              <a:off x="528" y="240"/>
              <a:ext cx="4800" cy="480"/>
              <a:chOff x="528" y="240"/>
              <a:chExt cx="4800" cy="480"/>
            </a:xfrm>
          </p:grpSpPr>
          <p:sp>
            <p:nvSpPr>
              <p:cNvPr id="23673" name="Rectangle 4"/>
              <p:cNvSpPr/>
              <p:nvPr/>
            </p:nvSpPr>
            <p:spPr>
              <a:xfrm>
                <a:off x="52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674" name="Rectangle 5"/>
              <p:cNvSpPr/>
              <p:nvPr/>
            </p:nvSpPr>
            <p:spPr>
              <a:xfrm>
                <a:off x="100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675" name="Rectangle 6"/>
              <p:cNvSpPr/>
              <p:nvPr/>
            </p:nvSpPr>
            <p:spPr>
              <a:xfrm>
                <a:off x="148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676" name="Rectangle 7"/>
              <p:cNvSpPr/>
              <p:nvPr/>
            </p:nvSpPr>
            <p:spPr>
              <a:xfrm>
                <a:off x="196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677" name="Rectangle 8"/>
              <p:cNvSpPr/>
              <p:nvPr/>
            </p:nvSpPr>
            <p:spPr>
              <a:xfrm>
                <a:off x="244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678" name="Rectangle 9"/>
              <p:cNvSpPr/>
              <p:nvPr/>
            </p:nvSpPr>
            <p:spPr>
              <a:xfrm>
                <a:off x="436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679" name="Rectangle 10"/>
              <p:cNvSpPr/>
              <p:nvPr/>
            </p:nvSpPr>
            <p:spPr>
              <a:xfrm>
                <a:off x="292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680" name="Rectangle 11"/>
              <p:cNvSpPr/>
              <p:nvPr/>
            </p:nvSpPr>
            <p:spPr>
              <a:xfrm>
                <a:off x="340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681" name="Rectangle 12"/>
              <p:cNvSpPr/>
              <p:nvPr/>
            </p:nvSpPr>
            <p:spPr>
              <a:xfrm>
                <a:off x="388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682" name="Rectangle 13"/>
              <p:cNvSpPr/>
              <p:nvPr/>
            </p:nvSpPr>
            <p:spPr>
              <a:xfrm>
                <a:off x="484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3587" name="Group 14"/>
            <p:cNvGrpSpPr/>
            <p:nvPr/>
          </p:nvGrpSpPr>
          <p:grpSpPr>
            <a:xfrm>
              <a:off x="528" y="720"/>
              <a:ext cx="4800" cy="480"/>
              <a:chOff x="528" y="480"/>
              <a:chExt cx="4800" cy="480"/>
            </a:xfrm>
          </p:grpSpPr>
          <p:sp>
            <p:nvSpPr>
              <p:cNvPr id="23663" name="Rectangle 15"/>
              <p:cNvSpPr/>
              <p:nvPr/>
            </p:nvSpPr>
            <p:spPr>
              <a:xfrm>
                <a:off x="5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664" name="Rectangle 16"/>
              <p:cNvSpPr/>
              <p:nvPr/>
            </p:nvSpPr>
            <p:spPr>
              <a:xfrm>
                <a:off x="10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665" name="Rectangle 17"/>
              <p:cNvSpPr/>
              <p:nvPr/>
            </p:nvSpPr>
            <p:spPr>
              <a:xfrm>
                <a:off x="14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666" name="Rectangle 18"/>
              <p:cNvSpPr/>
              <p:nvPr/>
            </p:nvSpPr>
            <p:spPr>
              <a:xfrm>
                <a:off x="19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667" name="Rectangle 19"/>
              <p:cNvSpPr/>
              <p:nvPr/>
            </p:nvSpPr>
            <p:spPr>
              <a:xfrm>
                <a:off x="24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668" name="Rectangle 20"/>
              <p:cNvSpPr/>
              <p:nvPr/>
            </p:nvSpPr>
            <p:spPr>
              <a:xfrm>
                <a:off x="43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669" name="Rectangle 21"/>
              <p:cNvSpPr/>
              <p:nvPr/>
            </p:nvSpPr>
            <p:spPr>
              <a:xfrm>
                <a:off x="29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670" name="Rectangle 22"/>
              <p:cNvSpPr/>
              <p:nvPr/>
            </p:nvSpPr>
            <p:spPr>
              <a:xfrm>
                <a:off x="34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671" name="Rectangle 23"/>
              <p:cNvSpPr/>
              <p:nvPr/>
            </p:nvSpPr>
            <p:spPr>
              <a:xfrm>
                <a:off x="38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672" name="Rectangle 24"/>
              <p:cNvSpPr/>
              <p:nvPr/>
            </p:nvSpPr>
            <p:spPr>
              <a:xfrm>
                <a:off x="48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3588" name="Group 25"/>
            <p:cNvGrpSpPr/>
            <p:nvPr/>
          </p:nvGrpSpPr>
          <p:grpSpPr>
            <a:xfrm>
              <a:off x="528" y="3120"/>
              <a:ext cx="4800" cy="480"/>
              <a:chOff x="528" y="480"/>
              <a:chExt cx="4800" cy="480"/>
            </a:xfrm>
          </p:grpSpPr>
          <p:sp>
            <p:nvSpPr>
              <p:cNvPr id="23653" name="Rectangle 26"/>
              <p:cNvSpPr/>
              <p:nvPr/>
            </p:nvSpPr>
            <p:spPr>
              <a:xfrm>
                <a:off x="5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654" name="Rectangle 27"/>
              <p:cNvSpPr/>
              <p:nvPr/>
            </p:nvSpPr>
            <p:spPr>
              <a:xfrm>
                <a:off x="10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655" name="Rectangle 28"/>
              <p:cNvSpPr/>
              <p:nvPr/>
            </p:nvSpPr>
            <p:spPr>
              <a:xfrm>
                <a:off x="14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656" name="Rectangle 29"/>
              <p:cNvSpPr/>
              <p:nvPr/>
            </p:nvSpPr>
            <p:spPr>
              <a:xfrm>
                <a:off x="19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657" name="Rectangle 30"/>
              <p:cNvSpPr/>
              <p:nvPr/>
            </p:nvSpPr>
            <p:spPr>
              <a:xfrm>
                <a:off x="24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658" name="Rectangle 31"/>
              <p:cNvSpPr/>
              <p:nvPr/>
            </p:nvSpPr>
            <p:spPr>
              <a:xfrm>
                <a:off x="43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659" name="Rectangle 32"/>
              <p:cNvSpPr/>
              <p:nvPr/>
            </p:nvSpPr>
            <p:spPr>
              <a:xfrm>
                <a:off x="29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660" name="Rectangle 33"/>
              <p:cNvSpPr/>
              <p:nvPr/>
            </p:nvSpPr>
            <p:spPr>
              <a:xfrm>
                <a:off x="34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661" name="Rectangle 34"/>
              <p:cNvSpPr/>
              <p:nvPr/>
            </p:nvSpPr>
            <p:spPr>
              <a:xfrm>
                <a:off x="38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662" name="Rectangle 35"/>
              <p:cNvSpPr/>
              <p:nvPr/>
            </p:nvSpPr>
            <p:spPr>
              <a:xfrm>
                <a:off x="48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3589" name="Group 36"/>
            <p:cNvGrpSpPr/>
            <p:nvPr/>
          </p:nvGrpSpPr>
          <p:grpSpPr>
            <a:xfrm>
              <a:off x="528" y="1680"/>
              <a:ext cx="4800" cy="480"/>
              <a:chOff x="528" y="480"/>
              <a:chExt cx="4800" cy="480"/>
            </a:xfrm>
          </p:grpSpPr>
          <p:sp>
            <p:nvSpPr>
              <p:cNvPr id="23643" name="Rectangle 37"/>
              <p:cNvSpPr/>
              <p:nvPr/>
            </p:nvSpPr>
            <p:spPr>
              <a:xfrm>
                <a:off x="5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644" name="Rectangle 38"/>
              <p:cNvSpPr/>
              <p:nvPr/>
            </p:nvSpPr>
            <p:spPr>
              <a:xfrm>
                <a:off x="10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645" name="Rectangle 39"/>
              <p:cNvSpPr/>
              <p:nvPr/>
            </p:nvSpPr>
            <p:spPr>
              <a:xfrm>
                <a:off x="14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646" name="Rectangle 40"/>
              <p:cNvSpPr/>
              <p:nvPr/>
            </p:nvSpPr>
            <p:spPr>
              <a:xfrm>
                <a:off x="19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647" name="Rectangle 41"/>
              <p:cNvSpPr/>
              <p:nvPr/>
            </p:nvSpPr>
            <p:spPr>
              <a:xfrm>
                <a:off x="24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648" name="Rectangle 42"/>
              <p:cNvSpPr/>
              <p:nvPr/>
            </p:nvSpPr>
            <p:spPr>
              <a:xfrm>
                <a:off x="43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649" name="Rectangle 43"/>
              <p:cNvSpPr/>
              <p:nvPr/>
            </p:nvSpPr>
            <p:spPr>
              <a:xfrm>
                <a:off x="29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650" name="Rectangle 44"/>
              <p:cNvSpPr/>
              <p:nvPr/>
            </p:nvSpPr>
            <p:spPr>
              <a:xfrm>
                <a:off x="34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651" name="Rectangle 45"/>
              <p:cNvSpPr/>
              <p:nvPr/>
            </p:nvSpPr>
            <p:spPr>
              <a:xfrm>
                <a:off x="38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652" name="Rectangle 46"/>
              <p:cNvSpPr/>
              <p:nvPr/>
            </p:nvSpPr>
            <p:spPr>
              <a:xfrm>
                <a:off x="48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3590" name="Group 47"/>
            <p:cNvGrpSpPr/>
            <p:nvPr/>
          </p:nvGrpSpPr>
          <p:grpSpPr>
            <a:xfrm>
              <a:off x="528" y="3600"/>
              <a:ext cx="4800" cy="480"/>
              <a:chOff x="528" y="480"/>
              <a:chExt cx="4800" cy="480"/>
            </a:xfrm>
          </p:grpSpPr>
          <p:sp>
            <p:nvSpPr>
              <p:cNvPr id="23633" name="Rectangle 48"/>
              <p:cNvSpPr/>
              <p:nvPr/>
            </p:nvSpPr>
            <p:spPr>
              <a:xfrm>
                <a:off x="5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634" name="Rectangle 49"/>
              <p:cNvSpPr/>
              <p:nvPr/>
            </p:nvSpPr>
            <p:spPr>
              <a:xfrm>
                <a:off x="10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635" name="Rectangle 50"/>
              <p:cNvSpPr/>
              <p:nvPr/>
            </p:nvSpPr>
            <p:spPr>
              <a:xfrm>
                <a:off x="14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636" name="Rectangle 51"/>
              <p:cNvSpPr/>
              <p:nvPr/>
            </p:nvSpPr>
            <p:spPr>
              <a:xfrm>
                <a:off x="19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637" name="Rectangle 52"/>
              <p:cNvSpPr/>
              <p:nvPr/>
            </p:nvSpPr>
            <p:spPr>
              <a:xfrm>
                <a:off x="24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638" name="Rectangle 53"/>
              <p:cNvSpPr/>
              <p:nvPr/>
            </p:nvSpPr>
            <p:spPr>
              <a:xfrm>
                <a:off x="43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639" name="Rectangle 54"/>
              <p:cNvSpPr/>
              <p:nvPr/>
            </p:nvSpPr>
            <p:spPr>
              <a:xfrm>
                <a:off x="29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640" name="Rectangle 55"/>
              <p:cNvSpPr/>
              <p:nvPr/>
            </p:nvSpPr>
            <p:spPr>
              <a:xfrm>
                <a:off x="34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641" name="Rectangle 56"/>
              <p:cNvSpPr/>
              <p:nvPr/>
            </p:nvSpPr>
            <p:spPr>
              <a:xfrm>
                <a:off x="38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642" name="Rectangle 57"/>
              <p:cNvSpPr/>
              <p:nvPr/>
            </p:nvSpPr>
            <p:spPr>
              <a:xfrm>
                <a:off x="48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3591" name="Group 58"/>
            <p:cNvGrpSpPr/>
            <p:nvPr/>
          </p:nvGrpSpPr>
          <p:grpSpPr>
            <a:xfrm>
              <a:off x="528" y="2640"/>
              <a:ext cx="4800" cy="480"/>
              <a:chOff x="528" y="480"/>
              <a:chExt cx="4800" cy="480"/>
            </a:xfrm>
          </p:grpSpPr>
          <p:sp>
            <p:nvSpPr>
              <p:cNvPr id="23623" name="Rectangle 59"/>
              <p:cNvSpPr/>
              <p:nvPr/>
            </p:nvSpPr>
            <p:spPr>
              <a:xfrm>
                <a:off x="5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624" name="Rectangle 60"/>
              <p:cNvSpPr/>
              <p:nvPr/>
            </p:nvSpPr>
            <p:spPr>
              <a:xfrm>
                <a:off x="10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625" name="Rectangle 61"/>
              <p:cNvSpPr/>
              <p:nvPr/>
            </p:nvSpPr>
            <p:spPr>
              <a:xfrm>
                <a:off x="14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626" name="Rectangle 62"/>
              <p:cNvSpPr/>
              <p:nvPr/>
            </p:nvSpPr>
            <p:spPr>
              <a:xfrm>
                <a:off x="19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627" name="Rectangle 63"/>
              <p:cNvSpPr/>
              <p:nvPr/>
            </p:nvSpPr>
            <p:spPr>
              <a:xfrm>
                <a:off x="24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628" name="Rectangle 64"/>
              <p:cNvSpPr/>
              <p:nvPr/>
            </p:nvSpPr>
            <p:spPr>
              <a:xfrm>
                <a:off x="43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629" name="Rectangle 65"/>
              <p:cNvSpPr/>
              <p:nvPr/>
            </p:nvSpPr>
            <p:spPr>
              <a:xfrm>
                <a:off x="29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630" name="Rectangle 66"/>
              <p:cNvSpPr/>
              <p:nvPr/>
            </p:nvSpPr>
            <p:spPr>
              <a:xfrm>
                <a:off x="34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631" name="Rectangle 67"/>
              <p:cNvSpPr/>
              <p:nvPr/>
            </p:nvSpPr>
            <p:spPr>
              <a:xfrm>
                <a:off x="38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632" name="Rectangle 68"/>
              <p:cNvSpPr/>
              <p:nvPr/>
            </p:nvSpPr>
            <p:spPr>
              <a:xfrm>
                <a:off x="48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3592" name="Group 69"/>
            <p:cNvGrpSpPr/>
            <p:nvPr/>
          </p:nvGrpSpPr>
          <p:grpSpPr>
            <a:xfrm>
              <a:off x="528" y="1200"/>
              <a:ext cx="4800" cy="480"/>
              <a:chOff x="528" y="480"/>
              <a:chExt cx="4800" cy="480"/>
            </a:xfrm>
          </p:grpSpPr>
          <p:sp>
            <p:nvSpPr>
              <p:cNvPr id="23613" name="Rectangle 70"/>
              <p:cNvSpPr/>
              <p:nvPr/>
            </p:nvSpPr>
            <p:spPr>
              <a:xfrm>
                <a:off x="5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614" name="Rectangle 71"/>
              <p:cNvSpPr/>
              <p:nvPr/>
            </p:nvSpPr>
            <p:spPr>
              <a:xfrm>
                <a:off x="10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615" name="Rectangle 72"/>
              <p:cNvSpPr/>
              <p:nvPr/>
            </p:nvSpPr>
            <p:spPr>
              <a:xfrm>
                <a:off x="14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616" name="Rectangle 73"/>
              <p:cNvSpPr/>
              <p:nvPr/>
            </p:nvSpPr>
            <p:spPr>
              <a:xfrm>
                <a:off x="19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617" name="Rectangle 74"/>
              <p:cNvSpPr/>
              <p:nvPr/>
            </p:nvSpPr>
            <p:spPr>
              <a:xfrm>
                <a:off x="24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618" name="Rectangle 75"/>
              <p:cNvSpPr/>
              <p:nvPr/>
            </p:nvSpPr>
            <p:spPr>
              <a:xfrm>
                <a:off x="43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619" name="Rectangle 76"/>
              <p:cNvSpPr/>
              <p:nvPr/>
            </p:nvSpPr>
            <p:spPr>
              <a:xfrm>
                <a:off x="29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620" name="Rectangle 77"/>
              <p:cNvSpPr/>
              <p:nvPr/>
            </p:nvSpPr>
            <p:spPr>
              <a:xfrm>
                <a:off x="34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621" name="Rectangle 78"/>
              <p:cNvSpPr/>
              <p:nvPr/>
            </p:nvSpPr>
            <p:spPr>
              <a:xfrm>
                <a:off x="38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622" name="Rectangle 79"/>
              <p:cNvSpPr/>
              <p:nvPr/>
            </p:nvSpPr>
            <p:spPr>
              <a:xfrm>
                <a:off x="48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3593" name="Group 80"/>
            <p:cNvGrpSpPr/>
            <p:nvPr/>
          </p:nvGrpSpPr>
          <p:grpSpPr>
            <a:xfrm>
              <a:off x="528" y="2160"/>
              <a:ext cx="4800" cy="480"/>
              <a:chOff x="528" y="480"/>
              <a:chExt cx="4800" cy="480"/>
            </a:xfrm>
          </p:grpSpPr>
          <p:sp>
            <p:nvSpPr>
              <p:cNvPr id="23603" name="Rectangle 81"/>
              <p:cNvSpPr/>
              <p:nvPr/>
            </p:nvSpPr>
            <p:spPr>
              <a:xfrm>
                <a:off x="5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604" name="Rectangle 82"/>
              <p:cNvSpPr/>
              <p:nvPr/>
            </p:nvSpPr>
            <p:spPr>
              <a:xfrm>
                <a:off x="10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605" name="Rectangle 83"/>
              <p:cNvSpPr/>
              <p:nvPr/>
            </p:nvSpPr>
            <p:spPr>
              <a:xfrm>
                <a:off x="14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606" name="Rectangle 84"/>
              <p:cNvSpPr/>
              <p:nvPr/>
            </p:nvSpPr>
            <p:spPr>
              <a:xfrm>
                <a:off x="19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607" name="Rectangle 85"/>
              <p:cNvSpPr/>
              <p:nvPr/>
            </p:nvSpPr>
            <p:spPr>
              <a:xfrm>
                <a:off x="24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608" name="Rectangle 86"/>
              <p:cNvSpPr/>
              <p:nvPr/>
            </p:nvSpPr>
            <p:spPr>
              <a:xfrm>
                <a:off x="43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609" name="Rectangle 87"/>
              <p:cNvSpPr/>
              <p:nvPr/>
            </p:nvSpPr>
            <p:spPr>
              <a:xfrm>
                <a:off x="29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610" name="Rectangle 88"/>
              <p:cNvSpPr/>
              <p:nvPr/>
            </p:nvSpPr>
            <p:spPr>
              <a:xfrm>
                <a:off x="34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611" name="Rectangle 89"/>
              <p:cNvSpPr/>
              <p:nvPr/>
            </p:nvSpPr>
            <p:spPr>
              <a:xfrm>
                <a:off x="38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612" name="Rectangle 90"/>
              <p:cNvSpPr/>
              <p:nvPr/>
            </p:nvSpPr>
            <p:spPr>
              <a:xfrm>
                <a:off x="48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3594" name="Group 91"/>
            <p:cNvGrpSpPr/>
            <p:nvPr/>
          </p:nvGrpSpPr>
          <p:grpSpPr>
            <a:xfrm>
              <a:off x="5328" y="240"/>
              <a:ext cx="480" cy="3840"/>
              <a:chOff x="5328" y="240"/>
              <a:chExt cx="480" cy="3840"/>
            </a:xfrm>
          </p:grpSpPr>
          <p:sp>
            <p:nvSpPr>
              <p:cNvPr id="23595" name="Rectangle 92"/>
              <p:cNvSpPr/>
              <p:nvPr/>
            </p:nvSpPr>
            <p:spPr>
              <a:xfrm>
                <a:off x="532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596" name="Rectangle 93"/>
              <p:cNvSpPr/>
              <p:nvPr/>
            </p:nvSpPr>
            <p:spPr>
              <a:xfrm>
                <a:off x="5328" y="360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597" name="Rectangle 94"/>
              <p:cNvSpPr/>
              <p:nvPr/>
            </p:nvSpPr>
            <p:spPr>
              <a:xfrm>
                <a:off x="5328" y="72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598" name="Rectangle 95"/>
              <p:cNvSpPr/>
              <p:nvPr/>
            </p:nvSpPr>
            <p:spPr>
              <a:xfrm>
                <a:off x="5328" y="216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599" name="Rectangle 96"/>
              <p:cNvSpPr/>
              <p:nvPr/>
            </p:nvSpPr>
            <p:spPr>
              <a:xfrm>
                <a:off x="5328" y="16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600" name="Rectangle 97"/>
              <p:cNvSpPr/>
              <p:nvPr/>
            </p:nvSpPr>
            <p:spPr>
              <a:xfrm>
                <a:off x="5328" y="120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601" name="Rectangle 98"/>
              <p:cNvSpPr/>
              <p:nvPr/>
            </p:nvSpPr>
            <p:spPr>
              <a:xfrm>
                <a:off x="5328" y="312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602" name="Rectangle 99"/>
              <p:cNvSpPr/>
              <p:nvPr/>
            </p:nvSpPr>
            <p:spPr>
              <a:xfrm>
                <a:off x="5328" y="26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23555" name="Group 107"/>
          <p:cNvGrpSpPr/>
          <p:nvPr/>
        </p:nvGrpSpPr>
        <p:grpSpPr>
          <a:xfrm>
            <a:off x="357188" y="1143000"/>
            <a:ext cx="2286000" cy="3048000"/>
            <a:chOff x="288" y="1200"/>
            <a:chExt cx="1440" cy="1920"/>
          </a:xfrm>
        </p:grpSpPr>
        <p:sp>
          <p:nvSpPr>
            <p:cNvPr id="23580" name="Line 100"/>
            <p:cNvSpPr/>
            <p:nvPr/>
          </p:nvSpPr>
          <p:spPr>
            <a:xfrm flipV="1">
              <a:off x="288" y="1200"/>
              <a:ext cx="960" cy="960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581" name="Line 101"/>
            <p:cNvSpPr/>
            <p:nvPr/>
          </p:nvSpPr>
          <p:spPr>
            <a:xfrm>
              <a:off x="288" y="2160"/>
              <a:ext cx="960" cy="960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582" name="Line 102"/>
            <p:cNvSpPr/>
            <p:nvPr/>
          </p:nvSpPr>
          <p:spPr>
            <a:xfrm>
              <a:off x="1248" y="1200"/>
              <a:ext cx="0" cy="1920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583" name="Line 104"/>
            <p:cNvSpPr/>
            <p:nvPr/>
          </p:nvSpPr>
          <p:spPr>
            <a:xfrm flipV="1">
              <a:off x="1248" y="1680"/>
              <a:ext cx="480" cy="480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584" name="Line 105"/>
            <p:cNvSpPr/>
            <p:nvPr/>
          </p:nvSpPr>
          <p:spPr>
            <a:xfrm>
              <a:off x="1248" y="2160"/>
              <a:ext cx="480" cy="480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585" name="Line 106"/>
            <p:cNvSpPr/>
            <p:nvPr/>
          </p:nvSpPr>
          <p:spPr>
            <a:xfrm>
              <a:off x="1728" y="1680"/>
              <a:ext cx="0" cy="960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23556" name="Group 108"/>
          <p:cNvGrpSpPr/>
          <p:nvPr/>
        </p:nvGrpSpPr>
        <p:grpSpPr>
          <a:xfrm>
            <a:off x="5691188" y="1143000"/>
            <a:ext cx="2286000" cy="3048000"/>
            <a:chOff x="288" y="1200"/>
            <a:chExt cx="1440" cy="1920"/>
          </a:xfrm>
        </p:grpSpPr>
        <p:sp>
          <p:nvSpPr>
            <p:cNvPr id="23574" name="Line 109"/>
            <p:cNvSpPr/>
            <p:nvPr/>
          </p:nvSpPr>
          <p:spPr>
            <a:xfrm flipV="1">
              <a:off x="288" y="1200"/>
              <a:ext cx="960" cy="960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23575" name="Line 110"/>
            <p:cNvSpPr/>
            <p:nvPr/>
          </p:nvSpPr>
          <p:spPr>
            <a:xfrm>
              <a:off x="288" y="2160"/>
              <a:ext cx="960" cy="960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23576" name="Line 111"/>
            <p:cNvSpPr/>
            <p:nvPr/>
          </p:nvSpPr>
          <p:spPr>
            <a:xfrm>
              <a:off x="1248" y="1200"/>
              <a:ext cx="0" cy="1920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23577" name="Line 112"/>
            <p:cNvSpPr/>
            <p:nvPr/>
          </p:nvSpPr>
          <p:spPr>
            <a:xfrm flipV="1">
              <a:off x="1248" y="1680"/>
              <a:ext cx="480" cy="480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23578" name="Line 113"/>
            <p:cNvSpPr/>
            <p:nvPr/>
          </p:nvSpPr>
          <p:spPr>
            <a:xfrm>
              <a:off x="1248" y="2160"/>
              <a:ext cx="480" cy="480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23579" name="Line 114"/>
            <p:cNvSpPr/>
            <p:nvPr/>
          </p:nvSpPr>
          <p:spPr>
            <a:xfrm>
              <a:off x="1728" y="1680"/>
              <a:ext cx="0" cy="960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dash"/>
              <a:headEnd type="none" w="med" len="med"/>
              <a:tailEnd type="none" w="med" len="med"/>
            </a:ln>
          </p:spPr>
        </p:sp>
      </p:grpSp>
      <p:sp>
        <p:nvSpPr>
          <p:cNvPr id="23557" name="Line 115"/>
          <p:cNvSpPr/>
          <p:nvPr/>
        </p:nvSpPr>
        <p:spPr>
          <a:xfrm>
            <a:off x="3176588" y="2667000"/>
            <a:ext cx="1905000" cy="0"/>
          </a:xfrm>
          <a:prstGeom prst="line">
            <a:avLst/>
          </a:prstGeom>
          <a:ln w="57150" cap="flat" cmpd="sng">
            <a:solidFill>
              <a:srgbClr val="FF00FF"/>
            </a:solidFill>
            <a:prstDash val="solid"/>
            <a:headEnd type="triangle" w="med" len="med"/>
            <a:tailEnd type="none" w="med" len="med"/>
          </a:ln>
        </p:spPr>
      </p:sp>
      <p:sp>
        <p:nvSpPr>
          <p:cNvPr id="23558" name="Text Box 116"/>
          <p:cNvSpPr txBox="1"/>
          <p:nvPr/>
        </p:nvSpPr>
        <p:spPr>
          <a:xfrm>
            <a:off x="1423988" y="4419600"/>
            <a:ext cx="6096000" cy="584200"/>
          </a:xfrm>
          <a:prstGeom prst="rect">
            <a:avLst/>
          </a:prstGeom>
          <a:noFill/>
          <a:ln w="57150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金鱼图向（     ）平移了（     ）格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3559" name="Group 134"/>
          <p:cNvGrpSpPr/>
          <p:nvPr/>
        </p:nvGrpSpPr>
        <p:grpSpPr>
          <a:xfrm>
            <a:off x="1804988" y="762000"/>
            <a:ext cx="5943600" cy="457200"/>
            <a:chOff x="1200" y="480"/>
            <a:chExt cx="3744" cy="288"/>
          </a:xfrm>
        </p:grpSpPr>
        <p:sp>
          <p:nvSpPr>
            <p:cNvPr id="23570" name="Oval 122"/>
            <p:cNvSpPr/>
            <p:nvPr/>
          </p:nvSpPr>
          <p:spPr>
            <a:xfrm>
              <a:off x="1200" y="672"/>
              <a:ext cx="96" cy="96"/>
            </a:xfrm>
            <a:prstGeom prst="ellipse">
              <a:avLst/>
            </a:prstGeom>
            <a:solidFill>
              <a:srgbClr val="FF0000"/>
            </a:solidFill>
            <a:ln w="571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1" hangingPunct="1"/>
              <a:endPara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3571" name="Oval 123"/>
            <p:cNvSpPr/>
            <p:nvPr/>
          </p:nvSpPr>
          <p:spPr>
            <a:xfrm>
              <a:off x="4560" y="672"/>
              <a:ext cx="96" cy="96"/>
            </a:xfrm>
            <a:prstGeom prst="ellipse">
              <a:avLst/>
            </a:prstGeom>
            <a:solidFill>
              <a:srgbClr val="FF0000"/>
            </a:solidFill>
            <a:ln w="571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1" hangingPunct="1"/>
              <a:endPara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3572" name="Text Box 124"/>
            <p:cNvSpPr txBox="1"/>
            <p:nvPr/>
          </p:nvSpPr>
          <p:spPr>
            <a:xfrm>
              <a:off x="1248" y="480"/>
              <a:ext cx="336" cy="288"/>
            </a:xfrm>
            <a:prstGeom prst="rect">
              <a:avLst/>
            </a:prstGeom>
            <a:noFill/>
            <a:ln w="57150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en-US" altLang="zh-CN" b="1" dirty="0">
                  <a:solidFill>
                    <a:srgbClr val="D60093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①</a:t>
              </a:r>
              <a:endParaRPr lang="en-US" altLang="zh-CN" b="1" dirty="0">
                <a:solidFill>
                  <a:srgbClr val="D60093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3573" name="Text Box 133"/>
            <p:cNvSpPr txBox="1"/>
            <p:nvPr/>
          </p:nvSpPr>
          <p:spPr>
            <a:xfrm>
              <a:off x="4608" y="480"/>
              <a:ext cx="336" cy="288"/>
            </a:xfrm>
            <a:prstGeom prst="rect">
              <a:avLst/>
            </a:prstGeom>
            <a:noFill/>
            <a:ln w="57150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en-US" altLang="zh-CN" b="1" dirty="0">
                  <a:solidFill>
                    <a:srgbClr val="D60093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①</a:t>
              </a:r>
              <a:endParaRPr lang="en-US" altLang="zh-CN" b="1" dirty="0">
                <a:solidFill>
                  <a:srgbClr val="D60093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23560" name="Group 157"/>
          <p:cNvGrpSpPr/>
          <p:nvPr/>
        </p:nvGrpSpPr>
        <p:grpSpPr>
          <a:xfrm>
            <a:off x="2566988" y="1524000"/>
            <a:ext cx="5943600" cy="1905000"/>
            <a:chOff x="1680" y="960"/>
            <a:chExt cx="3744" cy="1200"/>
          </a:xfrm>
        </p:grpSpPr>
        <p:grpSp>
          <p:nvGrpSpPr>
            <p:cNvPr id="23563" name="Group 135"/>
            <p:cNvGrpSpPr/>
            <p:nvPr/>
          </p:nvGrpSpPr>
          <p:grpSpPr>
            <a:xfrm>
              <a:off x="1680" y="960"/>
              <a:ext cx="3744" cy="288"/>
              <a:chOff x="1200" y="480"/>
              <a:chExt cx="3744" cy="288"/>
            </a:xfrm>
          </p:grpSpPr>
          <p:sp>
            <p:nvSpPr>
              <p:cNvPr id="23566" name="Oval 136"/>
              <p:cNvSpPr/>
              <p:nvPr/>
            </p:nvSpPr>
            <p:spPr>
              <a:xfrm>
                <a:off x="1200" y="672"/>
                <a:ext cx="96" cy="96"/>
              </a:xfrm>
              <a:prstGeom prst="ellipse">
                <a:avLst/>
              </a:prstGeom>
              <a:solidFill>
                <a:srgbClr val="FF0000"/>
              </a:solidFill>
              <a:ln w="5715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567" name="Oval 137"/>
              <p:cNvSpPr/>
              <p:nvPr/>
            </p:nvSpPr>
            <p:spPr>
              <a:xfrm>
                <a:off x="4560" y="672"/>
                <a:ext cx="96" cy="96"/>
              </a:xfrm>
              <a:prstGeom prst="ellipse">
                <a:avLst/>
              </a:prstGeom>
              <a:solidFill>
                <a:srgbClr val="FF0000"/>
              </a:solidFill>
              <a:ln w="5715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568" name="Text Box 138"/>
              <p:cNvSpPr txBox="1"/>
              <p:nvPr/>
            </p:nvSpPr>
            <p:spPr>
              <a:xfrm>
                <a:off x="1248" y="480"/>
                <a:ext cx="336" cy="288"/>
              </a:xfrm>
              <a:prstGeom prst="rect">
                <a:avLst/>
              </a:prstGeom>
              <a:noFill/>
              <a:ln w="57150">
                <a:noFill/>
              </a:ln>
            </p:spPr>
            <p:txBody>
              <a:bodyPr>
                <a:spAutoFit/>
              </a:bodyPr>
              <a:p>
                <a:pPr lvl="0" eaLnBrk="1" hangingPunct="1">
                  <a:spcBef>
                    <a:spcPct val="50000"/>
                  </a:spcBef>
                </a:pPr>
                <a:r>
                  <a:rPr lang="en-US" altLang="zh-CN" b="1" dirty="0">
                    <a:solidFill>
                      <a:srgbClr val="D60093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②</a:t>
                </a:r>
                <a:endParaRPr lang="en-US" altLang="zh-CN" b="1" dirty="0">
                  <a:solidFill>
                    <a:srgbClr val="D60093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3569" name="Text Box 139"/>
              <p:cNvSpPr txBox="1"/>
              <p:nvPr/>
            </p:nvSpPr>
            <p:spPr>
              <a:xfrm>
                <a:off x="4608" y="480"/>
                <a:ext cx="336" cy="288"/>
              </a:xfrm>
              <a:prstGeom prst="rect">
                <a:avLst/>
              </a:prstGeom>
              <a:noFill/>
              <a:ln w="57150">
                <a:noFill/>
              </a:ln>
            </p:spPr>
            <p:txBody>
              <a:bodyPr>
                <a:spAutoFit/>
              </a:bodyPr>
              <a:p>
                <a:pPr lvl="0" eaLnBrk="1" hangingPunct="1">
                  <a:spcBef>
                    <a:spcPct val="50000"/>
                  </a:spcBef>
                </a:pPr>
                <a:r>
                  <a:rPr lang="en-US" altLang="zh-CN" b="1" dirty="0">
                    <a:solidFill>
                      <a:srgbClr val="D60093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②</a:t>
                </a:r>
                <a:endParaRPr lang="en-US" altLang="zh-CN" b="1" dirty="0">
                  <a:solidFill>
                    <a:srgbClr val="D60093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23564" name="Line 155"/>
            <p:cNvSpPr/>
            <p:nvPr/>
          </p:nvSpPr>
          <p:spPr>
            <a:xfrm>
              <a:off x="1728" y="1248"/>
              <a:ext cx="0" cy="912"/>
            </a:xfrm>
            <a:prstGeom prst="line">
              <a:avLst/>
            </a:prstGeom>
            <a:ln w="571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565" name="Line 156"/>
            <p:cNvSpPr/>
            <p:nvPr/>
          </p:nvSpPr>
          <p:spPr>
            <a:xfrm>
              <a:off x="5088" y="1248"/>
              <a:ext cx="0" cy="864"/>
            </a:xfrm>
            <a:prstGeom prst="line">
              <a:avLst/>
            </a:prstGeom>
            <a:ln w="571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84127" name="Text Box 159"/>
          <p:cNvSpPr txBox="1"/>
          <p:nvPr/>
        </p:nvSpPr>
        <p:spPr>
          <a:xfrm>
            <a:off x="4417060" y="4419600"/>
            <a:ext cx="762000" cy="584200"/>
          </a:xfrm>
          <a:prstGeom prst="rect">
            <a:avLst/>
          </a:prstGeom>
          <a:noFill/>
          <a:ln w="57150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左</a:t>
            </a:r>
            <a:endParaRPr lang="zh-CN" altLang="en-US" sz="32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4128" name="Text Box 160"/>
          <p:cNvSpPr txBox="1"/>
          <p:nvPr/>
        </p:nvSpPr>
        <p:spPr>
          <a:xfrm>
            <a:off x="3934778" y="4953000"/>
            <a:ext cx="762000" cy="584200"/>
          </a:xfrm>
          <a:prstGeom prst="rect">
            <a:avLst/>
          </a:prstGeom>
          <a:noFill/>
          <a:ln w="57150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endParaRPr lang="en-US" altLang="zh-CN" sz="32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12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"/>
                                        <p:tgtEl>
                                          <p:spTgt spid="8412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12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75"/>
                                        <p:tgtEl>
                                          <p:spTgt spid="8412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127" grpId="0" build="p"/>
      <p:bldP spid="84128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4578" name="Group 5"/>
          <p:cNvGrpSpPr/>
          <p:nvPr/>
        </p:nvGrpSpPr>
        <p:grpSpPr>
          <a:xfrm>
            <a:off x="357188" y="381000"/>
            <a:ext cx="8382000" cy="6096000"/>
            <a:chOff x="528" y="240"/>
            <a:chExt cx="5280" cy="3840"/>
          </a:xfrm>
        </p:grpSpPr>
        <p:grpSp>
          <p:nvGrpSpPr>
            <p:cNvPr id="24597" name="Group 6"/>
            <p:cNvGrpSpPr/>
            <p:nvPr/>
          </p:nvGrpSpPr>
          <p:grpSpPr>
            <a:xfrm>
              <a:off x="528" y="240"/>
              <a:ext cx="4800" cy="480"/>
              <a:chOff x="528" y="240"/>
              <a:chExt cx="4800" cy="480"/>
            </a:xfrm>
          </p:grpSpPr>
          <p:sp>
            <p:nvSpPr>
              <p:cNvPr id="24684" name="Rectangle 7"/>
              <p:cNvSpPr/>
              <p:nvPr/>
            </p:nvSpPr>
            <p:spPr>
              <a:xfrm>
                <a:off x="52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685" name="Rectangle 8"/>
              <p:cNvSpPr/>
              <p:nvPr/>
            </p:nvSpPr>
            <p:spPr>
              <a:xfrm>
                <a:off x="100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686" name="Rectangle 9"/>
              <p:cNvSpPr/>
              <p:nvPr/>
            </p:nvSpPr>
            <p:spPr>
              <a:xfrm>
                <a:off x="148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687" name="Rectangle 10"/>
              <p:cNvSpPr/>
              <p:nvPr/>
            </p:nvSpPr>
            <p:spPr>
              <a:xfrm>
                <a:off x="196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688" name="Rectangle 11"/>
              <p:cNvSpPr/>
              <p:nvPr/>
            </p:nvSpPr>
            <p:spPr>
              <a:xfrm>
                <a:off x="244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689" name="Rectangle 12"/>
              <p:cNvSpPr/>
              <p:nvPr/>
            </p:nvSpPr>
            <p:spPr>
              <a:xfrm>
                <a:off x="436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690" name="Rectangle 13"/>
              <p:cNvSpPr/>
              <p:nvPr/>
            </p:nvSpPr>
            <p:spPr>
              <a:xfrm>
                <a:off x="292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691" name="Rectangle 14"/>
              <p:cNvSpPr/>
              <p:nvPr/>
            </p:nvSpPr>
            <p:spPr>
              <a:xfrm>
                <a:off x="340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692" name="Rectangle 15"/>
              <p:cNvSpPr/>
              <p:nvPr/>
            </p:nvSpPr>
            <p:spPr>
              <a:xfrm>
                <a:off x="388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693" name="Rectangle 16"/>
              <p:cNvSpPr/>
              <p:nvPr/>
            </p:nvSpPr>
            <p:spPr>
              <a:xfrm>
                <a:off x="484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4598" name="Group 17"/>
            <p:cNvGrpSpPr/>
            <p:nvPr/>
          </p:nvGrpSpPr>
          <p:grpSpPr>
            <a:xfrm>
              <a:off x="528" y="720"/>
              <a:ext cx="4800" cy="480"/>
              <a:chOff x="528" y="480"/>
              <a:chExt cx="4800" cy="480"/>
            </a:xfrm>
          </p:grpSpPr>
          <p:sp>
            <p:nvSpPr>
              <p:cNvPr id="24674" name="Rectangle 18"/>
              <p:cNvSpPr/>
              <p:nvPr/>
            </p:nvSpPr>
            <p:spPr>
              <a:xfrm>
                <a:off x="5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675" name="Rectangle 19"/>
              <p:cNvSpPr/>
              <p:nvPr/>
            </p:nvSpPr>
            <p:spPr>
              <a:xfrm>
                <a:off x="10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676" name="Rectangle 20"/>
              <p:cNvSpPr/>
              <p:nvPr/>
            </p:nvSpPr>
            <p:spPr>
              <a:xfrm>
                <a:off x="14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677" name="Rectangle 21"/>
              <p:cNvSpPr/>
              <p:nvPr/>
            </p:nvSpPr>
            <p:spPr>
              <a:xfrm>
                <a:off x="19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678" name="Rectangle 22"/>
              <p:cNvSpPr/>
              <p:nvPr/>
            </p:nvSpPr>
            <p:spPr>
              <a:xfrm>
                <a:off x="24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679" name="Rectangle 23"/>
              <p:cNvSpPr/>
              <p:nvPr/>
            </p:nvSpPr>
            <p:spPr>
              <a:xfrm>
                <a:off x="43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680" name="Rectangle 24"/>
              <p:cNvSpPr/>
              <p:nvPr/>
            </p:nvSpPr>
            <p:spPr>
              <a:xfrm>
                <a:off x="29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681" name="Rectangle 25"/>
              <p:cNvSpPr/>
              <p:nvPr/>
            </p:nvSpPr>
            <p:spPr>
              <a:xfrm>
                <a:off x="34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682" name="Rectangle 26"/>
              <p:cNvSpPr/>
              <p:nvPr/>
            </p:nvSpPr>
            <p:spPr>
              <a:xfrm>
                <a:off x="38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683" name="Rectangle 27"/>
              <p:cNvSpPr/>
              <p:nvPr/>
            </p:nvSpPr>
            <p:spPr>
              <a:xfrm>
                <a:off x="48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4599" name="Group 28"/>
            <p:cNvGrpSpPr/>
            <p:nvPr/>
          </p:nvGrpSpPr>
          <p:grpSpPr>
            <a:xfrm>
              <a:off x="528" y="3120"/>
              <a:ext cx="4800" cy="480"/>
              <a:chOff x="528" y="480"/>
              <a:chExt cx="4800" cy="480"/>
            </a:xfrm>
          </p:grpSpPr>
          <p:sp>
            <p:nvSpPr>
              <p:cNvPr id="24664" name="Rectangle 29"/>
              <p:cNvSpPr/>
              <p:nvPr/>
            </p:nvSpPr>
            <p:spPr>
              <a:xfrm>
                <a:off x="5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665" name="Rectangle 30"/>
              <p:cNvSpPr/>
              <p:nvPr/>
            </p:nvSpPr>
            <p:spPr>
              <a:xfrm>
                <a:off x="10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666" name="Rectangle 31"/>
              <p:cNvSpPr/>
              <p:nvPr/>
            </p:nvSpPr>
            <p:spPr>
              <a:xfrm>
                <a:off x="14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667" name="Rectangle 32"/>
              <p:cNvSpPr/>
              <p:nvPr/>
            </p:nvSpPr>
            <p:spPr>
              <a:xfrm>
                <a:off x="19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668" name="Rectangle 33"/>
              <p:cNvSpPr/>
              <p:nvPr/>
            </p:nvSpPr>
            <p:spPr>
              <a:xfrm>
                <a:off x="24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669" name="Rectangle 34"/>
              <p:cNvSpPr/>
              <p:nvPr/>
            </p:nvSpPr>
            <p:spPr>
              <a:xfrm>
                <a:off x="43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670" name="Rectangle 35"/>
              <p:cNvSpPr/>
              <p:nvPr/>
            </p:nvSpPr>
            <p:spPr>
              <a:xfrm>
                <a:off x="29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671" name="Rectangle 36"/>
              <p:cNvSpPr/>
              <p:nvPr/>
            </p:nvSpPr>
            <p:spPr>
              <a:xfrm>
                <a:off x="34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672" name="Rectangle 37"/>
              <p:cNvSpPr/>
              <p:nvPr/>
            </p:nvSpPr>
            <p:spPr>
              <a:xfrm>
                <a:off x="38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673" name="Rectangle 38"/>
              <p:cNvSpPr/>
              <p:nvPr/>
            </p:nvSpPr>
            <p:spPr>
              <a:xfrm>
                <a:off x="48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4600" name="Group 39"/>
            <p:cNvGrpSpPr/>
            <p:nvPr/>
          </p:nvGrpSpPr>
          <p:grpSpPr>
            <a:xfrm>
              <a:off x="528" y="1680"/>
              <a:ext cx="4800" cy="480"/>
              <a:chOff x="528" y="480"/>
              <a:chExt cx="4800" cy="480"/>
            </a:xfrm>
          </p:grpSpPr>
          <p:sp>
            <p:nvSpPr>
              <p:cNvPr id="24654" name="Rectangle 40"/>
              <p:cNvSpPr/>
              <p:nvPr/>
            </p:nvSpPr>
            <p:spPr>
              <a:xfrm>
                <a:off x="5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655" name="Rectangle 41"/>
              <p:cNvSpPr/>
              <p:nvPr/>
            </p:nvSpPr>
            <p:spPr>
              <a:xfrm>
                <a:off x="10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656" name="Rectangle 42"/>
              <p:cNvSpPr/>
              <p:nvPr/>
            </p:nvSpPr>
            <p:spPr>
              <a:xfrm>
                <a:off x="14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657" name="Rectangle 43"/>
              <p:cNvSpPr/>
              <p:nvPr/>
            </p:nvSpPr>
            <p:spPr>
              <a:xfrm>
                <a:off x="19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658" name="Rectangle 44"/>
              <p:cNvSpPr/>
              <p:nvPr/>
            </p:nvSpPr>
            <p:spPr>
              <a:xfrm>
                <a:off x="24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659" name="Rectangle 45"/>
              <p:cNvSpPr/>
              <p:nvPr/>
            </p:nvSpPr>
            <p:spPr>
              <a:xfrm>
                <a:off x="43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660" name="Rectangle 46"/>
              <p:cNvSpPr/>
              <p:nvPr/>
            </p:nvSpPr>
            <p:spPr>
              <a:xfrm>
                <a:off x="29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661" name="Rectangle 47"/>
              <p:cNvSpPr/>
              <p:nvPr/>
            </p:nvSpPr>
            <p:spPr>
              <a:xfrm>
                <a:off x="34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662" name="Rectangle 48"/>
              <p:cNvSpPr/>
              <p:nvPr/>
            </p:nvSpPr>
            <p:spPr>
              <a:xfrm>
                <a:off x="38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663" name="Rectangle 49"/>
              <p:cNvSpPr/>
              <p:nvPr/>
            </p:nvSpPr>
            <p:spPr>
              <a:xfrm>
                <a:off x="48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4601" name="Group 50"/>
            <p:cNvGrpSpPr/>
            <p:nvPr/>
          </p:nvGrpSpPr>
          <p:grpSpPr>
            <a:xfrm>
              <a:off x="528" y="3600"/>
              <a:ext cx="4800" cy="480"/>
              <a:chOff x="528" y="480"/>
              <a:chExt cx="4800" cy="480"/>
            </a:xfrm>
          </p:grpSpPr>
          <p:sp>
            <p:nvSpPr>
              <p:cNvPr id="24644" name="Rectangle 51"/>
              <p:cNvSpPr/>
              <p:nvPr/>
            </p:nvSpPr>
            <p:spPr>
              <a:xfrm>
                <a:off x="5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645" name="Rectangle 52"/>
              <p:cNvSpPr/>
              <p:nvPr/>
            </p:nvSpPr>
            <p:spPr>
              <a:xfrm>
                <a:off x="10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646" name="Rectangle 53"/>
              <p:cNvSpPr/>
              <p:nvPr/>
            </p:nvSpPr>
            <p:spPr>
              <a:xfrm>
                <a:off x="14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647" name="Rectangle 54"/>
              <p:cNvSpPr/>
              <p:nvPr/>
            </p:nvSpPr>
            <p:spPr>
              <a:xfrm>
                <a:off x="19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648" name="Rectangle 55"/>
              <p:cNvSpPr/>
              <p:nvPr/>
            </p:nvSpPr>
            <p:spPr>
              <a:xfrm>
                <a:off x="24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649" name="Rectangle 56"/>
              <p:cNvSpPr/>
              <p:nvPr/>
            </p:nvSpPr>
            <p:spPr>
              <a:xfrm>
                <a:off x="43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650" name="Rectangle 57"/>
              <p:cNvSpPr/>
              <p:nvPr/>
            </p:nvSpPr>
            <p:spPr>
              <a:xfrm>
                <a:off x="29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651" name="Rectangle 58"/>
              <p:cNvSpPr/>
              <p:nvPr/>
            </p:nvSpPr>
            <p:spPr>
              <a:xfrm>
                <a:off x="34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652" name="Rectangle 59"/>
              <p:cNvSpPr/>
              <p:nvPr/>
            </p:nvSpPr>
            <p:spPr>
              <a:xfrm>
                <a:off x="38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653" name="Rectangle 60"/>
              <p:cNvSpPr/>
              <p:nvPr/>
            </p:nvSpPr>
            <p:spPr>
              <a:xfrm>
                <a:off x="48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4602" name="Group 61"/>
            <p:cNvGrpSpPr/>
            <p:nvPr/>
          </p:nvGrpSpPr>
          <p:grpSpPr>
            <a:xfrm>
              <a:off x="528" y="2640"/>
              <a:ext cx="4800" cy="480"/>
              <a:chOff x="528" y="480"/>
              <a:chExt cx="4800" cy="480"/>
            </a:xfrm>
          </p:grpSpPr>
          <p:sp>
            <p:nvSpPr>
              <p:cNvPr id="24634" name="Rectangle 62"/>
              <p:cNvSpPr/>
              <p:nvPr/>
            </p:nvSpPr>
            <p:spPr>
              <a:xfrm>
                <a:off x="5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635" name="Rectangle 63"/>
              <p:cNvSpPr/>
              <p:nvPr/>
            </p:nvSpPr>
            <p:spPr>
              <a:xfrm>
                <a:off x="10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636" name="Rectangle 64"/>
              <p:cNvSpPr/>
              <p:nvPr/>
            </p:nvSpPr>
            <p:spPr>
              <a:xfrm>
                <a:off x="14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637" name="Rectangle 65"/>
              <p:cNvSpPr/>
              <p:nvPr/>
            </p:nvSpPr>
            <p:spPr>
              <a:xfrm>
                <a:off x="19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638" name="Rectangle 66"/>
              <p:cNvSpPr/>
              <p:nvPr/>
            </p:nvSpPr>
            <p:spPr>
              <a:xfrm>
                <a:off x="24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639" name="Rectangle 67"/>
              <p:cNvSpPr/>
              <p:nvPr/>
            </p:nvSpPr>
            <p:spPr>
              <a:xfrm>
                <a:off x="43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640" name="Rectangle 68"/>
              <p:cNvSpPr/>
              <p:nvPr/>
            </p:nvSpPr>
            <p:spPr>
              <a:xfrm>
                <a:off x="29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641" name="Rectangle 69"/>
              <p:cNvSpPr/>
              <p:nvPr/>
            </p:nvSpPr>
            <p:spPr>
              <a:xfrm>
                <a:off x="34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642" name="Rectangle 70"/>
              <p:cNvSpPr/>
              <p:nvPr/>
            </p:nvSpPr>
            <p:spPr>
              <a:xfrm>
                <a:off x="38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643" name="Rectangle 71"/>
              <p:cNvSpPr/>
              <p:nvPr/>
            </p:nvSpPr>
            <p:spPr>
              <a:xfrm>
                <a:off x="48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4603" name="Group 72"/>
            <p:cNvGrpSpPr/>
            <p:nvPr/>
          </p:nvGrpSpPr>
          <p:grpSpPr>
            <a:xfrm>
              <a:off x="528" y="1200"/>
              <a:ext cx="4800" cy="480"/>
              <a:chOff x="528" y="480"/>
              <a:chExt cx="4800" cy="480"/>
            </a:xfrm>
          </p:grpSpPr>
          <p:sp>
            <p:nvSpPr>
              <p:cNvPr id="24624" name="Rectangle 73"/>
              <p:cNvSpPr/>
              <p:nvPr/>
            </p:nvSpPr>
            <p:spPr>
              <a:xfrm>
                <a:off x="5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625" name="Rectangle 74"/>
              <p:cNvSpPr/>
              <p:nvPr/>
            </p:nvSpPr>
            <p:spPr>
              <a:xfrm>
                <a:off x="10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626" name="Rectangle 75"/>
              <p:cNvSpPr/>
              <p:nvPr/>
            </p:nvSpPr>
            <p:spPr>
              <a:xfrm>
                <a:off x="14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627" name="Rectangle 76"/>
              <p:cNvSpPr/>
              <p:nvPr/>
            </p:nvSpPr>
            <p:spPr>
              <a:xfrm>
                <a:off x="19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628" name="Rectangle 77"/>
              <p:cNvSpPr/>
              <p:nvPr/>
            </p:nvSpPr>
            <p:spPr>
              <a:xfrm>
                <a:off x="24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629" name="Rectangle 78"/>
              <p:cNvSpPr/>
              <p:nvPr/>
            </p:nvSpPr>
            <p:spPr>
              <a:xfrm>
                <a:off x="43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630" name="Rectangle 79"/>
              <p:cNvSpPr/>
              <p:nvPr/>
            </p:nvSpPr>
            <p:spPr>
              <a:xfrm>
                <a:off x="29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631" name="Rectangle 80"/>
              <p:cNvSpPr/>
              <p:nvPr/>
            </p:nvSpPr>
            <p:spPr>
              <a:xfrm>
                <a:off x="34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632" name="Rectangle 81"/>
              <p:cNvSpPr/>
              <p:nvPr/>
            </p:nvSpPr>
            <p:spPr>
              <a:xfrm>
                <a:off x="38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633" name="Rectangle 82"/>
              <p:cNvSpPr/>
              <p:nvPr/>
            </p:nvSpPr>
            <p:spPr>
              <a:xfrm>
                <a:off x="48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4604" name="Group 83"/>
            <p:cNvGrpSpPr/>
            <p:nvPr/>
          </p:nvGrpSpPr>
          <p:grpSpPr>
            <a:xfrm>
              <a:off x="528" y="2160"/>
              <a:ext cx="4800" cy="480"/>
              <a:chOff x="528" y="480"/>
              <a:chExt cx="4800" cy="480"/>
            </a:xfrm>
          </p:grpSpPr>
          <p:sp>
            <p:nvSpPr>
              <p:cNvPr id="24614" name="Rectangle 84"/>
              <p:cNvSpPr/>
              <p:nvPr/>
            </p:nvSpPr>
            <p:spPr>
              <a:xfrm>
                <a:off x="5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615" name="Rectangle 85"/>
              <p:cNvSpPr/>
              <p:nvPr/>
            </p:nvSpPr>
            <p:spPr>
              <a:xfrm>
                <a:off x="10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616" name="Rectangle 86"/>
              <p:cNvSpPr/>
              <p:nvPr/>
            </p:nvSpPr>
            <p:spPr>
              <a:xfrm>
                <a:off x="14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617" name="Rectangle 87"/>
              <p:cNvSpPr/>
              <p:nvPr/>
            </p:nvSpPr>
            <p:spPr>
              <a:xfrm>
                <a:off x="19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618" name="Rectangle 88"/>
              <p:cNvSpPr/>
              <p:nvPr/>
            </p:nvSpPr>
            <p:spPr>
              <a:xfrm>
                <a:off x="24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619" name="Rectangle 89"/>
              <p:cNvSpPr/>
              <p:nvPr/>
            </p:nvSpPr>
            <p:spPr>
              <a:xfrm>
                <a:off x="43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620" name="Rectangle 90"/>
              <p:cNvSpPr/>
              <p:nvPr/>
            </p:nvSpPr>
            <p:spPr>
              <a:xfrm>
                <a:off x="29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621" name="Rectangle 91"/>
              <p:cNvSpPr/>
              <p:nvPr/>
            </p:nvSpPr>
            <p:spPr>
              <a:xfrm>
                <a:off x="34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622" name="Rectangle 92"/>
              <p:cNvSpPr/>
              <p:nvPr/>
            </p:nvSpPr>
            <p:spPr>
              <a:xfrm>
                <a:off x="38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623" name="Rectangle 93"/>
              <p:cNvSpPr/>
              <p:nvPr/>
            </p:nvSpPr>
            <p:spPr>
              <a:xfrm>
                <a:off x="48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4605" name="Group 94"/>
            <p:cNvGrpSpPr/>
            <p:nvPr/>
          </p:nvGrpSpPr>
          <p:grpSpPr>
            <a:xfrm>
              <a:off x="5328" y="240"/>
              <a:ext cx="480" cy="3840"/>
              <a:chOff x="5328" y="240"/>
              <a:chExt cx="480" cy="3840"/>
            </a:xfrm>
          </p:grpSpPr>
          <p:sp>
            <p:nvSpPr>
              <p:cNvPr id="24606" name="Rectangle 95"/>
              <p:cNvSpPr/>
              <p:nvPr/>
            </p:nvSpPr>
            <p:spPr>
              <a:xfrm>
                <a:off x="532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607" name="Rectangle 96"/>
              <p:cNvSpPr/>
              <p:nvPr/>
            </p:nvSpPr>
            <p:spPr>
              <a:xfrm>
                <a:off x="5328" y="360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608" name="Rectangle 97"/>
              <p:cNvSpPr/>
              <p:nvPr/>
            </p:nvSpPr>
            <p:spPr>
              <a:xfrm>
                <a:off x="5328" y="72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609" name="Rectangle 98"/>
              <p:cNvSpPr/>
              <p:nvPr/>
            </p:nvSpPr>
            <p:spPr>
              <a:xfrm>
                <a:off x="5328" y="216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610" name="Rectangle 99"/>
              <p:cNvSpPr/>
              <p:nvPr/>
            </p:nvSpPr>
            <p:spPr>
              <a:xfrm>
                <a:off x="5328" y="16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611" name="Rectangle 100"/>
              <p:cNvSpPr/>
              <p:nvPr/>
            </p:nvSpPr>
            <p:spPr>
              <a:xfrm>
                <a:off x="5328" y="120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612" name="Rectangle 101"/>
              <p:cNvSpPr/>
              <p:nvPr/>
            </p:nvSpPr>
            <p:spPr>
              <a:xfrm>
                <a:off x="5328" y="312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613" name="Rectangle 102"/>
              <p:cNvSpPr/>
              <p:nvPr/>
            </p:nvSpPr>
            <p:spPr>
              <a:xfrm>
                <a:off x="5328" y="26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24579" name="Group 109"/>
          <p:cNvGrpSpPr/>
          <p:nvPr/>
        </p:nvGrpSpPr>
        <p:grpSpPr>
          <a:xfrm>
            <a:off x="5691188" y="381000"/>
            <a:ext cx="1524000" cy="3048000"/>
            <a:chOff x="3648" y="240"/>
            <a:chExt cx="960" cy="1920"/>
          </a:xfrm>
        </p:grpSpPr>
        <p:sp>
          <p:nvSpPr>
            <p:cNvPr id="24591" name="Line 103"/>
            <p:cNvSpPr/>
            <p:nvPr/>
          </p:nvSpPr>
          <p:spPr>
            <a:xfrm flipH="1">
              <a:off x="3648" y="240"/>
              <a:ext cx="480" cy="480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592" name="Line 104"/>
            <p:cNvSpPr/>
            <p:nvPr/>
          </p:nvSpPr>
          <p:spPr>
            <a:xfrm>
              <a:off x="4128" y="240"/>
              <a:ext cx="480" cy="480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593" name="Line 105"/>
            <p:cNvSpPr/>
            <p:nvPr/>
          </p:nvSpPr>
          <p:spPr>
            <a:xfrm>
              <a:off x="3648" y="720"/>
              <a:ext cx="0" cy="1440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594" name="Line 106"/>
            <p:cNvSpPr/>
            <p:nvPr/>
          </p:nvSpPr>
          <p:spPr>
            <a:xfrm>
              <a:off x="4608" y="720"/>
              <a:ext cx="0" cy="1440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595" name="Line 107"/>
            <p:cNvSpPr/>
            <p:nvPr/>
          </p:nvSpPr>
          <p:spPr>
            <a:xfrm flipH="1">
              <a:off x="3648" y="1680"/>
              <a:ext cx="480" cy="480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596" name="Line 108"/>
            <p:cNvSpPr/>
            <p:nvPr/>
          </p:nvSpPr>
          <p:spPr>
            <a:xfrm>
              <a:off x="4128" y="1680"/>
              <a:ext cx="480" cy="480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24580" name="Group 110"/>
          <p:cNvGrpSpPr/>
          <p:nvPr/>
        </p:nvGrpSpPr>
        <p:grpSpPr>
          <a:xfrm>
            <a:off x="5691188" y="3429000"/>
            <a:ext cx="1524000" cy="3048000"/>
            <a:chOff x="3648" y="240"/>
            <a:chExt cx="960" cy="1920"/>
          </a:xfrm>
        </p:grpSpPr>
        <p:sp>
          <p:nvSpPr>
            <p:cNvPr id="24585" name="Line 111"/>
            <p:cNvSpPr/>
            <p:nvPr/>
          </p:nvSpPr>
          <p:spPr>
            <a:xfrm flipH="1">
              <a:off x="3648" y="240"/>
              <a:ext cx="480" cy="480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24586" name="Line 112"/>
            <p:cNvSpPr/>
            <p:nvPr/>
          </p:nvSpPr>
          <p:spPr>
            <a:xfrm>
              <a:off x="4128" y="240"/>
              <a:ext cx="480" cy="480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24587" name="Line 113"/>
            <p:cNvSpPr/>
            <p:nvPr/>
          </p:nvSpPr>
          <p:spPr>
            <a:xfrm>
              <a:off x="3648" y="720"/>
              <a:ext cx="0" cy="1440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24588" name="Line 114"/>
            <p:cNvSpPr/>
            <p:nvPr/>
          </p:nvSpPr>
          <p:spPr>
            <a:xfrm>
              <a:off x="4608" y="720"/>
              <a:ext cx="0" cy="1440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24589" name="Line 115"/>
            <p:cNvSpPr/>
            <p:nvPr/>
          </p:nvSpPr>
          <p:spPr>
            <a:xfrm flipH="1">
              <a:off x="3648" y="1680"/>
              <a:ext cx="480" cy="480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24590" name="Line 116"/>
            <p:cNvSpPr/>
            <p:nvPr/>
          </p:nvSpPr>
          <p:spPr>
            <a:xfrm>
              <a:off x="4128" y="1680"/>
              <a:ext cx="480" cy="480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sysDot"/>
              <a:headEnd type="none" w="med" len="med"/>
              <a:tailEnd type="none" w="med" len="med"/>
            </a:ln>
          </p:spPr>
        </p:sp>
      </p:grpSp>
      <p:sp>
        <p:nvSpPr>
          <p:cNvPr id="24581" name="Line 117"/>
          <p:cNvSpPr/>
          <p:nvPr/>
        </p:nvSpPr>
        <p:spPr>
          <a:xfrm>
            <a:off x="6453188" y="2819400"/>
            <a:ext cx="0" cy="533400"/>
          </a:xfrm>
          <a:prstGeom prst="line">
            <a:avLst/>
          </a:prstGeom>
          <a:ln w="57150" cap="flat" cmpd="sng">
            <a:solidFill>
              <a:srgbClr val="FF00FF"/>
            </a:solidFill>
            <a:prstDash val="solid"/>
            <a:headEnd type="triangle" w="med" len="med"/>
            <a:tailEnd type="none" w="med" len="med"/>
          </a:ln>
        </p:spPr>
      </p:sp>
      <p:sp>
        <p:nvSpPr>
          <p:cNvPr id="24582" name="Text Box 118"/>
          <p:cNvSpPr txBox="1"/>
          <p:nvPr/>
        </p:nvSpPr>
        <p:spPr>
          <a:xfrm>
            <a:off x="542925" y="2714625"/>
            <a:ext cx="6110288" cy="1323975"/>
          </a:xfrm>
          <a:prstGeom prst="rect">
            <a:avLst/>
          </a:prstGeom>
          <a:noFill/>
          <a:ln w="57150">
            <a:noFill/>
          </a:ln>
        </p:spPr>
        <p:txBody>
          <a:bodyPr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火箭图向（      ）平移了</a:t>
            </a:r>
            <a:endParaRPr lang="en-US" altLang="zh-CN" sz="3200" b="1" dirty="0">
              <a:latin typeface="华文楷体" pitchFamily="2" charset="-122"/>
              <a:ea typeface="华文楷体" pitchFamily="2" charset="-122"/>
            </a:endParaRPr>
          </a:p>
          <a:p>
            <a:pPr lvl="0" algn="l" eaLnBrk="1" hangingPunct="1">
              <a:spcBef>
                <a:spcPct val="50000"/>
              </a:spcBef>
            </a:pP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（     ）格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5111" name="Text Box 119"/>
          <p:cNvSpPr txBox="1"/>
          <p:nvPr/>
        </p:nvSpPr>
        <p:spPr>
          <a:xfrm>
            <a:off x="2724150" y="2714625"/>
            <a:ext cx="533400" cy="584200"/>
          </a:xfrm>
          <a:prstGeom prst="rect">
            <a:avLst/>
          </a:prstGeom>
          <a:noFill/>
          <a:ln w="57150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上</a:t>
            </a:r>
            <a:endParaRPr lang="zh-CN" altLang="en-US" sz="32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5112" name="Text Box 120"/>
          <p:cNvSpPr txBox="1"/>
          <p:nvPr/>
        </p:nvSpPr>
        <p:spPr>
          <a:xfrm>
            <a:off x="1009650" y="3416300"/>
            <a:ext cx="533400" cy="584200"/>
          </a:xfrm>
          <a:prstGeom prst="rect">
            <a:avLst/>
          </a:prstGeom>
          <a:noFill/>
          <a:ln w="57150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endParaRPr lang="en-US" altLang="zh-CN" sz="32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111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"/>
                                        <p:tgtEl>
                                          <p:spTgt spid="85111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11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75"/>
                                        <p:tgtEl>
                                          <p:spTgt spid="8511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111" grpId="0" build="p"/>
      <p:bldP spid="85112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5602" name="Group 2"/>
          <p:cNvGrpSpPr/>
          <p:nvPr/>
        </p:nvGrpSpPr>
        <p:grpSpPr>
          <a:xfrm>
            <a:off x="357188" y="381000"/>
            <a:ext cx="8382000" cy="6096000"/>
            <a:chOff x="528" y="240"/>
            <a:chExt cx="5280" cy="3840"/>
          </a:xfrm>
        </p:grpSpPr>
        <p:grpSp>
          <p:nvGrpSpPr>
            <p:cNvPr id="25617" name="Group 3"/>
            <p:cNvGrpSpPr/>
            <p:nvPr/>
          </p:nvGrpSpPr>
          <p:grpSpPr>
            <a:xfrm>
              <a:off x="528" y="240"/>
              <a:ext cx="4800" cy="480"/>
              <a:chOff x="528" y="240"/>
              <a:chExt cx="4800" cy="480"/>
            </a:xfrm>
          </p:grpSpPr>
          <p:sp>
            <p:nvSpPr>
              <p:cNvPr id="25704" name="Rectangle 4"/>
              <p:cNvSpPr/>
              <p:nvPr/>
            </p:nvSpPr>
            <p:spPr>
              <a:xfrm>
                <a:off x="52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5705" name="Rectangle 5"/>
              <p:cNvSpPr/>
              <p:nvPr/>
            </p:nvSpPr>
            <p:spPr>
              <a:xfrm>
                <a:off x="100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5706" name="Rectangle 6"/>
              <p:cNvSpPr/>
              <p:nvPr/>
            </p:nvSpPr>
            <p:spPr>
              <a:xfrm>
                <a:off x="148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5707" name="Rectangle 7"/>
              <p:cNvSpPr/>
              <p:nvPr/>
            </p:nvSpPr>
            <p:spPr>
              <a:xfrm>
                <a:off x="196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5708" name="Rectangle 8"/>
              <p:cNvSpPr/>
              <p:nvPr/>
            </p:nvSpPr>
            <p:spPr>
              <a:xfrm>
                <a:off x="244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5709" name="Rectangle 9"/>
              <p:cNvSpPr/>
              <p:nvPr/>
            </p:nvSpPr>
            <p:spPr>
              <a:xfrm>
                <a:off x="436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5710" name="Rectangle 10"/>
              <p:cNvSpPr/>
              <p:nvPr/>
            </p:nvSpPr>
            <p:spPr>
              <a:xfrm>
                <a:off x="292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5711" name="Rectangle 11"/>
              <p:cNvSpPr/>
              <p:nvPr/>
            </p:nvSpPr>
            <p:spPr>
              <a:xfrm>
                <a:off x="340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5712" name="Rectangle 12"/>
              <p:cNvSpPr/>
              <p:nvPr/>
            </p:nvSpPr>
            <p:spPr>
              <a:xfrm>
                <a:off x="388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5713" name="Rectangle 13"/>
              <p:cNvSpPr/>
              <p:nvPr/>
            </p:nvSpPr>
            <p:spPr>
              <a:xfrm>
                <a:off x="484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5618" name="Group 14"/>
            <p:cNvGrpSpPr/>
            <p:nvPr/>
          </p:nvGrpSpPr>
          <p:grpSpPr>
            <a:xfrm>
              <a:off x="528" y="720"/>
              <a:ext cx="4800" cy="480"/>
              <a:chOff x="528" y="480"/>
              <a:chExt cx="4800" cy="480"/>
            </a:xfrm>
          </p:grpSpPr>
          <p:sp>
            <p:nvSpPr>
              <p:cNvPr id="25694" name="Rectangle 15"/>
              <p:cNvSpPr/>
              <p:nvPr/>
            </p:nvSpPr>
            <p:spPr>
              <a:xfrm>
                <a:off x="5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5695" name="Rectangle 16"/>
              <p:cNvSpPr/>
              <p:nvPr/>
            </p:nvSpPr>
            <p:spPr>
              <a:xfrm>
                <a:off x="10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5696" name="Rectangle 17"/>
              <p:cNvSpPr/>
              <p:nvPr/>
            </p:nvSpPr>
            <p:spPr>
              <a:xfrm>
                <a:off x="14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5697" name="Rectangle 18"/>
              <p:cNvSpPr/>
              <p:nvPr/>
            </p:nvSpPr>
            <p:spPr>
              <a:xfrm>
                <a:off x="19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5698" name="Rectangle 19"/>
              <p:cNvSpPr/>
              <p:nvPr/>
            </p:nvSpPr>
            <p:spPr>
              <a:xfrm>
                <a:off x="24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5699" name="Rectangle 20"/>
              <p:cNvSpPr/>
              <p:nvPr/>
            </p:nvSpPr>
            <p:spPr>
              <a:xfrm>
                <a:off x="43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5700" name="Rectangle 21"/>
              <p:cNvSpPr/>
              <p:nvPr/>
            </p:nvSpPr>
            <p:spPr>
              <a:xfrm>
                <a:off x="29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5701" name="Rectangle 22"/>
              <p:cNvSpPr/>
              <p:nvPr/>
            </p:nvSpPr>
            <p:spPr>
              <a:xfrm>
                <a:off x="34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5702" name="Rectangle 23"/>
              <p:cNvSpPr/>
              <p:nvPr/>
            </p:nvSpPr>
            <p:spPr>
              <a:xfrm>
                <a:off x="38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5703" name="Rectangle 24"/>
              <p:cNvSpPr/>
              <p:nvPr/>
            </p:nvSpPr>
            <p:spPr>
              <a:xfrm>
                <a:off x="48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5619" name="Group 25"/>
            <p:cNvGrpSpPr/>
            <p:nvPr/>
          </p:nvGrpSpPr>
          <p:grpSpPr>
            <a:xfrm>
              <a:off x="528" y="3120"/>
              <a:ext cx="4800" cy="480"/>
              <a:chOff x="528" y="480"/>
              <a:chExt cx="4800" cy="480"/>
            </a:xfrm>
          </p:grpSpPr>
          <p:sp>
            <p:nvSpPr>
              <p:cNvPr id="25684" name="Rectangle 26"/>
              <p:cNvSpPr/>
              <p:nvPr/>
            </p:nvSpPr>
            <p:spPr>
              <a:xfrm>
                <a:off x="5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5685" name="Rectangle 27"/>
              <p:cNvSpPr/>
              <p:nvPr/>
            </p:nvSpPr>
            <p:spPr>
              <a:xfrm>
                <a:off x="10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5686" name="Rectangle 28"/>
              <p:cNvSpPr/>
              <p:nvPr/>
            </p:nvSpPr>
            <p:spPr>
              <a:xfrm>
                <a:off x="14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5687" name="Rectangle 29"/>
              <p:cNvSpPr/>
              <p:nvPr/>
            </p:nvSpPr>
            <p:spPr>
              <a:xfrm>
                <a:off x="19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5688" name="Rectangle 30"/>
              <p:cNvSpPr/>
              <p:nvPr/>
            </p:nvSpPr>
            <p:spPr>
              <a:xfrm>
                <a:off x="24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5689" name="Rectangle 31"/>
              <p:cNvSpPr/>
              <p:nvPr/>
            </p:nvSpPr>
            <p:spPr>
              <a:xfrm>
                <a:off x="43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5690" name="Rectangle 32"/>
              <p:cNvSpPr/>
              <p:nvPr/>
            </p:nvSpPr>
            <p:spPr>
              <a:xfrm>
                <a:off x="29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5691" name="Rectangle 33"/>
              <p:cNvSpPr/>
              <p:nvPr/>
            </p:nvSpPr>
            <p:spPr>
              <a:xfrm>
                <a:off x="34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5692" name="Rectangle 34"/>
              <p:cNvSpPr/>
              <p:nvPr/>
            </p:nvSpPr>
            <p:spPr>
              <a:xfrm>
                <a:off x="38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5693" name="Rectangle 35"/>
              <p:cNvSpPr/>
              <p:nvPr/>
            </p:nvSpPr>
            <p:spPr>
              <a:xfrm>
                <a:off x="48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5620" name="Group 36"/>
            <p:cNvGrpSpPr/>
            <p:nvPr/>
          </p:nvGrpSpPr>
          <p:grpSpPr>
            <a:xfrm>
              <a:off x="528" y="1680"/>
              <a:ext cx="4800" cy="480"/>
              <a:chOff x="528" y="480"/>
              <a:chExt cx="4800" cy="480"/>
            </a:xfrm>
          </p:grpSpPr>
          <p:sp>
            <p:nvSpPr>
              <p:cNvPr id="25674" name="Rectangle 37"/>
              <p:cNvSpPr/>
              <p:nvPr/>
            </p:nvSpPr>
            <p:spPr>
              <a:xfrm>
                <a:off x="5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5675" name="Rectangle 38"/>
              <p:cNvSpPr/>
              <p:nvPr/>
            </p:nvSpPr>
            <p:spPr>
              <a:xfrm>
                <a:off x="10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5676" name="Rectangle 39"/>
              <p:cNvSpPr/>
              <p:nvPr/>
            </p:nvSpPr>
            <p:spPr>
              <a:xfrm>
                <a:off x="14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5677" name="Rectangle 40"/>
              <p:cNvSpPr/>
              <p:nvPr/>
            </p:nvSpPr>
            <p:spPr>
              <a:xfrm>
                <a:off x="19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5678" name="Rectangle 41"/>
              <p:cNvSpPr/>
              <p:nvPr/>
            </p:nvSpPr>
            <p:spPr>
              <a:xfrm>
                <a:off x="24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5679" name="Rectangle 42"/>
              <p:cNvSpPr/>
              <p:nvPr/>
            </p:nvSpPr>
            <p:spPr>
              <a:xfrm>
                <a:off x="43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5680" name="Rectangle 43"/>
              <p:cNvSpPr/>
              <p:nvPr/>
            </p:nvSpPr>
            <p:spPr>
              <a:xfrm>
                <a:off x="29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5681" name="Rectangle 44"/>
              <p:cNvSpPr/>
              <p:nvPr/>
            </p:nvSpPr>
            <p:spPr>
              <a:xfrm>
                <a:off x="34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5682" name="Rectangle 45"/>
              <p:cNvSpPr/>
              <p:nvPr/>
            </p:nvSpPr>
            <p:spPr>
              <a:xfrm>
                <a:off x="38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5683" name="Rectangle 46"/>
              <p:cNvSpPr/>
              <p:nvPr/>
            </p:nvSpPr>
            <p:spPr>
              <a:xfrm>
                <a:off x="48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5621" name="Group 47"/>
            <p:cNvGrpSpPr/>
            <p:nvPr/>
          </p:nvGrpSpPr>
          <p:grpSpPr>
            <a:xfrm>
              <a:off x="528" y="3600"/>
              <a:ext cx="4800" cy="480"/>
              <a:chOff x="528" y="480"/>
              <a:chExt cx="4800" cy="480"/>
            </a:xfrm>
          </p:grpSpPr>
          <p:sp>
            <p:nvSpPr>
              <p:cNvPr id="25664" name="Rectangle 48"/>
              <p:cNvSpPr/>
              <p:nvPr/>
            </p:nvSpPr>
            <p:spPr>
              <a:xfrm>
                <a:off x="5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5665" name="Rectangle 49"/>
              <p:cNvSpPr/>
              <p:nvPr/>
            </p:nvSpPr>
            <p:spPr>
              <a:xfrm>
                <a:off x="10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5666" name="Rectangle 50"/>
              <p:cNvSpPr/>
              <p:nvPr/>
            </p:nvSpPr>
            <p:spPr>
              <a:xfrm>
                <a:off x="14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5667" name="Rectangle 51"/>
              <p:cNvSpPr/>
              <p:nvPr/>
            </p:nvSpPr>
            <p:spPr>
              <a:xfrm>
                <a:off x="19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5668" name="Rectangle 52"/>
              <p:cNvSpPr/>
              <p:nvPr/>
            </p:nvSpPr>
            <p:spPr>
              <a:xfrm>
                <a:off x="24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5669" name="Rectangle 53"/>
              <p:cNvSpPr/>
              <p:nvPr/>
            </p:nvSpPr>
            <p:spPr>
              <a:xfrm>
                <a:off x="43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5670" name="Rectangle 54"/>
              <p:cNvSpPr/>
              <p:nvPr/>
            </p:nvSpPr>
            <p:spPr>
              <a:xfrm>
                <a:off x="29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5671" name="Rectangle 55"/>
              <p:cNvSpPr/>
              <p:nvPr/>
            </p:nvSpPr>
            <p:spPr>
              <a:xfrm>
                <a:off x="34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5672" name="Rectangle 56"/>
              <p:cNvSpPr/>
              <p:nvPr/>
            </p:nvSpPr>
            <p:spPr>
              <a:xfrm>
                <a:off x="38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5673" name="Rectangle 57"/>
              <p:cNvSpPr/>
              <p:nvPr/>
            </p:nvSpPr>
            <p:spPr>
              <a:xfrm>
                <a:off x="48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5622" name="Group 58"/>
            <p:cNvGrpSpPr/>
            <p:nvPr/>
          </p:nvGrpSpPr>
          <p:grpSpPr>
            <a:xfrm>
              <a:off x="528" y="2640"/>
              <a:ext cx="4800" cy="480"/>
              <a:chOff x="528" y="480"/>
              <a:chExt cx="4800" cy="480"/>
            </a:xfrm>
          </p:grpSpPr>
          <p:sp>
            <p:nvSpPr>
              <p:cNvPr id="25654" name="Rectangle 59"/>
              <p:cNvSpPr/>
              <p:nvPr/>
            </p:nvSpPr>
            <p:spPr>
              <a:xfrm>
                <a:off x="5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5655" name="Rectangle 60"/>
              <p:cNvSpPr/>
              <p:nvPr/>
            </p:nvSpPr>
            <p:spPr>
              <a:xfrm>
                <a:off x="10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5656" name="Rectangle 61"/>
              <p:cNvSpPr/>
              <p:nvPr/>
            </p:nvSpPr>
            <p:spPr>
              <a:xfrm>
                <a:off x="14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5657" name="Rectangle 62"/>
              <p:cNvSpPr/>
              <p:nvPr/>
            </p:nvSpPr>
            <p:spPr>
              <a:xfrm>
                <a:off x="19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5658" name="Rectangle 63"/>
              <p:cNvSpPr/>
              <p:nvPr/>
            </p:nvSpPr>
            <p:spPr>
              <a:xfrm>
                <a:off x="24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5659" name="Rectangle 64"/>
              <p:cNvSpPr/>
              <p:nvPr/>
            </p:nvSpPr>
            <p:spPr>
              <a:xfrm>
                <a:off x="43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5660" name="Rectangle 65"/>
              <p:cNvSpPr/>
              <p:nvPr/>
            </p:nvSpPr>
            <p:spPr>
              <a:xfrm>
                <a:off x="29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5661" name="Rectangle 66"/>
              <p:cNvSpPr/>
              <p:nvPr/>
            </p:nvSpPr>
            <p:spPr>
              <a:xfrm>
                <a:off x="34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5662" name="Rectangle 67"/>
              <p:cNvSpPr/>
              <p:nvPr/>
            </p:nvSpPr>
            <p:spPr>
              <a:xfrm>
                <a:off x="38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5663" name="Rectangle 68"/>
              <p:cNvSpPr/>
              <p:nvPr/>
            </p:nvSpPr>
            <p:spPr>
              <a:xfrm>
                <a:off x="48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5623" name="Group 69"/>
            <p:cNvGrpSpPr/>
            <p:nvPr/>
          </p:nvGrpSpPr>
          <p:grpSpPr>
            <a:xfrm>
              <a:off x="528" y="1200"/>
              <a:ext cx="4800" cy="480"/>
              <a:chOff x="528" y="480"/>
              <a:chExt cx="4800" cy="480"/>
            </a:xfrm>
          </p:grpSpPr>
          <p:sp>
            <p:nvSpPr>
              <p:cNvPr id="25644" name="Rectangle 70"/>
              <p:cNvSpPr/>
              <p:nvPr/>
            </p:nvSpPr>
            <p:spPr>
              <a:xfrm>
                <a:off x="5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5645" name="Rectangle 71"/>
              <p:cNvSpPr/>
              <p:nvPr/>
            </p:nvSpPr>
            <p:spPr>
              <a:xfrm>
                <a:off x="10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5646" name="Rectangle 72"/>
              <p:cNvSpPr/>
              <p:nvPr/>
            </p:nvSpPr>
            <p:spPr>
              <a:xfrm>
                <a:off x="14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5647" name="Rectangle 73"/>
              <p:cNvSpPr/>
              <p:nvPr/>
            </p:nvSpPr>
            <p:spPr>
              <a:xfrm>
                <a:off x="19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5648" name="Rectangle 74"/>
              <p:cNvSpPr/>
              <p:nvPr/>
            </p:nvSpPr>
            <p:spPr>
              <a:xfrm>
                <a:off x="24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5649" name="Rectangle 75"/>
              <p:cNvSpPr/>
              <p:nvPr/>
            </p:nvSpPr>
            <p:spPr>
              <a:xfrm>
                <a:off x="43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5650" name="Rectangle 76"/>
              <p:cNvSpPr/>
              <p:nvPr/>
            </p:nvSpPr>
            <p:spPr>
              <a:xfrm>
                <a:off x="29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5651" name="Rectangle 77"/>
              <p:cNvSpPr/>
              <p:nvPr/>
            </p:nvSpPr>
            <p:spPr>
              <a:xfrm>
                <a:off x="34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5652" name="Rectangle 78"/>
              <p:cNvSpPr/>
              <p:nvPr/>
            </p:nvSpPr>
            <p:spPr>
              <a:xfrm>
                <a:off x="38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5653" name="Rectangle 79"/>
              <p:cNvSpPr/>
              <p:nvPr/>
            </p:nvSpPr>
            <p:spPr>
              <a:xfrm>
                <a:off x="48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5624" name="Group 80"/>
            <p:cNvGrpSpPr/>
            <p:nvPr/>
          </p:nvGrpSpPr>
          <p:grpSpPr>
            <a:xfrm>
              <a:off x="528" y="2160"/>
              <a:ext cx="4800" cy="480"/>
              <a:chOff x="528" y="480"/>
              <a:chExt cx="4800" cy="480"/>
            </a:xfrm>
          </p:grpSpPr>
          <p:sp>
            <p:nvSpPr>
              <p:cNvPr id="25634" name="Rectangle 81"/>
              <p:cNvSpPr/>
              <p:nvPr/>
            </p:nvSpPr>
            <p:spPr>
              <a:xfrm>
                <a:off x="5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5635" name="Rectangle 82"/>
              <p:cNvSpPr/>
              <p:nvPr/>
            </p:nvSpPr>
            <p:spPr>
              <a:xfrm>
                <a:off x="10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5636" name="Rectangle 83"/>
              <p:cNvSpPr/>
              <p:nvPr/>
            </p:nvSpPr>
            <p:spPr>
              <a:xfrm>
                <a:off x="14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5637" name="Rectangle 84"/>
              <p:cNvSpPr/>
              <p:nvPr/>
            </p:nvSpPr>
            <p:spPr>
              <a:xfrm>
                <a:off x="19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5638" name="Rectangle 85"/>
              <p:cNvSpPr/>
              <p:nvPr/>
            </p:nvSpPr>
            <p:spPr>
              <a:xfrm>
                <a:off x="24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5639" name="Rectangle 86"/>
              <p:cNvSpPr/>
              <p:nvPr/>
            </p:nvSpPr>
            <p:spPr>
              <a:xfrm>
                <a:off x="43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5640" name="Rectangle 87"/>
              <p:cNvSpPr/>
              <p:nvPr/>
            </p:nvSpPr>
            <p:spPr>
              <a:xfrm>
                <a:off x="29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5641" name="Rectangle 88"/>
              <p:cNvSpPr/>
              <p:nvPr/>
            </p:nvSpPr>
            <p:spPr>
              <a:xfrm>
                <a:off x="34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5642" name="Rectangle 89"/>
              <p:cNvSpPr/>
              <p:nvPr/>
            </p:nvSpPr>
            <p:spPr>
              <a:xfrm>
                <a:off x="38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5643" name="Rectangle 90"/>
              <p:cNvSpPr/>
              <p:nvPr/>
            </p:nvSpPr>
            <p:spPr>
              <a:xfrm>
                <a:off x="48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5625" name="Group 91"/>
            <p:cNvGrpSpPr/>
            <p:nvPr/>
          </p:nvGrpSpPr>
          <p:grpSpPr>
            <a:xfrm>
              <a:off x="5328" y="240"/>
              <a:ext cx="480" cy="3840"/>
              <a:chOff x="5328" y="240"/>
              <a:chExt cx="480" cy="3840"/>
            </a:xfrm>
          </p:grpSpPr>
          <p:sp>
            <p:nvSpPr>
              <p:cNvPr id="25626" name="Rectangle 92"/>
              <p:cNvSpPr/>
              <p:nvPr/>
            </p:nvSpPr>
            <p:spPr>
              <a:xfrm>
                <a:off x="532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5627" name="Rectangle 93"/>
              <p:cNvSpPr/>
              <p:nvPr/>
            </p:nvSpPr>
            <p:spPr>
              <a:xfrm>
                <a:off x="5328" y="360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5628" name="Rectangle 94"/>
              <p:cNvSpPr/>
              <p:nvPr/>
            </p:nvSpPr>
            <p:spPr>
              <a:xfrm>
                <a:off x="5328" y="72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5629" name="Rectangle 95"/>
              <p:cNvSpPr/>
              <p:nvPr/>
            </p:nvSpPr>
            <p:spPr>
              <a:xfrm>
                <a:off x="5328" y="216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5630" name="Rectangle 96"/>
              <p:cNvSpPr/>
              <p:nvPr/>
            </p:nvSpPr>
            <p:spPr>
              <a:xfrm>
                <a:off x="5328" y="16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5631" name="Rectangle 97"/>
              <p:cNvSpPr/>
              <p:nvPr/>
            </p:nvSpPr>
            <p:spPr>
              <a:xfrm>
                <a:off x="5328" y="120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5632" name="Rectangle 98"/>
              <p:cNvSpPr/>
              <p:nvPr/>
            </p:nvSpPr>
            <p:spPr>
              <a:xfrm>
                <a:off x="5328" y="312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5633" name="Rectangle 99"/>
              <p:cNvSpPr/>
              <p:nvPr/>
            </p:nvSpPr>
            <p:spPr>
              <a:xfrm>
                <a:off x="5328" y="26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25603" name="Group 109"/>
          <p:cNvGrpSpPr/>
          <p:nvPr/>
        </p:nvGrpSpPr>
        <p:grpSpPr>
          <a:xfrm>
            <a:off x="5691188" y="381000"/>
            <a:ext cx="3048000" cy="2286000"/>
            <a:chOff x="2208" y="720"/>
            <a:chExt cx="1920" cy="1440"/>
          </a:xfrm>
        </p:grpSpPr>
        <p:sp>
          <p:nvSpPr>
            <p:cNvPr id="25613" name="Line 100"/>
            <p:cNvSpPr/>
            <p:nvPr/>
          </p:nvSpPr>
          <p:spPr>
            <a:xfrm>
              <a:off x="2208" y="1200"/>
              <a:ext cx="1920" cy="0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25614" name="Line 105"/>
            <p:cNvSpPr/>
            <p:nvPr/>
          </p:nvSpPr>
          <p:spPr>
            <a:xfrm flipH="1">
              <a:off x="2208" y="720"/>
              <a:ext cx="960" cy="480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25615" name="Line 106"/>
            <p:cNvSpPr/>
            <p:nvPr/>
          </p:nvSpPr>
          <p:spPr>
            <a:xfrm>
              <a:off x="3168" y="720"/>
              <a:ext cx="960" cy="480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25616" name="Rectangle 108"/>
            <p:cNvSpPr/>
            <p:nvPr/>
          </p:nvSpPr>
          <p:spPr>
            <a:xfrm>
              <a:off x="2688" y="1200"/>
              <a:ext cx="960" cy="960"/>
            </a:xfrm>
            <a:prstGeom prst="rect">
              <a:avLst/>
            </a:prstGeom>
            <a:noFill/>
            <a:ln w="57150" cap="flat" cmpd="sng">
              <a:solidFill>
                <a:srgbClr val="0000FF"/>
              </a:solidFill>
              <a:prstDash val="sysDot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1" hangingPunct="1"/>
              <a:endParaRPr lang="zh-CN" altLang="en-US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5604" name="Group 110"/>
          <p:cNvGrpSpPr/>
          <p:nvPr/>
        </p:nvGrpSpPr>
        <p:grpSpPr>
          <a:xfrm>
            <a:off x="5691188" y="4191000"/>
            <a:ext cx="3048000" cy="2286000"/>
            <a:chOff x="2208" y="720"/>
            <a:chExt cx="1920" cy="1440"/>
          </a:xfrm>
        </p:grpSpPr>
        <p:sp>
          <p:nvSpPr>
            <p:cNvPr id="25609" name="Line 111"/>
            <p:cNvSpPr/>
            <p:nvPr/>
          </p:nvSpPr>
          <p:spPr>
            <a:xfrm>
              <a:off x="2208" y="1200"/>
              <a:ext cx="1920" cy="0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5610" name="Line 112"/>
            <p:cNvSpPr/>
            <p:nvPr/>
          </p:nvSpPr>
          <p:spPr>
            <a:xfrm flipH="1">
              <a:off x="2208" y="720"/>
              <a:ext cx="960" cy="480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5611" name="Line 113"/>
            <p:cNvSpPr/>
            <p:nvPr/>
          </p:nvSpPr>
          <p:spPr>
            <a:xfrm>
              <a:off x="3168" y="720"/>
              <a:ext cx="960" cy="480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5612" name="Rectangle 114"/>
            <p:cNvSpPr/>
            <p:nvPr/>
          </p:nvSpPr>
          <p:spPr>
            <a:xfrm>
              <a:off x="2688" y="1200"/>
              <a:ext cx="960" cy="960"/>
            </a:xfrm>
            <a:prstGeom prst="rect">
              <a:avLst/>
            </a:prstGeom>
            <a:noFill/>
            <a:ln w="57150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1" hangingPunct="1"/>
              <a:endParaRPr lang="zh-CN" altLang="en-US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25605" name="Line 115"/>
          <p:cNvSpPr/>
          <p:nvPr/>
        </p:nvSpPr>
        <p:spPr>
          <a:xfrm>
            <a:off x="7215188" y="2971800"/>
            <a:ext cx="0" cy="838200"/>
          </a:xfrm>
          <a:prstGeom prst="line">
            <a:avLst/>
          </a:prstGeom>
          <a:ln w="57150" cap="flat" cmpd="sng">
            <a:solidFill>
              <a:srgbClr val="FF00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5606" name="Text Box 116"/>
          <p:cNvSpPr txBox="1"/>
          <p:nvPr/>
        </p:nvSpPr>
        <p:spPr>
          <a:xfrm>
            <a:off x="514350" y="2857500"/>
            <a:ext cx="6243638" cy="584200"/>
          </a:xfrm>
          <a:prstGeom prst="rect">
            <a:avLst/>
          </a:prstGeom>
          <a:noFill/>
          <a:ln w="57150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小房图向（     ）平移了（     ）格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0229" name="Text Box 117"/>
          <p:cNvSpPr txBox="1"/>
          <p:nvPr/>
        </p:nvSpPr>
        <p:spPr>
          <a:xfrm>
            <a:off x="3669030" y="2844800"/>
            <a:ext cx="609600" cy="584200"/>
          </a:xfrm>
          <a:prstGeom prst="rect">
            <a:avLst/>
          </a:prstGeom>
          <a:noFill/>
          <a:ln w="57150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下</a:t>
            </a:r>
            <a:endParaRPr lang="zh-CN" altLang="en-US" sz="32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0230" name="Text Box 118"/>
          <p:cNvSpPr txBox="1"/>
          <p:nvPr/>
        </p:nvSpPr>
        <p:spPr>
          <a:xfrm>
            <a:off x="3135630" y="3331845"/>
            <a:ext cx="533400" cy="584200"/>
          </a:xfrm>
          <a:prstGeom prst="rect">
            <a:avLst/>
          </a:prstGeom>
          <a:noFill/>
          <a:ln w="57150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endParaRPr lang="en-US" altLang="zh-CN" sz="32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22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"/>
                                        <p:tgtEl>
                                          <p:spTgt spid="9022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23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75"/>
                                        <p:tgtEl>
                                          <p:spTgt spid="9023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229" grpId="0" build="p"/>
      <p:bldP spid="90230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5845" name="Picture 5" descr="lunchuan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43563" y="3929063"/>
            <a:ext cx="2667000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6" name="Picture 6" descr="qich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8" y="1501775"/>
            <a:ext cx="2667000" cy="1784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8" name="Picture 8" descr="zho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4250" y="2438400"/>
            <a:ext cx="1905000" cy="1905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60" name="Picture 20" descr="t02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6313" y="942975"/>
            <a:ext cx="3886200" cy="2914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64" name="Picture 24" descr="200353233622948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5300" y="4114800"/>
            <a:ext cx="3505200" cy="2628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58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58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Text Box 1048"/>
          <p:cNvSpPr txBox="1"/>
          <p:nvPr/>
        </p:nvSpPr>
        <p:spPr>
          <a:xfrm>
            <a:off x="642938" y="1000125"/>
            <a:ext cx="8001000" cy="1446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indent="457200" algn="l" eaLnBrk="1" hangingPunct="1"/>
            <a:r>
              <a:rPr lang="zh-CN" altLang="en-US" sz="44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在平移现象后面画     ，在旋转现象后面画     。</a:t>
            </a:r>
            <a:endParaRPr lang="zh-CN" altLang="en-US" sz="44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363" name="Oval 1049"/>
          <p:cNvSpPr/>
          <p:nvPr/>
        </p:nvSpPr>
        <p:spPr>
          <a:xfrm>
            <a:off x="5087938" y="1814195"/>
            <a:ext cx="533400" cy="533400"/>
          </a:xfrm>
          <a:prstGeom prst="ellipse">
            <a:avLst/>
          </a:prstGeom>
          <a:solidFill>
            <a:schemeClr val="bg1"/>
          </a:solidFill>
          <a:ln w="57150" cap="flat" cmpd="sng">
            <a:solidFill>
              <a:srgbClr val="FF0066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364" name="Text Box 1050"/>
          <p:cNvSpPr txBox="1"/>
          <p:nvPr/>
        </p:nvSpPr>
        <p:spPr>
          <a:xfrm>
            <a:off x="414338" y="2630488"/>
            <a:ext cx="7620000" cy="4298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/>
            <a:r>
              <a:rPr lang="en-US" altLang="zh-CN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zh-CN" altLang="en-US" sz="40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传送带运货物。</a:t>
            </a:r>
            <a:r>
              <a:rPr lang="zh-CN" altLang="en-US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      ）        </a:t>
            </a:r>
            <a:endParaRPr lang="zh-CN" altLang="en-US" sz="36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lvl="0" algn="l" eaLnBrk="1" hangingPunct="1"/>
            <a:r>
              <a:rPr lang="zh-CN" altLang="en-US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zh-CN" altLang="en-US" sz="40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荡秋千。</a:t>
            </a:r>
            <a:r>
              <a:rPr lang="zh-CN" altLang="en-US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      ）</a:t>
            </a:r>
            <a:endParaRPr lang="zh-CN" altLang="en-US" sz="36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lvl="0" algn="l" eaLnBrk="1" hangingPunct="1"/>
            <a:r>
              <a:rPr lang="zh-CN" altLang="en-US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zh-CN" altLang="en-US" sz="40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飞机螺旋桨的转动。</a:t>
            </a:r>
            <a:r>
              <a:rPr lang="zh-CN" altLang="en-US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     ）   </a:t>
            </a:r>
            <a:endParaRPr lang="zh-CN" altLang="en-US" sz="36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lvl="0" algn="l" eaLnBrk="1" hangingPunct="1"/>
            <a:r>
              <a:rPr lang="zh-CN" altLang="en-US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zh-CN" altLang="en-US" sz="40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开推拉窗。</a:t>
            </a:r>
            <a:r>
              <a:rPr lang="zh-CN" altLang="en-US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      ）</a:t>
            </a:r>
            <a:endParaRPr lang="zh-CN" altLang="en-US" sz="36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lvl="0" algn="l" eaLnBrk="1" hangingPunct="1"/>
            <a:r>
              <a:rPr lang="zh-CN" altLang="en-US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zh-CN" altLang="en-US" sz="40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电梯上下移动。</a:t>
            </a:r>
            <a:r>
              <a:rPr lang="zh-CN" altLang="en-US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     ）          </a:t>
            </a:r>
            <a:endParaRPr lang="zh-CN" altLang="en-US" sz="36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lvl="0" algn="l" eaLnBrk="1" hangingPunct="1"/>
            <a:r>
              <a:rPr lang="zh-CN" altLang="en-US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zh-CN" altLang="en-US" sz="40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钟面上秒针的运动。</a:t>
            </a:r>
            <a:r>
              <a:rPr lang="zh-CN" altLang="en-US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      ） </a:t>
            </a:r>
            <a:endParaRPr lang="zh-CN" altLang="en-US" sz="36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lvl="0" algn="l" eaLnBrk="1" hangingPunct="1"/>
            <a:r>
              <a:rPr lang="zh-CN" altLang="en-US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endParaRPr lang="zh-CN" altLang="en-US" sz="36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1947" name="Rectangle 1051"/>
          <p:cNvSpPr/>
          <p:nvPr/>
        </p:nvSpPr>
        <p:spPr>
          <a:xfrm>
            <a:off x="5291138" y="2768283"/>
            <a:ext cx="533400" cy="457200"/>
          </a:xfrm>
          <a:prstGeom prst="rect">
            <a:avLst/>
          </a:prstGeom>
          <a:solidFill>
            <a:schemeClr val="bg1"/>
          </a:solidFill>
          <a:ln w="57150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1948" name="Oval 1052"/>
          <p:cNvSpPr/>
          <p:nvPr/>
        </p:nvSpPr>
        <p:spPr>
          <a:xfrm>
            <a:off x="4054158" y="3392488"/>
            <a:ext cx="533400" cy="533400"/>
          </a:xfrm>
          <a:prstGeom prst="ellipse">
            <a:avLst/>
          </a:prstGeom>
          <a:solidFill>
            <a:schemeClr val="bg1"/>
          </a:solidFill>
          <a:ln w="57150" cap="flat" cmpd="sng">
            <a:solidFill>
              <a:srgbClr val="FF0066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367" name="Rectangle 1053"/>
          <p:cNvSpPr/>
          <p:nvPr/>
        </p:nvSpPr>
        <p:spPr>
          <a:xfrm>
            <a:off x="5786438" y="1214438"/>
            <a:ext cx="533400" cy="457200"/>
          </a:xfrm>
          <a:prstGeom prst="rect">
            <a:avLst/>
          </a:prstGeom>
          <a:solidFill>
            <a:schemeClr val="bg1"/>
          </a:solidFill>
          <a:ln w="57150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1950" name="Oval 1054"/>
          <p:cNvSpPr/>
          <p:nvPr/>
        </p:nvSpPr>
        <p:spPr>
          <a:xfrm>
            <a:off x="6319838" y="3925888"/>
            <a:ext cx="533400" cy="533400"/>
          </a:xfrm>
          <a:prstGeom prst="ellipse">
            <a:avLst/>
          </a:prstGeom>
          <a:solidFill>
            <a:schemeClr val="bg1"/>
          </a:solidFill>
          <a:ln w="57150" cap="flat" cmpd="sng">
            <a:solidFill>
              <a:srgbClr val="FF0066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1951" name="Oval 1055">
            <a:hlinkClick r:id="rId1" action="ppaction://hlinksldjump"/>
          </p:cNvPr>
          <p:cNvSpPr/>
          <p:nvPr/>
        </p:nvSpPr>
        <p:spPr>
          <a:xfrm>
            <a:off x="6319838" y="5754688"/>
            <a:ext cx="533400" cy="533400"/>
          </a:xfrm>
          <a:prstGeom prst="ellipse">
            <a:avLst/>
          </a:prstGeom>
          <a:solidFill>
            <a:schemeClr val="bg1"/>
          </a:solidFill>
          <a:ln w="57150" cap="flat" cmpd="sng">
            <a:solidFill>
              <a:srgbClr val="FF0066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1952" name="Rectangle 1056"/>
          <p:cNvSpPr/>
          <p:nvPr/>
        </p:nvSpPr>
        <p:spPr>
          <a:xfrm>
            <a:off x="5253038" y="5178108"/>
            <a:ext cx="533400" cy="457200"/>
          </a:xfrm>
          <a:prstGeom prst="rect">
            <a:avLst/>
          </a:prstGeom>
          <a:solidFill>
            <a:schemeClr val="bg1"/>
          </a:solidFill>
          <a:ln w="57150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1953" name="Rectangle 1057"/>
          <p:cNvSpPr/>
          <p:nvPr/>
        </p:nvSpPr>
        <p:spPr>
          <a:xfrm>
            <a:off x="4376738" y="4551363"/>
            <a:ext cx="533400" cy="457200"/>
          </a:xfrm>
          <a:prstGeom prst="rect">
            <a:avLst/>
          </a:prstGeom>
          <a:solidFill>
            <a:schemeClr val="bg1"/>
          </a:solidFill>
          <a:ln w="57150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1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1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1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1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1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7" grpId="0" bldLvl="0" animBg="1"/>
      <p:bldP spid="81948" grpId="0" bldLvl="0" animBg="1"/>
      <p:bldP spid="81950" grpId="0" bldLvl="0" animBg="1"/>
      <p:bldP spid="81951" grpId="0" bldLvl="0" animBg="1"/>
      <p:bldP spid="81952" grpId="0" bldLvl="0" animBg="1"/>
      <p:bldP spid="8195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6386" name="Group 3"/>
          <p:cNvGrpSpPr/>
          <p:nvPr/>
        </p:nvGrpSpPr>
        <p:grpSpPr>
          <a:xfrm>
            <a:off x="395288" y="115888"/>
            <a:ext cx="8382000" cy="6096000"/>
            <a:chOff x="528" y="240"/>
            <a:chExt cx="5280" cy="3840"/>
          </a:xfrm>
        </p:grpSpPr>
        <p:grpSp>
          <p:nvGrpSpPr>
            <p:cNvPr id="16419" name="Group 4"/>
            <p:cNvGrpSpPr/>
            <p:nvPr/>
          </p:nvGrpSpPr>
          <p:grpSpPr>
            <a:xfrm>
              <a:off x="528" y="240"/>
              <a:ext cx="4800" cy="480"/>
              <a:chOff x="528" y="240"/>
              <a:chExt cx="4800" cy="480"/>
            </a:xfrm>
          </p:grpSpPr>
          <p:sp>
            <p:nvSpPr>
              <p:cNvPr id="16506" name="Rectangle 5"/>
              <p:cNvSpPr/>
              <p:nvPr/>
            </p:nvSpPr>
            <p:spPr>
              <a:xfrm>
                <a:off x="52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507" name="Rectangle 6"/>
              <p:cNvSpPr/>
              <p:nvPr/>
            </p:nvSpPr>
            <p:spPr>
              <a:xfrm>
                <a:off x="100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508" name="Rectangle 7"/>
              <p:cNvSpPr/>
              <p:nvPr/>
            </p:nvSpPr>
            <p:spPr>
              <a:xfrm>
                <a:off x="148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509" name="Rectangle 8"/>
              <p:cNvSpPr/>
              <p:nvPr/>
            </p:nvSpPr>
            <p:spPr>
              <a:xfrm>
                <a:off x="196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510" name="Rectangle 9"/>
              <p:cNvSpPr/>
              <p:nvPr/>
            </p:nvSpPr>
            <p:spPr>
              <a:xfrm>
                <a:off x="244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511" name="Rectangle 10"/>
              <p:cNvSpPr/>
              <p:nvPr/>
            </p:nvSpPr>
            <p:spPr>
              <a:xfrm>
                <a:off x="436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512" name="Rectangle 11"/>
              <p:cNvSpPr/>
              <p:nvPr/>
            </p:nvSpPr>
            <p:spPr>
              <a:xfrm>
                <a:off x="292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513" name="Rectangle 12"/>
              <p:cNvSpPr/>
              <p:nvPr/>
            </p:nvSpPr>
            <p:spPr>
              <a:xfrm>
                <a:off x="340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514" name="Rectangle 13"/>
              <p:cNvSpPr/>
              <p:nvPr/>
            </p:nvSpPr>
            <p:spPr>
              <a:xfrm>
                <a:off x="388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515" name="Rectangle 14"/>
              <p:cNvSpPr/>
              <p:nvPr/>
            </p:nvSpPr>
            <p:spPr>
              <a:xfrm>
                <a:off x="484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6420" name="Group 15"/>
            <p:cNvGrpSpPr/>
            <p:nvPr/>
          </p:nvGrpSpPr>
          <p:grpSpPr>
            <a:xfrm>
              <a:off x="528" y="720"/>
              <a:ext cx="4800" cy="480"/>
              <a:chOff x="528" y="480"/>
              <a:chExt cx="4800" cy="480"/>
            </a:xfrm>
          </p:grpSpPr>
          <p:sp>
            <p:nvSpPr>
              <p:cNvPr id="16496" name="Rectangle 16"/>
              <p:cNvSpPr/>
              <p:nvPr/>
            </p:nvSpPr>
            <p:spPr>
              <a:xfrm>
                <a:off x="5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97" name="Rectangle 17"/>
              <p:cNvSpPr/>
              <p:nvPr/>
            </p:nvSpPr>
            <p:spPr>
              <a:xfrm>
                <a:off x="10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98" name="Rectangle 18"/>
              <p:cNvSpPr/>
              <p:nvPr/>
            </p:nvSpPr>
            <p:spPr>
              <a:xfrm>
                <a:off x="14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99" name="Rectangle 19"/>
              <p:cNvSpPr/>
              <p:nvPr/>
            </p:nvSpPr>
            <p:spPr>
              <a:xfrm>
                <a:off x="19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500" name="Rectangle 20"/>
              <p:cNvSpPr/>
              <p:nvPr/>
            </p:nvSpPr>
            <p:spPr>
              <a:xfrm>
                <a:off x="24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501" name="Rectangle 21"/>
              <p:cNvSpPr/>
              <p:nvPr/>
            </p:nvSpPr>
            <p:spPr>
              <a:xfrm>
                <a:off x="43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502" name="Rectangle 22"/>
              <p:cNvSpPr/>
              <p:nvPr/>
            </p:nvSpPr>
            <p:spPr>
              <a:xfrm>
                <a:off x="29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503" name="Rectangle 23"/>
              <p:cNvSpPr/>
              <p:nvPr/>
            </p:nvSpPr>
            <p:spPr>
              <a:xfrm>
                <a:off x="34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504" name="Rectangle 24"/>
              <p:cNvSpPr/>
              <p:nvPr/>
            </p:nvSpPr>
            <p:spPr>
              <a:xfrm>
                <a:off x="38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505" name="Rectangle 25"/>
              <p:cNvSpPr/>
              <p:nvPr/>
            </p:nvSpPr>
            <p:spPr>
              <a:xfrm>
                <a:off x="48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6421" name="Group 26"/>
            <p:cNvGrpSpPr/>
            <p:nvPr/>
          </p:nvGrpSpPr>
          <p:grpSpPr>
            <a:xfrm>
              <a:off x="528" y="3120"/>
              <a:ext cx="4800" cy="480"/>
              <a:chOff x="528" y="480"/>
              <a:chExt cx="4800" cy="480"/>
            </a:xfrm>
          </p:grpSpPr>
          <p:sp>
            <p:nvSpPr>
              <p:cNvPr id="16486" name="Rectangle 27"/>
              <p:cNvSpPr/>
              <p:nvPr/>
            </p:nvSpPr>
            <p:spPr>
              <a:xfrm>
                <a:off x="5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87" name="Rectangle 28"/>
              <p:cNvSpPr/>
              <p:nvPr/>
            </p:nvSpPr>
            <p:spPr>
              <a:xfrm>
                <a:off x="10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88" name="Rectangle 29"/>
              <p:cNvSpPr/>
              <p:nvPr/>
            </p:nvSpPr>
            <p:spPr>
              <a:xfrm>
                <a:off x="14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89" name="Rectangle 30"/>
              <p:cNvSpPr/>
              <p:nvPr/>
            </p:nvSpPr>
            <p:spPr>
              <a:xfrm>
                <a:off x="19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90" name="Rectangle 31"/>
              <p:cNvSpPr/>
              <p:nvPr/>
            </p:nvSpPr>
            <p:spPr>
              <a:xfrm>
                <a:off x="24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91" name="Rectangle 32"/>
              <p:cNvSpPr/>
              <p:nvPr/>
            </p:nvSpPr>
            <p:spPr>
              <a:xfrm>
                <a:off x="43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92" name="Rectangle 33"/>
              <p:cNvSpPr/>
              <p:nvPr/>
            </p:nvSpPr>
            <p:spPr>
              <a:xfrm>
                <a:off x="29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93" name="Rectangle 34"/>
              <p:cNvSpPr/>
              <p:nvPr/>
            </p:nvSpPr>
            <p:spPr>
              <a:xfrm>
                <a:off x="34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94" name="Rectangle 35"/>
              <p:cNvSpPr/>
              <p:nvPr/>
            </p:nvSpPr>
            <p:spPr>
              <a:xfrm>
                <a:off x="38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95" name="Rectangle 36"/>
              <p:cNvSpPr/>
              <p:nvPr/>
            </p:nvSpPr>
            <p:spPr>
              <a:xfrm>
                <a:off x="48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6422" name="Group 37"/>
            <p:cNvGrpSpPr/>
            <p:nvPr/>
          </p:nvGrpSpPr>
          <p:grpSpPr>
            <a:xfrm>
              <a:off x="528" y="1680"/>
              <a:ext cx="4800" cy="480"/>
              <a:chOff x="528" y="480"/>
              <a:chExt cx="4800" cy="480"/>
            </a:xfrm>
          </p:grpSpPr>
          <p:sp>
            <p:nvSpPr>
              <p:cNvPr id="16476" name="Rectangle 38"/>
              <p:cNvSpPr/>
              <p:nvPr/>
            </p:nvSpPr>
            <p:spPr>
              <a:xfrm>
                <a:off x="5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77" name="Rectangle 39"/>
              <p:cNvSpPr/>
              <p:nvPr/>
            </p:nvSpPr>
            <p:spPr>
              <a:xfrm>
                <a:off x="10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78" name="Rectangle 40"/>
              <p:cNvSpPr/>
              <p:nvPr/>
            </p:nvSpPr>
            <p:spPr>
              <a:xfrm>
                <a:off x="14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79" name="Rectangle 41"/>
              <p:cNvSpPr/>
              <p:nvPr/>
            </p:nvSpPr>
            <p:spPr>
              <a:xfrm>
                <a:off x="19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80" name="Rectangle 42"/>
              <p:cNvSpPr/>
              <p:nvPr/>
            </p:nvSpPr>
            <p:spPr>
              <a:xfrm>
                <a:off x="24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81" name="Rectangle 43"/>
              <p:cNvSpPr/>
              <p:nvPr/>
            </p:nvSpPr>
            <p:spPr>
              <a:xfrm>
                <a:off x="43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82" name="Rectangle 44"/>
              <p:cNvSpPr/>
              <p:nvPr/>
            </p:nvSpPr>
            <p:spPr>
              <a:xfrm>
                <a:off x="29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83" name="Rectangle 45"/>
              <p:cNvSpPr/>
              <p:nvPr/>
            </p:nvSpPr>
            <p:spPr>
              <a:xfrm>
                <a:off x="34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84" name="Rectangle 46"/>
              <p:cNvSpPr/>
              <p:nvPr/>
            </p:nvSpPr>
            <p:spPr>
              <a:xfrm>
                <a:off x="38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85" name="Rectangle 47"/>
              <p:cNvSpPr/>
              <p:nvPr/>
            </p:nvSpPr>
            <p:spPr>
              <a:xfrm>
                <a:off x="48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6423" name="Group 48"/>
            <p:cNvGrpSpPr/>
            <p:nvPr/>
          </p:nvGrpSpPr>
          <p:grpSpPr>
            <a:xfrm>
              <a:off x="528" y="3600"/>
              <a:ext cx="4800" cy="480"/>
              <a:chOff x="528" y="480"/>
              <a:chExt cx="4800" cy="480"/>
            </a:xfrm>
          </p:grpSpPr>
          <p:sp>
            <p:nvSpPr>
              <p:cNvPr id="16466" name="Rectangle 49"/>
              <p:cNvSpPr/>
              <p:nvPr/>
            </p:nvSpPr>
            <p:spPr>
              <a:xfrm>
                <a:off x="5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67" name="Rectangle 50"/>
              <p:cNvSpPr/>
              <p:nvPr/>
            </p:nvSpPr>
            <p:spPr>
              <a:xfrm>
                <a:off x="10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68" name="Rectangle 51"/>
              <p:cNvSpPr/>
              <p:nvPr/>
            </p:nvSpPr>
            <p:spPr>
              <a:xfrm>
                <a:off x="14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69" name="Rectangle 52"/>
              <p:cNvSpPr/>
              <p:nvPr/>
            </p:nvSpPr>
            <p:spPr>
              <a:xfrm>
                <a:off x="19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70" name="Rectangle 53"/>
              <p:cNvSpPr/>
              <p:nvPr/>
            </p:nvSpPr>
            <p:spPr>
              <a:xfrm>
                <a:off x="24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71" name="Rectangle 54"/>
              <p:cNvSpPr/>
              <p:nvPr/>
            </p:nvSpPr>
            <p:spPr>
              <a:xfrm>
                <a:off x="43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72" name="Rectangle 55"/>
              <p:cNvSpPr/>
              <p:nvPr/>
            </p:nvSpPr>
            <p:spPr>
              <a:xfrm>
                <a:off x="29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73" name="Rectangle 56"/>
              <p:cNvSpPr/>
              <p:nvPr/>
            </p:nvSpPr>
            <p:spPr>
              <a:xfrm>
                <a:off x="34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74" name="Rectangle 57"/>
              <p:cNvSpPr/>
              <p:nvPr/>
            </p:nvSpPr>
            <p:spPr>
              <a:xfrm>
                <a:off x="38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75" name="Rectangle 58"/>
              <p:cNvSpPr/>
              <p:nvPr/>
            </p:nvSpPr>
            <p:spPr>
              <a:xfrm>
                <a:off x="48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6424" name="Group 59"/>
            <p:cNvGrpSpPr/>
            <p:nvPr/>
          </p:nvGrpSpPr>
          <p:grpSpPr>
            <a:xfrm>
              <a:off x="528" y="2640"/>
              <a:ext cx="4800" cy="480"/>
              <a:chOff x="528" y="480"/>
              <a:chExt cx="4800" cy="480"/>
            </a:xfrm>
          </p:grpSpPr>
          <p:sp>
            <p:nvSpPr>
              <p:cNvPr id="16456" name="Rectangle 60"/>
              <p:cNvSpPr/>
              <p:nvPr/>
            </p:nvSpPr>
            <p:spPr>
              <a:xfrm>
                <a:off x="5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57" name="Rectangle 61"/>
              <p:cNvSpPr/>
              <p:nvPr/>
            </p:nvSpPr>
            <p:spPr>
              <a:xfrm>
                <a:off x="10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58" name="Rectangle 62"/>
              <p:cNvSpPr/>
              <p:nvPr/>
            </p:nvSpPr>
            <p:spPr>
              <a:xfrm>
                <a:off x="14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59" name="Rectangle 63"/>
              <p:cNvSpPr/>
              <p:nvPr/>
            </p:nvSpPr>
            <p:spPr>
              <a:xfrm>
                <a:off x="19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60" name="Rectangle 64"/>
              <p:cNvSpPr/>
              <p:nvPr/>
            </p:nvSpPr>
            <p:spPr>
              <a:xfrm>
                <a:off x="24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61" name="Rectangle 65"/>
              <p:cNvSpPr/>
              <p:nvPr/>
            </p:nvSpPr>
            <p:spPr>
              <a:xfrm>
                <a:off x="43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62" name="Rectangle 66"/>
              <p:cNvSpPr/>
              <p:nvPr/>
            </p:nvSpPr>
            <p:spPr>
              <a:xfrm>
                <a:off x="29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63" name="Rectangle 67"/>
              <p:cNvSpPr/>
              <p:nvPr/>
            </p:nvSpPr>
            <p:spPr>
              <a:xfrm>
                <a:off x="34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64" name="Rectangle 68"/>
              <p:cNvSpPr/>
              <p:nvPr/>
            </p:nvSpPr>
            <p:spPr>
              <a:xfrm>
                <a:off x="38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65" name="Rectangle 69"/>
              <p:cNvSpPr/>
              <p:nvPr/>
            </p:nvSpPr>
            <p:spPr>
              <a:xfrm>
                <a:off x="48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6425" name="Group 70"/>
            <p:cNvGrpSpPr/>
            <p:nvPr/>
          </p:nvGrpSpPr>
          <p:grpSpPr>
            <a:xfrm>
              <a:off x="528" y="1200"/>
              <a:ext cx="4800" cy="480"/>
              <a:chOff x="528" y="480"/>
              <a:chExt cx="4800" cy="480"/>
            </a:xfrm>
          </p:grpSpPr>
          <p:sp>
            <p:nvSpPr>
              <p:cNvPr id="16446" name="Rectangle 71"/>
              <p:cNvSpPr/>
              <p:nvPr/>
            </p:nvSpPr>
            <p:spPr>
              <a:xfrm>
                <a:off x="5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47" name="Rectangle 72"/>
              <p:cNvSpPr/>
              <p:nvPr/>
            </p:nvSpPr>
            <p:spPr>
              <a:xfrm>
                <a:off x="10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48" name="Rectangle 73"/>
              <p:cNvSpPr/>
              <p:nvPr/>
            </p:nvSpPr>
            <p:spPr>
              <a:xfrm>
                <a:off x="14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49" name="Rectangle 74"/>
              <p:cNvSpPr/>
              <p:nvPr/>
            </p:nvSpPr>
            <p:spPr>
              <a:xfrm>
                <a:off x="19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50" name="Rectangle 75"/>
              <p:cNvSpPr/>
              <p:nvPr/>
            </p:nvSpPr>
            <p:spPr>
              <a:xfrm>
                <a:off x="24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51" name="Rectangle 76"/>
              <p:cNvSpPr/>
              <p:nvPr/>
            </p:nvSpPr>
            <p:spPr>
              <a:xfrm>
                <a:off x="43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52" name="Rectangle 77"/>
              <p:cNvSpPr/>
              <p:nvPr/>
            </p:nvSpPr>
            <p:spPr>
              <a:xfrm>
                <a:off x="29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53" name="Rectangle 78"/>
              <p:cNvSpPr/>
              <p:nvPr/>
            </p:nvSpPr>
            <p:spPr>
              <a:xfrm>
                <a:off x="34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54" name="Rectangle 79"/>
              <p:cNvSpPr/>
              <p:nvPr/>
            </p:nvSpPr>
            <p:spPr>
              <a:xfrm>
                <a:off x="38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55" name="Rectangle 80"/>
              <p:cNvSpPr/>
              <p:nvPr/>
            </p:nvSpPr>
            <p:spPr>
              <a:xfrm>
                <a:off x="48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6426" name="Group 81"/>
            <p:cNvGrpSpPr/>
            <p:nvPr/>
          </p:nvGrpSpPr>
          <p:grpSpPr>
            <a:xfrm>
              <a:off x="528" y="2160"/>
              <a:ext cx="4800" cy="480"/>
              <a:chOff x="528" y="480"/>
              <a:chExt cx="4800" cy="480"/>
            </a:xfrm>
          </p:grpSpPr>
          <p:sp>
            <p:nvSpPr>
              <p:cNvPr id="16436" name="Rectangle 82"/>
              <p:cNvSpPr/>
              <p:nvPr/>
            </p:nvSpPr>
            <p:spPr>
              <a:xfrm>
                <a:off x="5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37" name="Rectangle 83"/>
              <p:cNvSpPr/>
              <p:nvPr/>
            </p:nvSpPr>
            <p:spPr>
              <a:xfrm>
                <a:off x="10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38" name="Rectangle 84"/>
              <p:cNvSpPr/>
              <p:nvPr/>
            </p:nvSpPr>
            <p:spPr>
              <a:xfrm>
                <a:off x="14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39" name="Rectangle 85"/>
              <p:cNvSpPr/>
              <p:nvPr/>
            </p:nvSpPr>
            <p:spPr>
              <a:xfrm>
                <a:off x="19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40" name="Rectangle 86"/>
              <p:cNvSpPr/>
              <p:nvPr/>
            </p:nvSpPr>
            <p:spPr>
              <a:xfrm>
                <a:off x="24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41" name="Rectangle 87"/>
              <p:cNvSpPr/>
              <p:nvPr/>
            </p:nvSpPr>
            <p:spPr>
              <a:xfrm>
                <a:off x="43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42" name="Rectangle 88"/>
              <p:cNvSpPr/>
              <p:nvPr/>
            </p:nvSpPr>
            <p:spPr>
              <a:xfrm>
                <a:off x="29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43" name="Rectangle 89"/>
              <p:cNvSpPr/>
              <p:nvPr/>
            </p:nvSpPr>
            <p:spPr>
              <a:xfrm>
                <a:off x="34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44" name="Rectangle 90"/>
              <p:cNvSpPr/>
              <p:nvPr/>
            </p:nvSpPr>
            <p:spPr>
              <a:xfrm>
                <a:off x="38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45" name="Rectangle 91"/>
              <p:cNvSpPr/>
              <p:nvPr/>
            </p:nvSpPr>
            <p:spPr>
              <a:xfrm>
                <a:off x="48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6427" name="Group 92"/>
            <p:cNvGrpSpPr/>
            <p:nvPr/>
          </p:nvGrpSpPr>
          <p:grpSpPr>
            <a:xfrm>
              <a:off x="5328" y="240"/>
              <a:ext cx="480" cy="3840"/>
              <a:chOff x="5328" y="240"/>
              <a:chExt cx="480" cy="3840"/>
            </a:xfrm>
          </p:grpSpPr>
          <p:sp>
            <p:nvSpPr>
              <p:cNvPr id="16428" name="Rectangle 93"/>
              <p:cNvSpPr/>
              <p:nvPr/>
            </p:nvSpPr>
            <p:spPr>
              <a:xfrm>
                <a:off x="532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29" name="Rectangle 94"/>
              <p:cNvSpPr/>
              <p:nvPr/>
            </p:nvSpPr>
            <p:spPr>
              <a:xfrm>
                <a:off x="5328" y="360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30" name="Rectangle 95"/>
              <p:cNvSpPr/>
              <p:nvPr/>
            </p:nvSpPr>
            <p:spPr>
              <a:xfrm>
                <a:off x="5328" y="72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31" name="Rectangle 96"/>
              <p:cNvSpPr/>
              <p:nvPr/>
            </p:nvSpPr>
            <p:spPr>
              <a:xfrm>
                <a:off x="5328" y="216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32" name="Rectangle 97"/>
              <p:cNvSpPr/>
              <p:nvPr/>
            </p:nvSpPr>
            <p:spPr>
              <a:xfrm>
                <a:off x="5328" y="16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33" name="Rectangle 98"/>
              <p:cNvSpPr/>
              <p:nvPr/>
            </p:nvSpPr>
            <p:spPr>
              <a:xfrm>
                <a:off x="5328" y="120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34" name="Rectangle 99"/>
              <p:cNvSpPr/>
              <p:nvPr/>
            </p:nvSpPr>
            <p:spPr>
              <a:xfrm>
                <a:off x="5328" y="312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35" name="Rectangle 100"/>
              <p:cNvSpPr/>
              <p:nvPr/>
            </p:nvSpPr>
            <p:spPr>
              <a:xfrm>
                <a:off x="5328" y="26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16387" name="Group 134"/>
          <p:cNvGrpSpPr/>
          <p:nvPr/>
        </p:nvGrpSpPr>
        <p:grpSpPr>
          <a:xfrm>
            <a:off x="214313" y="1143000"/>
            <a:ext cx="4005262" cy="3048000"/>
            <a:chOff x="2736" y="576"/>
            <a:chExt cx="2523" cy="1920"/>
          </a:xfrm>
        </p:grpSpPr>
        <p:grpSp>
          <p:nvGrpSpPr>
            <p:cNvPr id="16404" name="Group 133"/>
            <p:cNvGrpSpPr/>
            <p:nvPr/>
          </p:nvGrpSpPr>
          <p:grpSpPr>
            <a:xfrm>
              <a:off x="2736" y="576"/>
              <a:ext cx="2523" cy="1920"/>
              <a:chOff x="165" y="720"/>
              <a:chExt cx="2523" cy="1920"/>
            </a:xfrm>
          </p:grpSpPr>
          <p:grpSp>
            <p:nvGrpSpPr>
              <p:cNvPr id="16406" name="Group 119"/>
              <p:cNvGrpSpPr/>
              <p:nvPr/>
            </p:nvGrpSpPr>
            <p:grpSpPr>
              <a:xfrm>
                <a:off x="288" y="720"/>
                <a:ext cx="2400" cy="1920"/>
                <a:chOff x="1248" y="720"/>
                <a:chExt cx="2400" cy="1920"/>
              </a:xfrm>
            </p:grpSpPr>
            <p:sp>
              <p:nvSpPr>
                <p:cNvPr id="16409" name="Line 120"/>
                <p:cNvSpPr/>
                <p:nvPr/>
              </p:nvSpPr>
              <p:spPr>
                <a:xfrm flipH="1">
                  <a:off x="1248" y="720"/>
                  <a:ext cx="1200" cy="480"/>
                </a:xfrm>
                <a:prstGeom prst="line">
                  <a:avLst/>
                </a:prstGeom>
                <a:ln w="57150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6410" name="Line 121"/>
                <p:cNvSpPr/>
                <p:nvPr/>
              </p:nvSpPr>
              <p:spPr>
                <a:xfrm>
                  <a:off x="2448" y="720"/>
                  <a:ext cx="1200" cy="480"/>
                </a:xfrm>
                <a:prstGeom prst="line">
                  <a:avLst/>
                </a:prstGeom>
                <a:ln w="57150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6411" name="Line 122"/>
                <p:cNvSpPr/>
                <p:nvPr/>
              </p:nvSpPr>
              <p:spPr>
                <a:xfrm>
                  <a:off x="1296" y="1200"/>
                  <a:ext cx="912" cy="0"/>
                </a:xfrm>
                <a:prstGeom prst="line">
                  <a:avLst/>
                </a:prstGeom>
                <a:ln w="57150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6412" name="Line 123"/>
                <p:cNvSpPr/>
                <p:nvPr/>
              </p:nvSpPr>
              <p:spPr>
                <a:xfrm>
                  <a:off x="2688" y="1200"/>
                  <a:ext cx="960" cy="0"/>
                </a:xfrm>
                <a:prstGeom prst="line">
                  <a:avLst/>
                </a:prstGeom>
                <a:ln w="57150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6413" name="Line 124"/>
                <p:cNvSpPr/>
                <p:nvPr/>
              </p:nvSpPr>
              <p:spPr>
                <a:xfrm flipH="1">
                  <a:off x="1248" y="1200"/>
                  <a:ext cx="960" cy="480"/>
                </a:xfrm>
                <a:prstGeom prst="line">
                  <a:avLst/>
                </a:prstGeom>
                <a:ln w="57150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6414" name="Line 125"/>
                <p:cNvSpPr/>
                <p:nvPr/>
              </p:nvSpPr>
              <p:spPr>
                <a:xfrm>
                  <a:off x="2688" y="1200"/>
                  <a:ext cx="960" cy="480"/>
                </a:xfrm>
                <a:prstGeom prst="line">
                  <a:avLst/>
                </a:prstGeom>
                <a:ln w="57150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6415" name="Line 126"/>
                <p:cNvSpPr/>
                <p:nvPr/>
              </p:nvSpPr>
              <p:spPr>
                <a:xfrm>
                  <a:off x="1296" y="1680"/>
                  <a:ext cx="912" cy="0"/>
                </a:xfrm>
                <a:prstGeom prst="line">
                  <a:avLst/>
                </a:prstGeom>
                <a:ln w="57150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6416" name="Line 127"/>
                <p:cNvSpPr/>
                <p:nvPr/>
              </p:nvSpPr>
              <p:spPr>
                <a:xfrm>
                  <a:off x="2688" y="1680"/>
                  <a:ext cx="960" cy="0"/>
                </a:xfrm>
                <a:prstGeom prst="line">
                  <a:avLst/>
                </a:prstGeom>
                <a:ln w="57150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6417" name="Line 128"/>
                <p:cNvSpPr/>
                <p:nvPr/>
              </p:nvSpPr>
              <p:spPr>
                <a:xfrm>
                  <a:off x="2208" y="1680"/>
                  <a:ext cx="0" cy="960"/>
                </a:xfrm>
                <a:prstGeom prst="line">
                  <a:avLst/>
                </a:prstGeom>
                <a:ln w="57150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6418" name="Line 129"/>
                <p:cNvSpPr/>
                <p:nvPr/>
              </p:nvSpPr>
              <p:spPr>
                <a:xfrm>
                  <a:off x="2688" y="1680"/>
                  <a:ext cx="0" cy="960"/>
                </a:xfrm>
                <a:prstGeom prst="line">
                  <a:avLst/>
                </a:prstGeom>
                <a:ln w="57150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74882" name="AutoShape 130"/>
              <p:cNvSpPr>
                <a:spLocks noChangeArrowheads="1"/>
              </p:cNvSpPr>
              <p:nvPr/>
            </p:nvSpPr>
            <p:spPr bwMode="auto">
              <a:xfrm>
                <a:off x="165" y="1728"/>
                <a:ext cx="240" cy="288"/>
              </a:xfrm>
              <a:prstGeom prst="star4">
                <a:avLst>
                  <a:gd name="adj" fmla="val 12500"/>
                </a:avLst>
              </a:prstGeom>
              <a:gradFill rotWithShape="0"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5400000" scaled="1"/>
              </a:gradFill>
              <a:ln w="57150">
                <a:solidFill>
                  <a:srgbClr val="FF0000"/>
                </a:solidFill>
                <a:miter lim="800000"/>
              </a:ln>
              <a:effectLst>
                <a:outerShdw dist="107763" dir="2700000" algn="ctr" rotWithShape="0">
                  <a:schemeClr val="bg2"/>
                </a:outerShdw>
              </a:effectLst>
            </p:spPr>
            <p:txBody>
              <a:bodyPr wrap="none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408" name="AutoShape 131"/>
              <p:cNvSpPr/>
              <p:nvPr/>
            </p:nvSpPr>
            <p:spPr>
              <a:xfrm>
                <a:off x="2496" y="1200"/>
                <a:ext cx="192" cy="192"/>
              </a:xfrm>
              <a:prstGeom prst="cube">
                <a:avLst>
                  <a:gd name="adj" fmla="val 25000"/>
                </a:avLst>
              </a:prstGeom>
              <a:solidFill>
                <a:schemeClr val="accent1"/>
              </a:solidFill>
              <a:ln w="57150" cap="flat" cmpd="sng">
                <a:solidFill>
                  <a:srgbClr val="0000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6405" name="Line 132"/>
            <p:cNvSpPr/>
            <p:nvPr/>
          </p:nvSpPr>
          <p:spPr>
            <a:xfrm>
              <a:off x="3831" y="2496"/>
              <a:ext cx="480" cy="0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6388" name="Group 135"/>
          <p:cNvGrpSpPr/>
          <p:nvPr/>
        </p:nvGrpSpPr>
        <p:grpSpPr>
          <a:xfrm>
            <a:off x="214313" y="1143000"/>
            <a:ext cx="4005262" cy="3048000"/>
            <a:chOff x="2736" y="576"/>
            <a:chExt cx="2523" cy="1920"/>
          </a:xfrm>
        </p:grpSpPr>
        <p:grpSp>
          <p:nvGrpSpPr>
            <p:cNvPr id="16389" name="Group 136"/>
            <p:cNvGrpSpPr/>
            <p:nvPr/>
          </p:nvGrpSpPr>
          <p:grpSpPr>
            <a:xfrm>
              <a:off x="2736" y="576"/>
              <a:ext cx="2523" cy="1920"/>
              <a:chOff x="165" y="720"/>
              <a:chExt cx="2523" cy="1920"/>
            </a:xfrm>
          </p:grpSpPr>
          <p:grpSp>
            <p:nvGrpSpPr>
              <p:cNvPr id="16391" name="Group 137"/>
              <p:cNvGrpSpPr/>
              <p:nvPr/>
            </p:nvGrpSpPr>
            <p:grpSpPr>
              <a:xfrm>
                <a:off x="288" y="720"/>
                <a:ext cx="2400" cy="1920"/>
                <a:chOff x="1248" y="720"/>
                <a:chExt cx="2400" cy="1920"/>
              </a:xfrm>
            </p:grpSpPr>
            <p:sp>
              <p:nvSpPr>
                <p:cNvPr id="16394" name="Line 138"/>
                <p:cNvSpPr/>
                <p:nvPr/>
              </p:nvSpPr>
              <p:spPr>
                <a:xfrm flipH="1">
                  <a:off x="1248" y="720"/>
                  <a:ext cx="1200" cy="480"/>
                </a:xfrm>
                <a:prstGeom prst="line">
                  <a:avLst/>
                </a:prstGeom>
                <a:ln w="57150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6395" name="Line 139"/>
                <p:cNvSpPr/>
                <p:nvPr/>
              </p:nvSpPr>
              <p:spPr>
                <a:xfrm>
                  <a:off x="2448" y="720"/>
                  <a:ext cx="1200" cy="480"/>
                </a:xfrm>
                <a:prstGeom prst="line">
                  <a:avLst/>
                </a:prstGeom>
                <a:ln w="57150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6396" name="Line 140"/>
                <p:cNvSpPr/>
                <p:nvPr/>
              </p:nvSpPr>
              <p:spPr>
                <a:xfrm>
                  <a:off x="1296" y="1200"/>
                  <a:ext cx="912" cy="0"/>
                </a:xfrm>
                <a:prstGeom prst="line">
                  <a:avLst/>
                </a:prstGeom>
                <a:ln w="57150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6397" name="Line 141"/>
                <p:cNvSpPr/>
                <p:nvPr/>
              </p:nvSpPr>
              <p:spPr>
                <a:xfrm>
                  <a:off x="2688" y="1200"/>
                  <a:ext cx="960" cy="0"/>
                </a:xfrm>
                <a:prstGeom prst="line">
                  <a:avLst/>
                </a:prstGeom>
                <a:ln w="57150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6398" name="Line 142"/>
                <p:cNvSpPr/>
                <p:nvPr/>
              </p:nvSpPr>
              <p:spPr>
                <a:xfrm flipH="1">
                  <a:off x="1248" y="1200"/>
                  <a:ext cx="960" cy="480"/>
                </a:xfrm>
                <a:prstGeom prst="line">
                  <a:avLst/>
                </a:prstGeom>
                <a:ln w="57150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6399" name="Line 143"/>
                <p:cNvSpPr/>
                <p:nvPr/>
              </p:nvSpPr>
              <p:spPr>
                <a:xfrm>
                  <a:off x="2688" y="1200"/>
                  <a:ext cx="960" cy="480"/>
                </a:xfrm>
                <a:prstGeom prst="line">
                  <a:avLst/>
                </a:prstGeom>
                <a:ln w="57150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6400" name="Line 144"/>
                <p:cNvSpPr/>
                <p:nvPr/>
              </p:nvSpPr>
              <p:spPr>
                <a:xfrm>
                  <a:off x="1296" y="1680"/>
                  <a:ext cx="912" cy="0"/>
                </a:xfrm>
                <a:prstGeom prst="line">
                  <a:avLst/>
                </a:prstGeom>
                <a:ln w="57150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6401" name="Line 145"/>
                <p:cNvSpPr/>
                <p:nvPr/>
              </p:nvSpPr>
              <p:spPr>
                <a:xfrm>
                  <a:off x="2688" y="1680"/>
                  <a:ext cx="960" cy="0"/>
                </a:xfrm>
                <a:prstGeom prst="line">
                  <a:avLst/>
                </a:prstGeom>
                <a:ln w="57150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6402" name="Line 146"/>
                <p:cNvSpPr/>
                <p:nvPr/>
              </p:nvSpPr>
              <p:spPr>
                <a:xfrm>
                  <a:off x="2208" y="1680"/>
                  <a:ext cx="0" cy="960"/>
                </a:xfrm>
                <a:prstGeom prst="line">
                  <a:avLst/>
                </a:prstGeom>
                <a:ln w="57150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6403" name="Line 147"/>
                <p:cNvSpPr/>
                <p:nvPr/>
              </p:nvSpPr>
              <p:spPr>
                <a:xfrm>
                  <a:off x="2688" y="1680"/>
                  <a:ext cx="0" cy="960"/>
                </a:xfrm>
                <a:prstGeom prst="line">
                  <a:avLst/>
                </a:prstGeom>
                <a:ln w="57150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74900" name="AutoShape 148"/>
              <p:cNvSpPr>
                <a:spLocks noChangeArrowheads="1"/>
              </p:cNvSpPr>
              <p:nvPr/>
            </p:nvSpPr>
            <p:spPr bwMode="auto">
              <a:xfrm>
                <a:off x="165" y="1728"/>
                <a:ext cx="240" cy="288"/>
              </a:xfrm>
              <a:prstGeom prst="star4">
                <a:avLst>
                  <a:gd name="adj" fmla="val 12500"/>
                </a:avLst>
              </a:prstGeom>
              <a:gradFill rotWithShape="0"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5400000" scaled="1"/>
              </a:gradFill>
              <a:ln w="57150">
                <a:solidFill>
                  <a:srgbClr val="FF0000"/>
                </a:solidFill>
                <a:miter lim="800000"/>
              </a:ln>
              <a:effectLst>
                <a:outerShdw dist="107763" dir="2700000" algn="ctr" rotWithShape="0">
                  <a:schemeClr val="bg2"/>
                </a:outerShdw>
              </a:effectLst>
            </p:spPr>
            <p:txBody>
              <a:bodyPr wrap="none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393" name="AutoShape 149"/>
              <p:cNvSpPr/>
              <p:nvPr/>
            </p:nvSpPr>
            <p:spPr>
              <a:xfrm>
                <a:off x="2496" y="1200"/>
                <a:ext cx="192" cy="192"/>
              </a:xfrm>
              <a:prstGeom prst="cube">
                <a:avLst>
                  <a:gd name="adj" fmla="val 25000"/>
                </a:avLst>
              </a:prstGeom>
              <a:solidFill>
                <a:schemeClr val="accent1"/>
              </a:solidFill>
              <a:ln w="57150" cap="flat" cmpd="sng">
                <a:solidFill>
                  <a:srgbClr val="0000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6390" name="Line 150"/>
            <p:cNvSpPr/>
            <p:nvPr/>
          </p:nvSpPr>
          <p:spPr>
            <a:xfrm>
              <a:off x="3831" y="2496"/>
              <a:ext cx="480" cy="0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</p:grp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7410" name="Group 3"/>
          <p:cNvGrpSpPr/>
          <p:nvPr/>
        </p:nvGrpSpPr>
        <p:grpSpPr>
          <a:xfrm>
            <a:off x="366713" y="381000"/>
            <a:ext cx="8382000" cy="6096000"/>
            <a:chOff x="528" y="240"/>
            <a:chExt cx="5280" cy="3840"/>
          </a:xfrm>
        </p:grpSpPr>
        <p:grpSp>
          <p:nvGrpSpPr>
            <p:cNvPr id="17443" name="Group 4"/>
            <p:cNvGrpSpPr/>
            <p:nvPr/>
          </p:nvGrpSpPr>
          <p:grpSpPr>
            <a:xfrm>
              <a:off x="528" y="240"/>
              <a:ext cx="4800" cy="480"/>
              <a:chOff x="528" y="240"/>
              <a:chExt cx="4800" cy="480"/>
            </a:xfrm>
          </p:grpSpPr>
          <p:sp>
            <p:nvSpPr>
              <p:cNvPr id="17530" name="Rectangle 5"/>
              <p:cNvSpPr/>
              <p:nvPr/>
            </p:nvSpPr>
            <p:spPr>
              <a:xfrm>
                <a:off x="52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531" name="Rectangle 6"/>
              <p:cNvSpPr/>
              <p:nvPr/>
            </p:nvSpPr>
            <p:spPr>
              <a:xfrm>
                <a:off x="100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532" name="Rectangle 7"/>
              <p:cNvSpPr/>
              <p:nvPr/>
            </p:nvSpPr>
            <p:spPr>
              <a:xfrm>
                <a:off x="148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533" name="Rectangle 8"/>
              <p:cNvSpPr/>
              <p:nvPr/>
            </p:nvSpPr>
            <p:spPr>
              <a:xfrm>
                <a:off x="196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534" name="Rectangle 9"/>
              <p:cNvSpPr/>
              <p:nvPr/>
            </p:nvSpPr>
            <p:spPr>
              <a:xfrm>
                <a:off x="244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535" name="Rectangle 10"/>
              <p:cNvSpPr/>
              <p:nvPr/>
            </p:nvSpPr>
            <p:spPr>
              <a:xfrm>
                <a:off x="436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536" name="Rectangle 11"/>
              <p:cNvSpPr/>
              <p:nvPr/>
            </p:nvSpPr>
            <p:spPr>
              <a:xfrm>
                <a:off x="292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537" name="Rectangle 12"/>
              <p:cNvSpPr/>
              <p:nvPr/>
            </p:nvSpPr>
            <p:spPr>
              <a:xfrm>
                <a:off x="340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538" name="Rectangle 13"/>
              <p:cNvSpPr/>
              <p:nvPr/>
            </p:nvSpPr>
            <p:spPr>
              <a:xfrm>
                <a:off x="388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539" name="Rectangle 14"/>
              <p:cNvSpPr/>
              <p:nvPr/>
            </p:nvSpPr>
            <p:spPr>
              <a:xfrm>
                <a:off x="484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7444" name="Group 15"/>
            <p:cNvGrpSpPr/>
            <p:nvPr/>
          </p:nvGrpSpPr>
          <p:grpSpPr>
            <a:xfrm>
              <a:off x="528" y="720"/>
              <a:ext cx="4800" cy="480"/>
              <a:chOff x="528" y="480"/>
              <a:chExt cx="4800" cy="480"/>
            </a:xfrm>
          </p:grpSpPr>
          <p:sp>
            <p:nvSpPr>
              <p:cNvPr id="17520" name="Rectangle 16"/>
              <p:cNvSpPr/>
              <p:nvPr/>
            </p:nvSpPr>
            <p:spPr>
              <a:xfrm>
                <a:off x="5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521" name="Rectangle 17"/>
              <p:cNvSpPr/>
              <p:nvPr/>
            </p:nvSpPr>
            <p:spPr>
              <a:xfrm>
                <a:off x="10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522" name="Rectangle 18"/>
              <p:cNvSpPr/>
              <p:nvPr/>
            </p:nvSpPr>
            <p:spPr>
              <a:xfrm>
                <a:off x="14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523" name="Rectangle 19"/>
              <p:cNvSpPr/>
              <p:nvPr/>
            </p:nvSpPr>
            <p:spPr>
              <a:xfrm>
                <a:off x="19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524" name="Rectangle 20"/>
              <p:cNvSpPr/>
              <p:nvPr/>
            </p:nvSpPr>
            <p:spPr>
              <a:xfrm>
                <a:off x="24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525" name="Rectangle 21"/>
              <p:cNvSpPr/>
              <p:nvPr/>
            </p:nvSpPr>
            <p:spPr>
              <a:xfrm>
                <a:off x="43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526" name="Rectangle 22"/>
              <p:cNvSpPr/>
              <p:nvPr/>
            </p:nvSpPr>
            <p:spPr>
              <a:xfrm>
                <a:off x="29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527" name="Rectangle 23"/>
              <p:cNvSpPr/>
              <p:nvPr/>
            </p:nvSpPr>
            <p:spPr>
              <a:xfrm>
                <a:off x="34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528" name="Rectangle 24"/>
              <p:cNvSpPr/>
              <p:nvPr/>
            </p:nvSpPr>
            <p:spPr>
              <a:xfrm>
                <a:off x="38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529" name="Rectangle 25"/>
              <p:cNvSpPr/>
              <p:nvPr/>
            </p:nvSpPr>
            <p:spPr>
              <a:xfrm>
                <a:off x="48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7445" name="Group 26"/>
            <p:cNvGrpSpPr/>
            <p:nvPr/>
          </p:nvGrpSpPr>
          <p:grpSpPr>
            <a:xfrm>
              <a:off x="528" y="3120"/>
              <a:ext cx="4800" cy="480"/>
              <a:chOff x="528" y="480"/>
              <a:chExt cx="4800" cy="480"/>
            </a:xfrm>
          </p:grpSpPr>
          <p:sp>
            <p:nvSpPr>
              <p:cNvPr id="17510" name="Rectangle 27"/>
              <p:cNvSpPr/>
              <p:nvPr/>
            </p:nvSpPr>
            <p:spPr>
              <a:xfrm>
                <a:off x="5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511" name="Rectangle 28"/>
              <p:cNvSpPr/>
              <p:nvPr/>
            </p:nvSpPr>
            <p:spPr>
              <a:xfrm>
                <a:off x="10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512" name="Rectangle 29"/>
              <p:cNvSpPr/>
              <p:nvPr/>
            </p:nvSpPr>
            <p:spPr>
              <a:xfrm>
                <a:off x="14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513" name="Rectangle 30"/>
              <p:cNvSpPr/>
              <p:nvPr/>
            </p:nvSpPr>
            <p:spPr>
              <a:xfrm>
                <a:off x="19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514" name="Rectangle 31"/>
              <p:cNvSpPr/>
              <p:nvPr/>
            </p:nvSpPr>
            <p:spPr>
              <a:xfrm>
                <a:off x="24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515" name="Rectangle 32"/>
              <p:cNvSpPr/>
              <p:nvPr/>
            </p:nvSpPr>
            <p:spPr>
              <a:xfrm>
                <a:off x="43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516" name="Rectangle 33"/>
              <p:cNvSpPr/>
              <p:nvPr/>
            </p:nvSpPr>
            <p:spPr>
              <a:xfrm>
                <a:off x="29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517" name="Rectangle 34"/>
              <p:cNvSpPr/>
              <p:nvPr/>
            </p:nvSpPr>
            <p:spPr>
              <a:xfrm>
                <a:off x="34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518" name="Rectangle 35"/>
              <p:cNvSpPr/>
              <p:nvPr/>
            </p:nvSpPr>
            <p:spPr>
              <a:xfrm>
                <a:off x="38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519" name="Rectangle 36"/>
              <p:cNvSpPr/>
              <p:nvPr/>
            </p:nvSpPr>
            <p:spPr>
              <a:xfrm>
                <a:off x="48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7446" name="Group 37"/>
            <p:cNvGrpSpPr/>
            <p:nvPr/>
          </p:nvGrpSpPr>
          <p:grpSpPr>
            <a:xfrm>
              <a:off x="528" y="1680"/>
              <a:ext cx="4800" cy="480"/>
              <a:chOff x="528" y="480"/>
              <a:chExt cx="4800" cy="480"/>
            </a:xfrm>
          </p:grpSpPr>
          <p:sp>
            <p:nvSpPr>
              <p:cNvPr id="17500" name="Rectangle 38"/>
              <p:cNvSpPr/>
              <p:nvPr/>
            </p:nvSpPr>
            <p:spPr>
              <a:xfrm>
                <a:off x="5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501" name="Rectangle 39"/>
              <p:cNvSpPr/>
              <p:nvPr/>
            </p:nvSpPr>
            <p:spPr>
              <a:xfrm>
                <a:off x="10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502" name="Rectangle 40"/>
              <p:cNvSpPr/>
              <p:nvPr/>
            </p:nvSpPr>
            <p:spPr>
              <a:xfrm>
                <a:off x="14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503" name="Rectangle 41"/>
              <p:cNvSpPr/>
              <p:nvPr/>
            </p:nvSpPr>
            <p:spPr>
              <a:xfrm>
                <a:off x="19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504" name="Rectangle 42"/>
              <p:cNvSpPr/>
              <p:nvPr/>
            </p:nvSpPr>
            <p:spPr>
              <a:xfrm>
                <a:off x="24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505" name="Rectangle 43"/>
              <p:cNvSpPr/>
              <p:nvPr/>
            </p:nvSpPr>
            <p:spPr>
              <a:xfrm>
                <a:off x="43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506" name="Rectangle 44"/>
              <p:cNvSpPr/>
              <p:nvPr/>
            </p:nvSpPr>
            <p:spPr>
              <a:xfrm>
                <a:off x="29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507" name="Rectangle 45"/>
              <p:cNvSpPr/>
              <p:nvPr/>
            </p:nvSpPr>
            <p:spPr>
              <a:xfrm>
                <a:off x="34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508" name="Rectangle 46"/>
              <p:cNvSpPr/>
              <p:nvPr/>
            </p:nvSpPr>
            <p:spPr>
              <a:xfrm>
                <a:off x="38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509" name="Rectangle 47"/>
              <p:cNvSpPr/>
              <p:nvPr/>
            </p:nvSpPr>
            <p:spPr>
              <a:xfrm>
                <a:off x="48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7447" name="Group 48"/>
            <p:cNvGrpSpPr/>
            <p:nvPr/>
          </p:nvGrpSpPr>
          <p:grpSpPr>
            <a:xfrm>
              <a:off x="528" y="3600"/>
              <a:ext cx="4800" cy="480"/>
              <a:chOff x="528" y="480"/>
              <a:chExt cx="4800" cy="480"/>
            </a:xfrm>
          </p:grpSpPr>
          <p:sp>
            <p:nvSpPr>
              <p:cNvPr id="17490" name="Rectangle 49"/>
              <p:cNvSpPr/>
              <p:nvPr/>
            </p:nvSpPr>
            <p:spPr>
              <a:xfrm>
                <a:off x="5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91" name="Rectangle 50"/>
              <p:cNvSpPr/>
              <p:nvPr/>
            </p:nvSpPr>
            <p:spPr>
              <a:xfrm>
                <a:off x="10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92" name="Rectangle 51"/>
              <p:cNvSpPr/>
              <p:nvPr/>
            </p:nvSpPr>
            <p:spPr>
              <a:xfrm>
                <a:off x="14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93" name="Rectangle 52"/>
              <p:cNvSpPr/>
              <p:nvPr/>
            </p:nvSpPr>
            <p:spPr>
              <a:xfrm>
                <a:off x="19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94" name="Rectangle 53"/>
              <p:cNvSpPr/>
              <p:nvPr/>
            </p:nvSpPr>
            <p:spPr>
              <a:xfrm>
                <a:off x="24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95" name="Rectangle 54"/>
              <p:cNvSpPr/>
              <p:nvPr/>
            </p:nvSpPr>
            <p:spPr>
              <a:xfrm>
                <a:off x="43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96" name="Rectangle 55"/>
              <p:cNvSpPr/>
              <p:nvPr/>
            </p:nvSpPr>
            <p:spPr>
              <a:xfrm>
                <a:off x="29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97" name="Rectangle 56"/>
              <p:cNvSpPr/>
              <p:nvPr/>
            </p:nvSpPr>
            <p:spPr>
              <a:xfrm>
                <a:off x="34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98" name="Rectangle 57"/>
              <p:cNvSpPr/>
              <p:nvPr/>
            </p:nvSpPr>
            <p:spPr>
              <a:xfrm>
                <a:off x="38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99" name="Rectangle 58"/>
              <p:cNvSpPr/>
              <p:nvPr/>
            </p:nvSpPr>
            <p:spPr>
              <a:xfrm>
                <a:off x="48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7448" name="Group 59"/>
            <p:cNvGrpSpPr/>
            <p:nvPr/>
          </p:nvGrpSpPr>
          <p:grpSpPr>
            <a:xfrm>
              <a:off x="528" y="2640"/>
              <a:ext cx="4800" cy="480"/>
              <a:chOff x="528" y="480"/>
              <a:chExt cx="4800" cy="480"/>
            </a:xfrm>
          </p:grpSpPr>
          <p:sp>
            <p:nvSpPr>
              <p:cNvPr id="17480" name="Rectangle 60"/>
              <p:cNvSpPr/>
              <p:nvPr/>
            </p:nvSpPr>
            <p:spPr>
              <a:xfrm>
                <a:off x="5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81" name="Rectangle 61"/>
              <p:cNvSpPr/>
              <p:nvPr/>
            </p:nvSpPr>
            <p:spPr>
              <a:xfrm>
                <a:off x="10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82" name="Rectangle 62"/>
              <p:cNvSpPr/>
              <p:nvPr/>
            </p:nvSpPr>
            <p:spPr>
              <a:xfrm>
                <a:off x="14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83" name="Rectangle 63"/>
              <p:cNvSpPr/>
              <p:nvPr/>
            </p:nvSpPr>
            <p:spPr>
              <a:xfrm>
                <a:off x="19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84" name="Rectangle 64"/>
              <p:cNvSpPr/>
              <p:nvPr/>
            </p:nvSpPr>
            <p:spPr>
              <a:xfrm>
                <a:off x="24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85" name="Rectangle 65"/>
              <p:cNvSpPr/>
              <p:nvPr/>
            </p:nvSpPr>
            <p:spPr>
              <a:xfrm>
                <a:off x="43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86" name="Rectangle 66"/>
              <p:cNvSpPr/>
              <p:nvPr/>
            </p:nvSpPr>
            <p:spPr>
              <a:xfrm>
                <a:off x="29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87" name="Rectangle 67"/>
              <p:cNvSpPr/>
              <p:nvPr/>
            </p:nvSpPr>
            <p:spPr>
              <a:xfrm>
                <a:off x="34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88" name="Rectangle 68"/>
              <p:cNvSpPr/>
              <p:nvPr/>
            </p:nvSpPr>
            <p:spPr>
              <a:xfrm>
                <a:off x="38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89" name="Rectangle 69"/>
              <p:cNvSpPr/>
              <p:nvPr/>
            </p:nvSpPr>
            <p:spPr>
              <a:xfrm>
                <a:off x="48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7449" name="Group 70"/>
            <p:cNvGrpSpPr/>
            <p:nvPr/>
          </p:nvGrpSpPr>
          <p:grpSpPr>
            <a:xfrm>
              <a:off x="528" y="1200"/>
              <a:ext cx="4800" cy="480"/>
              <a:chOff x="528" y="480"/>
              <a:chExt cx="4800" cy="480"/>
            </a:xfrm>
          </p:grpSpPr>
          <p:sp>
            <p:nvSpPr>
              <p:cNvPr id="17470" name="Rectangle 71"/>
              <p:cNvSpPr/>
              <p:nvPr/>
            </p:nvSpPr>
            <p:spPr>
              <a:xfrm>
                <a:off x="5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71" name="Rectangle 72"/>
              <p:cNvSpPr/>
              <p:nvPr/>
            </p:nvSpPr>
            <p:spPr>
              <a:xfrm>
                <a:off x="10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72" name="Rectangle 73"/>
              <p:cNvSpPr/>
              <p:nvPr/>
            </p:nvSpPr>
            <p:spPr>
              <a:xfrm>
                <a:off x="14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73" name="Rectangle 74"/>
              <p:cNvSpPr/>
              <p:nvPr/>
            </p:nvSpPr>
            <p:spPr>
              <a:xfrm>
                <a:off x="19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74" name="Rectangle 75"/>
              <p:cNvSpPr/>
              <p:nvPr/>
            </p:nvSpPr>
            <p:spPr>
              <a:xfrm>
                <a:off x="24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75" name="Rectangle 76"/>
              <p:cNvSpPr/>
              <p:nvPr/>
            </p:nvSpPr>
            <p:spPr>
              <a:xfrm>
                <a:off x="43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76" name="Rectangle 77"/>
              <p:cNvSpPr/>
              <p:nvPr/>
            </p:nvSpPr>
            <p:spPr>
              <a:xfrm>
                <a:off x="29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77" name="Rectangle 78"/>
              <p:cNvSpPr/>
              <p:nvPr/>
            </p:nvSpPr>
            <p:spPr>
              <a:xfrm>
                <a:off x="34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78" name="Rectangle 79"/>
              <p:cNvSpPr/>
              <p:nvPr/>
            </p:nvSpPr>
            <p:spPr>
              <a:xfrm>
                <a:off x="38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79" name="Rectangle 80"/>
              <p:cNvSpPr/>
              <p:nvPr/>
            </p:nvSpPr>
            <p:spPr>
              <a:xfrm>
                <a:off x="48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7450" name="Group 81"/>
            <p:cNvGrpSpPr/>
            <p:nvPr/>
          </p:nvGrpSpPr>
          <p:grpSpPr>
            <a:xfrm>
              <a:off x="528" y="2160"/>
              <a:ext cx="4800" cy="480"/>
              <a:chOff x="528" y="480"/>
              <a:chExt cx="4800" cy="480"/>
            </a:xfrm>
          </p:grpSpPr>
          <p:sp>
            <p:nvSpPr>
              <p:cNvPr id="17460" name="Rectangle 82"/>
              <p:cNvSpPr/>
              <p:nvPr/>
            </p:nvSpPr>
            <p:spPr>
              <a:xfrm>
                <a:off x="5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61" name="Rectangle 83"/>
              <p:cNvSpPr/>
              <p:nvPr/>
            </p:nvSpPr>
            <p:spPr>
              <a:xfrm>
                <a:off x="10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62" name="Rectangle 84"/>
              <p:cNvSpPr/>
              <p:nvPr/>
            </p:nvSpPr>
            <p:spPr>
              <a:xfrm>
                <a:off x="14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63" name="Rectangle 85"/>
              <p:cNvSpPr/>
              <p:nvPr/>
            </p:nvSpPr>
            <p:spPr>
              <a:xfrm>
                <a:off x="19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64" name="Rectangle 86"/>
              <p:cNvSpPr/>
              <p:nvPr/>
            </p:nvSpPr>
            <p:spPr>
              <a:xfrm>
                <a:off x="24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65" name="Rectangle 87"/>
              <p:cNvSpPr/>
              <p:nvPr/>
            </p:nvSpPr>
            <p:spPr>
              <a:xfrm>
                <a:off x="43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66" name="Rectangle 88"/>
              <p:cNvSpPr/>
              <p:nvPr/>
            </p:nvSpPr>
            <p:spPr>
              <a:xfrm>
                <a:off x="29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67" name="Rectangle 89"/>
              <p:cNvSpPr/>
              <p:nvPr/>
            </p:nvSpPr>
            <p:spPr>
              <a:xfrm>
                <a:off x="34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68" name="Rectangle 90"/>
              <p:cNvSpPr/>
              <p:nvPr/>
            </p:nvSpPr>
            <p:spPr>
              <a:xfrm>
                <a:off x="38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69" name="Rectangle 91"/>
              <p:cNvSpPr/>
              <p:nvPr/>
            </p:nvSpPr>
            <p:spPr>
              <a:xfrm>
                <a:off x="48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7451" name="Group 92"/>
            <p:cNvGrpSpPr/>
            <p:nvPr/>
          </p:nvGrpSpPr>
          <p:grpSpPr>
            <a:xfrm>
              <a:off x="5328" y="240"/>
              <a:ext cx="480" cy="3840"/>
              <a:chOff x="5328" y="240"/>
              <a:chExt cx="480" cy="3840"/>
            </a:xfrm>
          </p:grpSpPr>
          <p:sp>
            <p:nvSpPr>
              <p:cNvPr id="17452" name="Rectangle 93"/>
              <p:cNvSpPr/>
              <p:nvPr/>
            </p:nvSpPr>
            <p:spPr>
              <a:xfrm>
                <a:off x="532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53" name="Rectangle 94"/>
              <p:cNvSpPr/>
              <p:nvPr/>
            </p:nvSpPr>
            <p:spPr>
              <a:xfrm>
                <a:off x="5328" y="360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54" name="Rectangle 95"/>
              <p:cNvSpPr/>
              <p:nvPr/>
            </p:nvSpPr>
            <p:spPr>
              <a:xfrm>
                <a:off x="5328" y="72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55" name="Rectangle 96"/>
              <p:cNvSpPr/>
              <p:nvPr/>
            </p:nvSpPr>
            <p:spPr>
              <a:xfrm>
                <a:off x="5328" y="216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56" name="Rectangle 97"/>
              <p:cNvSpPr/>
              <p:nvPr/>
            </p:nvSpPr>
            <p:spPr>
              <a:xfrm>
                <a:off x="5328" y="16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57" name="Rectangle 98"/>
              <p:cNvSpPr/>
              <p:nvPr/>
            </p:nvSpPr>
            <p:spPr>
              <a:xfrm>
                <a:off x="5328" y="120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58" name="Rectangle 99"/>
              <p:cNvSpPr/>
              <p:nvPr/>
            </p:nvSpPr>
            <p:spPr>
              <a:xfrm>
                <a:off x="5328" y="312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59" name="Rectangle 100"/>
              <p:cNvSpPr/>
              <p:nvPr/>
            </p:nvSpPr>
            <p:spPr>
              <a:xfrm>
                <a:off x="5328" y="26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17411" name="Line 101"/>
          <p:cNvSpPr/>
          <p:nvPr/>
        </p:nvSpPr>
        <p:spPr>
          <a:xfrm>
            <a:off x="1890713" y="4191000"/>
            <a:ext cx="762000" cy="0"/>
          </a:xfrm>
          <a:prstGeom prst="line">
            <a:avLst/>
          </a:prstGeom>
          <a:ln w="57150" cap="rnd" cmpd="sng">
            <a:solidFill>
              <a:srgbClr val="0000FF"/>
            </a:solidFill>
            <a:prstDash val="sysDot"/>
            <a:headEnd type="none" w="med" len="med"/>
            <a:tailEnd type="none" w="med" len="med"/>
          </a:ln>
        </p:spPr>
      </p:sp>
      <p:grpSp>
        <p:nvGrpSpPr>
          <p:cNvPr id="17412" name="Group 102"/>
          <p:cNvGrpSpPr/>
          <p:nvPr/>
        </p:nvGrpSpPr>
        <p:grpSpPr>
          <a:xfrm>
            <a:off x="366713" y="1143000"/>
            <a:ext cx="3810000" cy="3048000"/>
            <a:chOff x="1248" y="720"/>
            <a:chExt cx="2400" cy="1920"/>
          </a:xfrm>
        </p:grpSpPr>
        <p:sp>
          <p:nvSpPr>
            <p:cNvPr id="17433" name="Line 103"/>
            <p:cNvSpPr/>
            <p:nvPr/>
          </p:nvSpPr>
          <p:spPr>
            <a:xfrm flipH="1">
              <a:off x="1248" y="720"/>
              <a:ext cx="1200" cy="480"/>
            </a:xfrm>
            <a:prstGeom prst="line">
              <a:avLst/>
            </a:prstGeom>
            <a:ln w="57150" cap="rnd" cmpd="sng">
              <a:solidFill>
                <a:srgbClr val="0000FF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17434" name="Line 104"/>
            <p:cNvSpPr/>
            <p:nvPr/>
          </p:nvSpPr>
          <p:spPr>
            <a:xfrm>
              <a:off x="2448" y="720"/>
              <a:ext cx="1200" cy="480"/>
            </a:xfrm>
            <a:prstGeom prst="line">
              <a:avLst/>
            </a:prstGeom>
            <a:ln w="57150" cap="rnd" cmpd="sng">
              <a:solidFill>
                <a:srgbClr val="0000FF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17435" name="Line 105"/>
            <p:cNvSpPr/>
            <p:nvPr/>
          </p:nvSpPr>
          <p:spPr>
            <a:xfrm>
              <a:off x="1296" y="1200"/>
              <a:ext cx="912" cy="0"/>
            </a:xfrm>
            <a:prstGeom prst="line">
              <a:avLst/>
            </a:prstGeom>
            <a:ln w="57150" cap="rnd" cmpd="sng">
              <a:solidFill>
                <a:srgbClr val="0000FF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17436" name="Line 106"/>
            <p:cNvSpPr/>
            <p:nvPr/>
          </p:nvSpPr>
          <p:spPr>
            <a:xfrm>
              <a:off x="2688" y="1200"/>
              <a:ext cx="960" cy="0"/>
            </a:xfrm>
            <a:prstGeom prst="line">
              <a:avLst/>
            </a:prstGeom>
            <a:ln w="57150" cap="rnd" cmpd="sng">
              <a:solidFill>
                <a:srgbClr val="0000FF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17437" name="Line 107"/>
            <p:cNvSpPr/>
            <p:nvPr/>
          </p:nvSpPr>
          <p:spPr>
            <a:xfrm flipH="1">
              <a:off x="1248" y="1200"/>
              <a:ext cx="960" cy="480"/>
            </a:xfrm>
            <a:prstGeom prst="line">
              <a:avLst/>
            </a:prstGeom>
            <a:ln w="57150" cap="rnd" cmpd="sng">
              <a:solidFill>
                <a:srgbClr val="0000FF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17438" name="Line 108"/>
            <p:cNvSpPr/>
            <p:nvPr/>
          </p:nvSpPr>
          <p:spPr>
            <a:xfrm>
              <a:off x="2688" y="1200"/>
              <a:ext cx="960" cy="480"/>
            </a:xfrm>
            <a:prstGeom prst="line">
              <a:avLst/>
            </a:prstGeom>
            <a:ln w="57150" cap="rnd" cmpd="sng">
              <a:solidFill>
                <a:srgbClr val="0000FF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17439" name="Line 109"/>
            <p:cNvSpPr/>
            <p:nvPr/>
          </p:nvSpPr>
          <p:spPr>
            <a:xfrm>
              <a:off x="1296" y="1680"/>
              <a:ext cx="912" cy="0"/>
            </a:xfrm>
            <a:prstGeom prst="line">
              <a:avLst/>
            </a:prstGeom>
            <a:ln w="57150" cap="rnd" cmpd="sng">
              <a:solidFill>
                <a:srgbClr val="0000FF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17440" name="Line 110"/>
            <p:cNvSpPr/>
            <p:nvPr/>
          </p:nvSpPr>
          <p:spPr>
            <a:xfrm>
              <a:off x="2688" y="1680"/>
              <a:ext cx="960" cy="0"/>
            </a:xfrm>
            <a:prstGeom prst="line">
              <a:avLst/>
            </a:prstGeom>
            <a:ln w="57150" cap="rnd" cmpd="sng">
              <a:solidFill>
                <a:srgbClr val="0000FF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17441" name="Line 111"/>
            <p:cNvSpPr/>
            <p:nvPr/>
          </p:nvSpPr>
          <p:spPr>
            <a:xfrm>
              <a:off x="2208" y="1680"/>
              <a:ext cx="0" cy="960"/>
            </a:xfrm>
            <a:prstGeom prst="line">
              <a:avLst/>
            </a:prstGeom>
            <a:ln w="57150" cap="rnd" cmpd="sng">
              <a:solidFill>
                <a:srgbClr val="0000FF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17442" name="Line 112"/>
            <p:cNvSpPr/>
            <p:nvPr/>
          </p:nvSpPr>
          <p:spPr>
            <a:xfrm>
              <a:off x="2688" y="1680"/>
              <a:ext cx="0" cy="960"/>
            </a:xfrm>
            <a:prstGeom prst="line">
              <a:avLst/>
            </a:prstGeom>
            <a:ln w="57150" cap="rnd" cmpd="sng">
              <a:solidFill>
                <a:srgbClr val="0000FF"/>
              </a:solidFill>
              <a:prstDash val="sysDot"/>
              <a:headEnd type="none" w="med" len="med"/>
              <a:tailEnd type="none" w="med" len="med"/>
            </a:ln>
          </p:spPr>
        </p:sp>
      </p:grpSp>
      <p:sp>
        <p:nvSpPr>
          <p:cNvPr id="93297" name="AutoShape 113"/>
          <p:cNvSpPr>
            <a:spLocks noChangeArrowheads="1"/>
          </p:cNvSpPr>
          <p:nvPr/>
        </p:nvSpPr>
        <p:spPr bwMode="auto">
          <a:xfrm>
            <a:off x="214313" y="2733675"/>
            <a:ext cx="381000" cy="457200"/>
          </a:xfrm>
          <a:prstGeom prst="star4">
            <a:avLst>
              <a:gd name="adj" fmla="val 12500"/>
            </a:avLst>
          </a:prstGeom>
          <a:gradFill rotWithShape="0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1"/>
          </a:gradFill>
          <a:ln w="57150">
            <a:solidFill>
              <a:srgbClr val="FF0000"/>
            </a:solidFill>
            <a:miter lim="800000"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414" name="AutoShape 114"/>
          <p:cNvSpPr/>
          <p:nvPr/>
        </p:nvSpPr>
        <p:spPr>
          <a:xfrm>
            <a:off x="3871913" y="1905000"/>
            <a:ext cx="304800" cy="304800"/>
          </a:xfrm>
          <a:prstGeom prst="cube">
            <a:avLst>
              <a:gd name="adj" fmla="val 25000"/>
            </a:avLst>
          </a:prstGeom>
          <a:solidFill>
            <a:schemeClr val="accent1"/>
          </a:solidFill>
          <a:ln w="5715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17415" name="Group 115"/>
          <p:cNvGrpSpPr/>
          <p:nvPr/>
        </p:nvGrpSpPr>
        <p:grpSpPr>
          <a:xfrm>
            <a:off x="4938713" y="1143000"/>
            <a:ext cx="3810000" cy="3048000"/>
            <a:chOff x="1248" y="720"/>
            <a:chExt cx="2400" cy="1920"/>
          </a:xfrm>
        </p:grpSpPr>
        <p:sp>
          <p:nvSpPr>
            <p:cNvPr id="17423" name="Line 116"/>
            <p:cNvSpPr/>
            <p:nvPr/>
          </p:nvSpPr>
          <p:spPr>
            <a:xfrm flipH="1">
              <a:off x="1248" y="720"/>
              <a:ext cx="1200" cy="480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24" name="Line 117"/>
            <p:cNvSpPr/>
            <p:nvPr/>
          </p:nvSpPr>
          <p:spPr>
            <a:xfrm>
              <a:off x="2448" y="720"/>
              <a:ext cx="1200" cy="480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25" name="Line 118"/>
            <p:cNvSpPr/>
            <p:nvPr/>
          </p:nvSpPr>
          <p:spPr>
            <a:xfrm>
              <a:off x="1296" y="1200"/>
              <a:ext cx="912" cy="0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26" name="Line 119"/>
            <p:cNvSpPr/>
            <p:nvPr/>
          </p:nvSpPr>
          <p:spPr>
            <a:xfrm>
              <a:off x="2688" y="1200"/>
              <a:ext cx="960" cy="0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27" name="Line 120"/>
            <p:cNvSpPr/>
            <p:nvPr/>
          </p:nvSpPr>
          <p:spPr>
            <a:xfrm flipH="1">
              <a:off x="1248" y="1200"/>
              <a:ext cx="960" cy="480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28" name="Line 121"/>
            <p:cNvSpPr/>
            <p:nvPr/>
          </p:nvSpPr>
          <p:spPr>
            <a:xfrm>
              <a:off x="2688" y="1200"/>
              <a:ext cx="960" cy="480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29" name="Line 122"/>
            <p:cNvSpPr/>
            <p:nvPr/>
          </p:nvSpPr>
          <p:spPr>
            <a:xfrm>
              <a:off x="1296" y="1680"/>
              <a:ext cx="912" cy="0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30" name="Line 123"/>
            <p:cNvSpPr/>
            <p:nvPr/>
          </p:nvSpPr>
          <p:spPr>
            <a:xfrm>
              <a:off x="2688" y="1680"/>
              <a:ext cx="960" cy="0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31" name="Line 124"/>
            <p:cNvSpPr/>
            <p:nvPr/>
          </p:nvSpPr>
          <p:spPr>
            <a:xfrm>
              <a:off x="2208" y="1680"/>
              <a:ext cx="0" cy="960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32" name="Line 125"/>
            <p:cNvSpPr/>
            <p:nvPr/>
          </p:nvSpPr>
          <p:spPr>
            <a:xfrm>
              <a:off x="2688" y="1680"/>
              <a:ext cx="0" cy="960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93310" name="AutoShape 126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778375" y="2770188"/>
            <a:ext cx="381000" cy="457200"/>
          </a:xfrm>
          <a:prstGeom prst="star4">
            <a:avLst>
              <a:gd name="adj" fmla="val 12500"/>
            </a:avLst>
          </a:prstGeom>
          <a:gradFill rotWithShape="0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1"/>
          </a:gradFill>
          <a:ln w="57150">
            <a:solidFill>
              <a:srgbClr val="FF0000"/>
            </a:solidFill>
            <a:miter lim="800000"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417" name="AutoShape 127"/>
          <p:cNvSpPr/>
          <p:nvPr/>
        </p:nvSpPr>
        <p:spPr>
          <a:xfrm>
            <a:off x="8443913" y="1905000"/>
            <a:ext cx="304800" cy="304800"/>
          </a:xfrm>
          <a:prstGeom prst="cube">
            <a:avLst>
              <a:gd name="adj" fmla="val 25000"/>
            </a:avLst>
          </a:prstGeom>
          <a:solidFill>
            <a:schemeClr val="accent1"/>
          </a:solidFill>
          <a:ln w="5715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418" name="Line 128"/>
          <p:cNvSpPr/>
          <p:nvPr/>
        </p:nvSpPr>
        <p:spPr>
          <a:xfrm>
            <a:off x="6462713" y="4191000"/>
            <a:ext cx="762000" cy="0"/>
          </a:xfrm>
          <a:prstGeom prst="line">
            <a:avLst/>
          </a:prstGeom>
          <a:ln w="571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7419" name="Line 129"/>
          <p:cNvSpPr/>
          <p:nvPr/>
        </p:nvSpPr>
        <p:spPr>
          <a:xfrm>
            <a:off x="4176713" y="1905000"/>
            <a:ext cx="4572000" cy="0"/>
          </a:xfrm>
          <a:prstGeom prst="line">
            <a:avLst/>
          </a:prstGeom>
          <a:ln w="57150" cap="rnd" cmpd="sng">
            <a:solidFill>
              <a:srgbClr val="FF0000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17420" name="Line 130"/>
          <p:cNvSpPr/>
          <p:nvPr/>
        </p:nvSpPr>
        <p:spPr>
          <a:xfrm>
            <a:off x="366713" y="2667000"/>
            <a:ext cx="4572000" cy="0"/>
          </a:xfrm>
          <a:prstGeom prst="line">
            <a:avLst/>
          </a:prstGeom>
          <a:ln w="57150" cap="rnd" cmpd="sng">
            <a:solidFill>
              <a:srgbClr val="FF0000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17421" name="Line 131"/>
          <p:cNvSpPr/>
          <p:nvPr/>
        </p:nvSpPr>
        <p:spPr>
          <a:xfrm>
            <a:off x="3109913" y="3733800"/>
            <a:ext cx="1600200" cy="0"/>
          </a:xfrm>
          <a:prstGeom prst="line">
            <a:avLst/>
          </a:prstGeom>
          <a:ln w="57150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7422" name="Text Box 132"/>
          <p:cNvSpPr txBox="1"/>
          <p:nvPr/>
        </p:nvSpPr>
        <p:spPr>
          <a:xfrm>
            <a:off x="952500" y="4851400"/>
            <a:ext cx="6878638" cy="646113"/>
          </a:xfrm>
          <a:prstGeom prst="rect">
            <a:avLst/>
          </a:prstGeom>
          <a:noFill/>
          <a:ln w="57150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松树图向（     ）平移了（     ）格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34" name="Group 3"/>
          <p:cNvGrpSpPr/>
          <p:nvPr/>
        </p:nvGrpSpPr>
        <p:grpSpPr>
          <a:xfrm>
            <a:off x="420688" y="381000"/>
            <a:ext cx="8382000" cy="6096000"/>
            <a:chOff x="528" y="240"/>
            <a:chExt cx="5280" cy="3840"/>
          </a:xfrm>
        </p:grpSpPr>
        <p:grpSp>
          <p:nvGrpSpPr>
            <p:cNvPr id="18547" name="Group 4"/>
            <p:cNvGrpSpPr/>
            <p:nvPr/>
          </p:nvGrpSpPr>
          <p:grpSpPr>
            <a:xfrm>
              <a:off x="528" y="240"/>
              <a:ext cx="4800" cy="480"/>
              <a:chOff x="528" y="240"/>
              <a:chExt cx="4800" cy="480"/>
            </a:xfrm>
          </p:grpSpPr>
          <p:sp>
            <p:nvSpPr>
              <p:cNvPr id="18634" name="Rectangle 5"/>
              <p:cNvSpPr/>
              <p:nvPr/>
            </p:nvSpPr>
            <p:spPr>
              <a:xfrm>
                <a:off x="52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635" name="Rectangle 6"/>
              <p:cNvSpPr/>
              <p:nvPr/>
            </p:nvSpPr>
            <p:spPr>
              <a:xfrm>
                <a:off x="100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636" name="Rectangle 7"/>
              <p:cNvSpPr/>
              <p:nvPr/>
            </p:nvSpPr>
            <p:spPr>
              <a:xfrm>
                <a:off x="148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637" name="Rectangle 8"/>
              <p:cNvSpPr/>
              <p:nvPr/>
            </p:nvSpPr>
            <p:spPr>
              <a:xfrm>
                <a:off x="196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638" name="Rectangle 9"/>
              <p:cNvSpPr/>
              <p:nvPr/>
            </p:nvSpPr>
            <p:spPr>
              <a:xfrm>
                <a:off x="244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639" name="Rectangle 10"/>
              <p:cNvSpPr/>
              <p:nvPr/>
            </p:nvSpPr>
            <p:spPr>
              <a:xfrm>
                <a:off x="436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640" name="Rectangle 11"/>
              <p:cNvSpPr/>
              <p:nvPr/>
            </p:nvSpPr>
            <p:spPr>
              <a:xfrm>
                <a:off x="292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641" name="Rectangle 12"/>
              <p:cNvSpPr/>
              <p:nvPr/>
            </p:nvSpPr>
            <p:spPr>
              <a:xfrm>
                <a:off x="340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642" name="Rectangle 13"/>
              <p:cNvSpPr/>
              <p:nvPr/>
            </p:nvSpPr>
            <p:spPr>
              <a:xfrm>
                <a:off x="388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643" name="Rectangle 14"/>
              <p:cNvSpPr/>
              <p:nvPr/>
            </p:nvSpPr>
            <p:spPr>
              <a:xfrm>
                <a:off x="484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8548" name="Group 15"/>
            <p:cNvGrpSpPr/>
            <p:nvPr/>
          </p:nvGrpSpPr>
          <p:grpSpPr>
            <a:xfrm>
              <a:off x="528" y="720"/>
              <a:ext cx="4800" cy="480"/>
              <a:chOff x="528" y="480"/>
              <a:chExt cx="4800" cy="480"/>
            </a:xfrm>
          </p:grpSpPr>
          <p:sp>
            <p:nvSpPr>
              <p:cNvPr id="18624" name="Rectangle 16"/>
              <p:cNvSpPr/>
              <p:nvPr/>
            </p:nvSpPr>
            <p:spPr>
              <a:xfrm>
                <a:off x="5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625" name="Rectangle 17"/>
              <p:cNvSpPr/>
              <p:nvPr/>
            </p:nvSpPr>
            <p:spPr>
              <a:xfrm>
                <a:off x="10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626" name="Rectangle 18"/>
              <p:cNvSpPr/>
              <p:nvPr/>
            </p:nvSpPr>
            <p:spPr>
              <a:xfrm>
                <a:off x="14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627" name="Rectangle 19"/>
              <p:cNvSpPr/>
              <p:nvPr/>
            </p:nvSpPr>
            <p:spPr>
              <a:xfrm>
                <a:off x="19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628" name="Rectangle 20"/>
              <p:cNvSpPr/>
              <p:nvPr/>
            </p:nvSpPr>
            <p:spPr>
              <a:xfrm>
                <a:off x="24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629" name="Rectangle 21"/>
              <p:cNvSpPr/>
              <p:nvPr/>
            </p:nvSpPr>
            <p:spPr>
              <a:xfrm>
                <a:off x="43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630" name="Rectangle 22"/>
              <p:cNvSpPr/>
              <p:nvPr/>
            </p:nvSpPr>
            <p:spPr>
              <a:xfrm>
                <a:off x="29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631" name="Rectangle 23"/>
              <p:cNvSpPr/>
              <p:nvPr/>
            </p:nvSpPr>
            <p:spPr>
              <a:xfrm>
                <a:off x="34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632" name="Rectangle 24"/>
              <p:cNvSpPr/>
              <p:nvPr/>
            </p:nvSpPr>
            <p:spPr>
              <a:xfrm>
                <a:off x="38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633" name="Rectangle 25"/>
              <p:cNvSpPr/>
              <p:nvPr/>
            </p:nvSpPr>
            <p:spPr>
              <a:xfrm>
                <a:off x="48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8549" name="Group 26"/>
            <p:cNvGrpSpPr/>
            <p:nvPr/>
          </p:nvGrpSpPr>
          <p:grpSpPr>
            <a:xfrm>
              <a:off x="528" y="3120"/>
              <a:ext cx="4800" cy="480"/>
              <a:chOff x="528" y="480"/>
              <a:chExt cx="4800" cy="480"/>
            </a:xfrm>
          </p:grpSpPr>
          <p:sp>
            <p:nvSpPr>
              <p:cNvPr id="18614" name="Rectangle 27"/>
              <p:cNvSpPr/>
              <p:nvPr/>
            </p:nvSpPr>
            <p:spPr>
              <a:xfrm>
                <a:off x="5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615" name="Rectangle 28"/>
              <p:cNvSpPr/>
              <p:nvPr/>
            </p:nvSpPr>
            <p:spPr>
              <a:xfrm>
                <a:off x="10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616" name="Rectangle 29"/>
              <p:cNvSpPr/>
              <p:nvPr/>
            </p:nvSpPr>
            <p:spPr>
              <a:xfrm>
                <a:off x="14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617" name="Rectangle 30"/>
              <p:cNvSpPr/>
              <p:nvPr/>
            </p:nvSpPr>
            <p:spPr>
              <a:xfrm>
                <a:off x="19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618" name="Rectangle 31"/>
              <p:cNvSpPr/>
              <p:nvPr/>
            </p:nvSpPr>
            <p:spPr>
              <a:xfrm>
                <a:off x="24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619" name="Rectangle 32"/>
              <p:cNvSpPr/>
              <p:nvPr/>
            </p:nvSpPr>
            <p:spPr>
              <a:xfrm>
                <a:off x="43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620" name="Rectangle 33"/>
              <p:cNvSpPr/>
              <p:nvPr/>
            </p:nvSpPr>
            <p:spPr>
              <a:xfrm>
                <a:off x="29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621" name="Rectangle 34"/>
              <p:cNvSpPr/>
              <p:nvPr/>
            </p:nvSpPr>
            <p:spPr>
              <a:xfrm>
                <a:off x="34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622" name="Rectangle 35"/>
              <p:cNvSpPr/>
              <p:nvPr/>
            </p:nvSpPr>
            <p:spPr>
              <a:xfrm>
                <a:off x="38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623" name="Rectangle 36"/>
              <p:cNvSpPr/>
              <p:nvPr/>
            </p:nvSpPr>
            <p:spPr>
              <a:xfrm>
                <a:off x="48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8550" name="Group 37"/>
            <p:cNvGrpSpPr/>
            <p:nvPr/>
          </p:nvGrpSpPr>
          <p:grpSpPr>
            <a:xfrm>
              <a:off x="528" y="1680"/>
              <a:ext cx="4800" cy="480"/>
              <a:chOff x="528" y="480"/>
              <a:chExt cx="4800" cy="480"/>
            </a:xfrm>
          </p:grpSpPr>
          <p:sp>
            <p:nvSpPr>
              <p:cNvPr id="18604" name="Rectangle 38"/>
              <p:cNvSpPr/>
              <p:nvPr/>
            </p:nvSpPr>
            <p:spPr>
              <a:xfrm>
                <a:off x="5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605" name="Rectangle 39"/>
              <p:cNvSpPr/>
              <p:nvPr/>
            </p:nvSpPr>
            <p:spPr>
              <a:xfrm>
                <a:off x="10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606" name="Rectangle 40"/>
              <p:cNvSpPr/>
              <p:nvPr/>
            </p:nvSpPr>
            <p:spPr>
              <a:xfrm>
                <a:off x="14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607" name="Rectangle 41"/>
              <p:cNvSpPr/>
              <p:nvPr/>
            </p:nvSpPr>
            <p:spPr>
              <a:xfrm>
                <a:off x="19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608" name="Rectangle 42"/>
              <p:cNvSpPr/>
              <p:nvPr/>
            </p:nvSpPr>
            <p:spPr>
              <a:xfrm>
                <a:off x="24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609" name="Rectangle 43"/>
              <p:cNvSpPr/>
              <p:nvPr/>
            </p:nvSpPr>
            <p:spPr>
              <a:xfrm>
                <a:off x="43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610" name="Rectangle 44"/>
              <p:cNvSpPr/>
              <p:nvPr/>
            </p:nvSpPr>
            <p:spPr>
              <a:xfrm>
                <a:off x="29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611" name="Rectangle 45"/>
              <p:cNvSpPr/>
              <p:nvPr/>
            </p:nvSpPr>
            <p:spPr>
              <a:xfrm>
                <a:off x="34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612" name="Rectangle 46"/>
              <p:cNvSpPr/>
              <p:nvPr/>
            </p:nvSpPr>
            <p:spPr>
              <a:xfrm>
                <a:off x="38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613" name="Rectangle 47"/>
              <p:cNvSpPr/>
              <p:nvPr/>
            </p:nvSpPr>
            <p:spPr>
              <a:xfrm>
                <a:off x="48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8551" name="Group 48"/>
            <p:cNvGrpSpPr/>
            <p:nvPr/>
          </p:nvGrpSpPr>
          <p:grpSpPr>
            <a:xfrm>
              <a:off x="528" y="3600"/>
              <a:ext cx="4800" cy="480"/>
              <a:chOff x="528" y="480"/>
              <a:chExt cx="4800" cy="480"/>
            </a:xfrm>
          </p:grpSpPr>
          <p:sp>
            <p:nvSpPr>
              <p:cNvPr id="18594" name="Rectangle 49"/>
              <p:cNvSpPr/>
              <p:nvPr/>
            </p:nvSpPr>
            <p:spPr>
              <a:xfrm>
                <a:off x="5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595" name="Rectangle 50"/>
              <p:cNvSpPr/>
              <p:nvPr/>
            </p:nvSpPr>
            <p:spPr>
              <a:xfrm>
                <a:off x="10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596" name="Rectangle 51"/>
              <p:cNvSpPr/>
              <p:nvPr/>
            </p:nvSpPr>
            <p:spPr>
              <a:xfrm>
                <a:off x="14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597" name="Rectangle 52"/>
              <p:cNvSpPr/>
              <p:nvPr/>
            </p:nvSpPr>
            <p:spPr>
              <a:xfrm>
                <a:off x="19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598" name="Rectangle 53"/>
              <p:cNvSpPr/>
              <p:nvPr/>
            </p:nvSpPr>
            <p:spPr>
              <a:xfrm>
                <a:off x="24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599" name="Rectangle 54"/>
              <p:cNvSpPr/>
              <p:nvPr/>
            </p:nvSpPr>
            <p:spPr>
              <a:xfrm>
                <a:off x="43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600" name="Rectangle 55"/>
              <p:cNvSpPr/>
              <p:nvPr/>
            </p:nvSpPr>
            <p:spPr>
              <a:xfrm>
                <a:off x="29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601" name="Rectangle 56"/>
              <p:cNvSpPr/>
              <p:nvPr/>
            </p:nvSpPr>
            <p:spPr>
              <a:xfrm>
                <a:off x="34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602" name="Rectangle 57"/>
              <p:cNvSpPr/>
              <p:nvPr/>
            </p:nvSpPr>
            <p:spPr>
              <a:xfrm>
                <a:off x="38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603" name="Rectangle 58"/>
              <p:cNvSpPr/>
              <p:nvPr/>
            </p:nvSpPr>
            <p:spPr>
              <a:xfrm>
                <a:off x="48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8552" name="Group 59"/>
            <p:cNvGrpSpPr/>
            <p:nvPr/>
          </p:nvGrpSpPr>
          <p:grpSpPr>
            <a:xfrm>
              <a:off x="528" y="2640"/>
              <a:ext cx="4800" cy="480"/>
              <a:chOff x="528" y="480"/>
              <a:chExt cx="4800" cy="480"/>
            </a:xfrm>
          </p:grpSpPr>
          <p:sp>
            <p:nvSpPr>
              <p:cNvPr id="18584" name="Rectangle 60"/>
              <p:cNvSpPr/>
              <p:nvPr/>
            </p:nvSpPr>
            <p:spPr>
              <a:xfrm>
                <a:off x="5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585" name="Rectangle 61"/>
              <p:cNvSpPr/>
              <p:nvPr/>
            </p:nvSpPr>
            <p:spPr>
              <a:xfrm>
                <a:off x="10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586" name="Rectangle 62"/>
              <p:cNvSpPr/>
              <p:nvPr/>
            </p:nvSpPr>
            <p:spPr>
              <a:xfrm>
                <a:off x="14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587" name="Rectangle 63"/>
              <p:cNvSpPr/>
              <p:nvPr/>
            </p:nvSpPr>
            <p:spPr>
              <a:xfrm>
                <a:off x="19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588" name="Rectangle 64"/>
              <p:cNvSpPr/>
              <p:nvPr/>
            </p:nvSpPr>
            <p:spPr>
              <a:xfrm>
                <a:off x="24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589" name="Rectangle 65"/>
              <p:cNvSpPr/>
              <p:nvPr/>
            </p:nvSpPr>
            <p:spPr>
              <a:xfrm>
                <a:off x="43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590" name="Rectangle 66"/>
              <p:cNvSpPr/>
              <p:nvPr/>
            </p:nvSpPr>
            <p:spPr>
              <a:xfrm>
                <a:off x="29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591" name="Rectangle 67"/>
              <p:cNvSpPr/>
              <p:nvPr/>
            </p:nvSpPr>
            <p:spPr>
              <a:xfrm>
                <a:off x="34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592" name="Rectangle 68"/>
              <p:cNvSpPr/>
              <p:nvPr/>
            </p:nvSpPr>
            <p:spPr>
              <a:xfrm>
                <a:off x="38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593" name="Rectangle 69"/>
              <p:cNvSpPr/>
              <p:nvPr/>
            </p:nvSpPr>
            <p:spPr>
              <a:xfrm>
                <a:off x="48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8553" name="Group 70"/>
            <p:cNvGrpSpPr/>
            <p:nvPr/>
          </p:nvGrpSpPr>
          <p:grpSpPr>
            <a:xfrm>
              <a:off x="528" y="1200"/>
              <a:ext cx="4800" cy="480"/>
              <a:chOff x="528" y="480"/>
              <a:chExt cx="4800" cy="480"/>
            </a:xfrm>
          </p:grpSpPr>
          <p:sp>
            <p:nvSpPr>
              <p:cNvPr id="18574" name="Rectangle 71"/>
              <p:cNvSpPr/>
              <p:nvPr/>
            </p:nvSpPr>
            <p:spPr>
              <a:xfrm>
                <a:off x="5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575" name="Rectangle 72"/>
              <p:cNvSpPr/>
              <p:nvPr/>
            </p:nvSpPr>
            <p:spPr>
              <a:xfrm>
                <a:off x="10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576" name="Rectangle 73"/>
              <p:cNvSpPr/>
              <p:nvPr/>
            </p:nvSpPr>
            <p:spPr>
              <a:xfrm>
                <a:off x="14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577" name="Rectangle 74"/>
              <p:cNvSpPr/>
              <p:nvPr/>
            </p:nvSpPr>
            <p:spPr>
              <a:xfrm>
                <a:off x="19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578" name="Rectangle 75"/>
              <p:cNvSpPr/>
              <p:nvPr/>
            </p:nvSpPr>
            <p:spPr>
              <a:xfrm>
                <a:off x="24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579" name="Rectangle 76"/>
              <p:cNvSpPr/>
              <p:nvPr/>
            </p:nvSpPr>
            <p:spPr>
              <a:xfrm>
                <a:off x="43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580" name="Rectangle 77"/>
              <p:cNvSpPr/>
              <p:nvPr/>
            </p:nvSpPr>
            <p:spPr>
              <a:xfrm>
                <a:off x="29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581" name="Rectangle 78"/>
              <p:cNvSpPr/>
              <p:nvPr/>
            </p:nvSpPr>
            <p:spPr>
              <a:xfrm>
                <a:off x="34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582" name="Rectangle 79"/>
              <p:cNvSpPr/>
              <p:nvPr/>
            </p:nvSpPr>
            <p:spPr>
              <a:xfrm>
                <a:off x="38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583" name="Rectangle 80"/>
              <p:cNvSpPr/>
              <p:nvPr/>
            </p:nvSpPr>
            <p:spPr>
              <a:xfrm>
                <a:off x="48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8554" name="Group 81"/>
            <p:cNvGrpSpPr/>
            <p:nvPr/>
          </p:nvGrpSpPr>
          <p:grpSpPr>
            <a:xfrm>
              <a:off x="528" y="2160"/>
              <a:ext cx="4800" cy="480"/>
              <a:chOff x="528" y="480"/>
              <a:chExt cx="4800" cy="480"/>
            </a:xfrm>
          </p:grpSpPr>
          <p:sp>
            <p:nvSpPr>
              <p:cNvPr id="18564" name="Rectangle 82"/>
              <p:cNvSpPr/>
              <p:nvPr/>
            </p:nvSpPr>
            <p:spPr>
              <a:xfrm>
                <a:off x="5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565" name="Rectangle 83"/>
              <p:cNvSpPr/>
              <p:nvPr/>
            </p:nvSpPr>
            <p:spPr>
              <a:xfrm>
                <a:off x="10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566" name="Rectangle 84"/>
              <p:cNvSpPr/>
              <p:nvPr/>
            </p:nvSpPr>
            <p:spPr>
              <a:xfrm>
                <a:off x="14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567" name="Rectangle 85"/>
              <p:cNvSpPr/>
              <p:nvPr/>
            </p:nvSpPr>
            <p:spPr>
              <a:xfrm>
                <a:off x="19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568" name="Rectangle 86"/>
              <p:cNvSpPr/>
              <p:nvPr/>
            </p:nvSpPr>
            <p:spPr>
              <a:xfrm>
                <a:off x="24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569" name="Rectangle 87"/>
              <p:cNvSpPr/>
              <p:nvPr/>
            </p:nvSpPr>
            <p:spPr>
              <a:xfrm>
                <a:off x="43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570" name="Rectangle 88"/>
              <p:cNvSpPr/>
              <p:nvPr/>
            </p:nvSpPr>
            <p:spPr>
              <a:xfrm>
                <a:off x="29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571" name="Rectangle 89"/>
              <p:cNvSpPr/>
              <p:nvPr/>
            </p:nvSpPr>
            <p:spPr>
              <a:xfrm>
                <a:off x="34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572" name="Rectangle 90"/>
              <p:cNvSpPr/>
              <p:nvPr/>
            </p:nvSpPr>
            <p:spPr>
              <a:xfrm>
                <a:off x="38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573" name="Rectangle 91"/>
              <p:cNvSpPr/>
              <p:nvPr/>
            </p:nvSpPr>
            <p:spPr>
              <a:xfrm>
                <a:off x="48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8555" name="Group 92"/>
            <p:cNvGrpSpPr/>
            <p:nvPr/>
          </p:nvGrpSpPr>
          <p:grpSpPr>
            <a:xfrm>
              <a:off x="5328" y="240"/>
              <a:ext cx="480" cy="3840"/>
              <a:chOff x="5328" y="240"/>
              <a:chExt cx="480" cy="3840"/>
            </a:xfrm>
          </p:grpSpPr>
          <p:sp>
            <p:nvSpPr>
              <p:cNvPr id="18556" name="Rectangle 93"/>
              <p:cNvSpPr/>
              <p:nvPr/>
            </p:nvSpPr>
            <p:spPr>
              <a:xfrm>
                <a:off x="532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557" name="Rectangle 94"/>
              <p:cNvSpPr/>
              <p:nvPr/>
            </p:nvSpPr>
            <p:spPr>
              <a:xfrm>
                <a:off x="5328" y="360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558" name="Rectangle 95"/>
              <p:cNvSpPr/>
              <p:nvPr/>
            </p:nvSpPr>
            <p:spPr>
              <a:xfrm>
                <a:off x="5328" y="72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559" name="Rectangle 96"/>
              <p:cNvSpPr/>
              <p:nvPr/>
            </p:nvSpPr>
            <p:spPr>
              <a:xfrm>
                <a:off x="5328" y="216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560" name="Rectangle 97"/>
              <p:cNvSpPr/>
              <p:nvPr/>
            </p:nvSpPr>
            <p:spPr>
              <a:xfrm>
                <a:off x="5328" y="16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561" name="Rectangle 98"/>
              <p:cNvSpPr/>
              <p:nvPr/>
            </p:nvSpPr>
            <p:spPr>
              <a:xfrm>
                <a:off x="5328" y="120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562" name="Rectangle 99"/>
              <p:cNvSpPr/>
              <p:nvPr/>
            </p:nvSpPr>
            <p:spPr>
              <a:xfrm>
                <a:off x="5328" y="312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563" name="Rectangle 100"/>
              <p:cNvSpPr/>
              <p:nvPr/>
            </p:nvSpPr>
            <p:spPr>
              <a:xfrm>
                <a:off x="5328" y="26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18435" name="Group 149"/>
          <p:cNvGrpSpPr/>
          <p:nvPr/>
        </p:nvGrpSpPr>
        <p:grpSpPr>
          <a:xfrm>
            <a:off x="214313" y="1125538"/>
            <a:ext cx="4005262" cy="3048000"/>
            <a:chOff x="2736" y="576"/>
            <a:chExt cx="2523" cy="1920"/>
          </a:xfrm>
        </p:grpSpPr>
        <p:grpSp>
          <p:nvGrpSpPr>
            <p:cNvPr id="18532" name="Group 150"/>
            <p:cNvGrpSpPr/>
            <p:nvPr/>
          </p:nvGrpSpPr>
          <p:grpSpPr>
            <a:xfrm>
              <a:off x="2736" y="576"/>
              <a:ext cx="2523" cy="1920"/>
              <a:chOff x="165" y="720"/>
              <a:chExt cx="2523" cy="1920"/>
            </a:xfrm>
          </p:grpSpPr>
          <p:grpSp>
            <p:nvGrpSpPr>
              <p:cNvPr id="18534" name="Group 151"/>
              <p:cNvGrpSpPr/>
              <p:nvPr/>
            </p:nvGrpSpPr>
            <p:grpSpPr>
              <a:xfrm>
                <a:off x="288" y="720"/>
                <a:ext cx="2400" cy="1920"/>
                <a:chOff x="1248" y="720"/>
                <a:chExt cx="2400" cy="1920"/>
              </a:xfrm>
            </p:grpSpPr>
            <p:sp>
              <p:nvSpPr>
                <p:cNvPr id="18537" name="Line 152"/>
                <p:cNvSpPr/>
                <p:nvPr/>
              </p:nvSpPr>
              <p:spPr>
                <a:xfrm flipH="1">
                  <a:off x="1248" y="720"/>
                  <a:ext cx="1200" cy="480"/>
                </a:xfrm>
                <a:prstGeom prst="line">
                  <a:avLst/>
                </a:prstGeom>
                <a:ln w="57150" cap="rnd" cmpd="sng">
                  <a:solidFill>
                    <a:srgbClr val="0000FF"/>
                  </a:solidFill>
                  <a:prstDash val="sysDot"/>
                  <a:headEnd type="none" w="med" len="med"/>
                  <a:tailEnd type="none" w="med" len="med"/>
                </a:ln>
              </p:spPr>
            </p:sp>
            <p:sp>
              <p:nvSpPr>
                <p:cNvPr id="18538" name="Line 153"/>
                <p:cNvSpPr/>
                <p:nvPr/>
              </p:nvSpPr>
              <p:spPr>
                <a:xfrm>
                  <a:off x="2448" y="720"/>
                  <a:ext cx="1200" cy="480"/>
                </a:xfrm>
                <a:prstGeom prst="line">
                  <a:avLst/>
                </a:prstGeom>
                <a:ln w="57150" cap="rnd" cmpd="sng">
                  <a:solidFill>
                    <a:srgbClr val="0000FF"/>
                  </a:solidFill>
                  <a:prstDash val="sysDot"/>
                  <a:headEnd type="none" w="med" len="med"/>
                  <a:tailEnd type="none" w="med" len="med"/>
                </a:ln>
              </p:spPr>
            </p:sp>
            <p:sp>
              <p:nvSpPr>
                <p:cNvPr id="18539" name="Line 154"/>
                <p:cNvSpPr/>
                <p:nvPr/>
              </p:nvSpPr>
              <p:spPr>
                <a:xfrm>
                  <a:off x="1296" y="1200"/>
                  <a:ext cx="912" cy="0"/>
                </a:xfrm>
                <a:prstGeom prst="line">
                  <a:avLst/>
                </a:prstGeom>
                <a:ln w="57150" cap="rnd" cmpd="sng">
                  <a:solidFill>
                    <a:srgbClr val="0000FF"/>
                  </a:solidFill>
                  <a:prstDash val="sysDot"/>
                  <a:headEnd type="none" w="med" len="med"/>
                  <a:tailEnd type="none" w="med" len="med"/>
                </a:ln>
              </p:spPr>
            </p:sp>
            <p:sp>
              <p:nvSpPr>
                <p:cNvPr id="18540" name="Line 155"/>
                <p:cNvSpPr/>
                <p:nvPr/>
              </p:nvSpPr>
              <p:spPr>
                <a:xfrm>
                  <a:off x="2688" y="1200"/>
                  <a:ext cx="960" cy="0"/>
                </a:xfrm>
                <a:prstGeom prst="line">
                  <a:avLst/>
                </a:prstGeom>
                <a:ln w="57150" cap="rnd" cmpd="sng">
                  <a:solidFill>
                    <a:srgbClr val="0000FF"/>
                  </a:solidFill>
                  <a:prstDash val="sysDot"/>
                  <a:headEnd type="none" w="med" len="med"/>
                  <a:tailEnd type="none" w="med" len="med"/>
                </a:ln>
              </p:spPr>
            </p:sp>
            <p:sp>
              <p:nvSpPr>
                <p:cNvPr id="18541" name="Line 156"/>
                <p:cNvSpPr/>
                <p:nvPr/>
              </p:nvSpPr>
              <p:spPr>
                <a:xfrm flipH="1">
                  <a:off x="1248" y="1200"/>
                  <a:ext cx="960" cy="480"/>
                </a:xfrm>
                <a:prstGeom prst="line">
                  <a:avLst/>
                </a:prstGeom>
                <a:ln w="57150" cap="rnd" cmpd="sng">
                  <a:solidFill>
                    <a:srgbClr val="0000FF"/>
                  </a:solidFill>
                  <a:prstDash val="sysDot"/>
                  <a:headEnd type="none" w="med" len="med"/>
                  <a:tailEnd type="none" w="med" len="med"/>
                </a:ln>
              </p:spPr>
            </p:sp>
            <p:sp>
              <p:nvSpPr>
                <p:cNvPr id="18542" name="Line 157"/>
                <p:cNvSpPr/>
                <p:nvPr/>
              </p:nvSpPr>
              <p:spPr>
                <a:xfrm>
                  <a:off x="2688" y="1200"/>
                  <a:ext cx="960" cy="480"/>
                </a:xfrm>
                <a:prstGeom prst="line">
                  <a:avLst/>
                </a:prstGeom>
                <a:ln w="57150" cap="rnd" cmpd="sng">
                  <a:solidFill>
                    <a:srgbClr val="0000FF"/>
                  </a:solidFill>
                  <a:prstDash val="sysDot"/>
                  <a:headEnd type="none" w="med" len="med"/>
                  <a:tailEnd type="none" w="med" len="med"/>
                </a:ln>
              </p:spPr>
            </p:sp>
            <p:sp>
              <p:nvSpPr>
                <p:cNvPr id="18543" name="Line 158"/>
                <p:cNvSpPr/>
                <p:nvPr/>
              </p:nvSpPr>
              <p:spPr>
                <a:xfrm>
                  <a:off x="1296" y="1680"/>
                  <a:ext cx="912" cy="0"/>
                </a:xfrm>
                <a:prstGeom prst="line">
                  <a:avLst/>
                </a:prstGeom>
                <a:ln w="57150" cap="rnd" cmpd="sng">
                  <a:solidFill>
                    <a:srgbClr val="0000FF"/>
                  </a:solidFill>
                  <a:prstDash val="sysDot"/>
                  <a:headEnd type="none" w="med" len="med"/>
                  <a:tailEnd type="none" w="med" len="med"/>
                </a:ln>
              </p:spPr>
            </p:sp>
            <p:sp>
              <p:nvSpPr>
                <p:cNvPr id="18544" name="Line 159"/>
                <p:cNvSpPr/>
                <p:nvPr/>
              </p:nvSpPr>
              <p:spPr>
                <a:xfrm>
                  <a:off x="2688" y="1680"/>
                  <a:ext cx="960" cy="0"/>
                </a:xfrm>
                <a:prstGeom prst="line">
                  <a:avLst/>
                </a:prstGeom>
                <a:ln w="57150" cap="rnd" cmpd="sng">
                  <a:solidFill>
                    <a:srgbClr val="0000FF"/>
                  </a:solidFill>
                  <a:prstDash val="sysDot"/>
                  <a:headEnd type="none" w="med" len="med"/>
                  <a:tailEnd type="none" w="med" len="med"/>
                </a:ln>
              </p:spPr>
            </p:sp>
            <p:sp>
              <p:nvSpPr>
                <p:cNvPr id="18545" name="Line 160"/>
                <p:cNvSpPr/>
                <p:nvPr/>
              </p:nvSpPr>
              <p:spPr>
                <a:xfrm>
                  <a:off x="2208" y="1680"/>
                  <a:ext cx="0" cy="960"/>
                </a:xfrm>
                <a:prstGeom prst="line">
                  <a:avLst/>
                </a:prstGeom>
                <a:ln w="57150" cap="rnd" cmpd="sng">
                  <a:solidFill>
                    <a:srgbClr val="0000FF"/>
                  </a:solidFill>
                  <a:prstDash val="sysDot"/>
                  <a:headEnd type="none" w="med" len="med"/>
                  <a:tailEnd type="none" w="med" len="med"/>
                </a:ln>
              </p:spPr>
            </p:sp>
            <p:sp>
              <p:nvSpPr>
                <p:cNvPr id="18546" name="Line 161"/>
                <p:cNvSpPr/>
                <p:nvPr/>
              </p:nvSpPr>
              <p:spPr>
                <a:xfrm>
                  <a:off x="2688" y="1680"/>
                  <a:ext cx="0" cy="960"/>
                </a:xfrm>
                <a:prstGeom prst="line">
                  <a:avLst/>
                </a:prstGeom>
                <a:ln w="57150" cap="rnd" cmpd="sng">
                  <a:solidFill>
                    <a:srgbClr val="0000FF"/>
                  </a:solidFill>
                  <a:prstDash val="sysDot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75938" name="AutoShape 162"/>
              <p:cNvSpPr>
                <a:spLocks noChangeArrowheads="1"/>
              </p:cNvSpPr>
              <p:nvPr/>
            </p:nvSpPr>
            <p:spPr bwMode="auto">
              <a:xfrm>
                <a:off x="165" y="1728"/>
                <a:ext cx="240" cy="288"/>
              </a:xfrm>
              <a:prstGeom prst="star4">
                <a:avLst>
                  <a:gd name="adj" fmla="val 12500"/>
                </a:avLst>
              </a:prstGeom>
              <a:gradFill rotWithShape="0"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5400000" scaled="1"/>
              </a:gradFill>
              <a:ln w="57150" cap="rnd">
                <a:solidFill>
                  <a:srgbClr val="FF0000"/>
                </a:solidFill>
                <a:prstDash val="sysDot"/>
                <a:miter lim="800000"/>
              </a:ln>
              <a:effectLst>
                <a:outerShdw dist="107763" dir="2700000" algn="ctr" rotWithShape="0">
                  <a:schemeClr val="bg2"/>
                </a:outerShdw>
              </a:effectLst>
            </p:spPr>
            <p:txBody>
              <a:bodyPr wrap="none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536" name="AutoShape 163"/>
              <p:cNvSpPr/>
              <p:nvPr/>
            </p:nvSpPr>
            <p:spPr>
              <a:xfrm>
                <a:off x="2496" y="1200"/>
                <a:ext cx="192" cy="192"/>
              </a:xfrm>
              <a:prstGeom prst="cube">
                <a:avLst>
                  <a:gd name="adj" fmla="val 25000"/>
                </a:avLst>
              </a:prstGeom>
              <a:solidFill>
                <a:schemeClr val="accent1"/>
              </a:solidFill>
              <a:ln w="57150" cap="rnd" cmpd="sng">
                <a:solidFill>
                  <a:srgbClr val="0000FF"/>
                </a:solidFill>
                <a:prstDash val="sysDot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8533" name="Line 164"/>
            <p:cNvSpPr/>
            <p:nvPr/>
          </p:nvSpPr>
          <p:spPr>
            <a:xfrm>
              <a:off x="3831" y="2496"/>
              <a:ext cx="480" cy="0"/>
            </a:xfrm>
            <a:prstGeom prst="line">
              <a:avLst/>
            </a:prstGeom>
            <a:ln w="57150" cap="rnd" cmpd="sng">
              <a:solidFill>
                <a:srgbClr val="0000FF"/>
              </a:solidFill>
              <a:prstDash val="sysDot"/>
              <a:headEnd type="none" w="med" len="med"/>
              <a:tailEnd type="none" w="med" len="med"/>
            </a:ln>
          </p:spPr>
        </p:sp>
      </p:grpSp>
      <p:grpSp>
        <p:nvGrpSpPr>
          <p:cNvPr id="15" name="Group 133"/>
          <p:cNvGrpSpPr/>
          <p:nvPr/>
        </p:nvGrpSpPr>
        <p:grpSpPr>
          <a:xfrm>
            <a:off x="214313" y="1125538"/>
            <a:ext cx="4005262" cy="3048000"/>
            <a:chOff x="2736" y="576"/>
            <a:chExt cx="2523" cy="1920"/>
          </a:xfrm>
        </p:grpSpPr>
        <p:grpSp>
          <p:nvGrpSpPr>
            <p:cNvPr id="18517" name="Group 134"/>
            <p:cNvGrpSpPr/>
            <p:nvPr/>
          </p:nvGrpSpPr>
          <p:grpSpPr>
            <a:xfrm>
              <a:off x="2736" y="576"/>
              <a:ext cx="2523" cy="1920"/>
              <a:chOff x="165" y="720"/>
              <a:chExt cx="2523" cy="1920"/>
            </a:xfrm>
          </p:grpSpPr>
          <p:grpSp>
            <p:nvGrpSpPr>
              <p:cNvPr id="18519" name="Group 135"/>
              <p:cNvGrpSpPr/>
              <p:nvPr/>
            </p:nvGrpSpPr>
            <p:grpSpPr>
              <a:xfrm>
                <a:off x="288" y="720"/>
                <a:ext cx="2400" cy="1920"/>
                <a:chOff x="1248" y="720"/>
                <a:chExt cx="2400" cy="1920"/>
              </a:xfrm>
            </p:grpSpPr>
            <p:sp>
              <p:nvSpPr>
                <p:cNvPr id="18522" name="Line 136"/>
                <p:cNvSpPr/>
                <p:nvPr/>
              </p:nvSpPr>
              <p:spPr>
                <a:xfrm flipH="1">
                  <a:off x="1248" y="720"/>
                  <a:ext cx="1200" cy="480"/>
                </a:xfrm>
                <a:prstGeom prst="line">
                  <a:avLst/>
                </a:prstGeom>
                <a:ln w="57150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8523" name="Line 137"/>
                <p:cNvSpPr/>
                <p:nvPr/>
              </p:nvSpPr>
              <p:spPr>
                <a:xfrm>
                  <a:off x="2448" y="720"/>
                  <a:ext cx="1200" cy="480"/>
                </a:xfrm>
                <a:prstGeom prst="line">
                  <a:avLst/>
                </a:prstGeom>
                <a:ln w="57150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8524" name="Line 138"/>
                <p:cNvSpPr/>
                <p:nvPr/>
              </p:nvSpPr>
              <p:spPr>
                <a:xfrm>
                  <a:off x="1296" y="1200"/>
                  <a:ext cx="912" cy="0"/>
                </a:xfrm>
                <a:prstGeom prst="line">
                  <a:avLst/>
                </a:prstGeom>
                <a:ln w="57150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8525" name="Line 139"/>
                <p:cNvSpPr/>
                <p:nvPr/>
              </p:nvSpPr>
              <p:spPr>
                <a:xfrm>
                  <a:off x="2688" y="1200"/>
                  <a:ext cx="960" cy="0"/>
                </a:xfrm>
                <a:prstGeom prst="line">
                  <a:avLst/>
                </a:prstGeom>
                <a:ln w="57150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8526" name="Line 140"/>
                <p:cNvSpPr/>
                <p:nvPr/>
              </p:nvSpPr>
              <p:spPr>
                <a:xfrm flipH="1">
                  <a:off x="1248" y="1200"/>
                  <a:ext cx="960" cy="480"/>
                </a:xfrm>
                <a:prstGeom prst="line">
                  <a:avLst/>
                </a:prstGeom>
                <a:ln w="57150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8527" name="Line 141"/>
                <p:cNvSpPr/>
                <p:nvPr/>
              </p:nvSpPr>
              <p:spPr>
                <a:xfrm>
                  <a:off x="2688" y="1200"/>
                  <a:ext cx="960" cy="480"/>
                </a:xfrm>
                <a:prstGeom prst="line">
                  <a:avLst/>
                </a:prstGeom>
                <a:ln w="57150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8528" name="Line 142"/>
                <p:cNvSpPr/>
                <p:nvPr/>
              </p:nvSpPr>
              <p:spPr>
                <a:xfrm>
                  <a:off x="1296" y="1680"/>
                  <a:ext cx="912" cy="0"/>
                </a:xfrm>
                <a:prstGeom prst="line">
                  <a:avLst/>
                </a:prstGeom>
                <a:ln w="57150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8529" name="Line 143"/>
                <p:cNvSpPr/>
                <p:nvPr/>
              </p:nvSpPr>
              <p:spPr>
                <a:xfrm>
                  <a:off x="2688" y="1680"/>
                  <a:ext cx="960" cy="0"/>
                </a:xfrm>
                <a:prstGeom prst="line">
                  <a:avLst/>
                </a:prstGeom>
                <a:ln w="57150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8530" name="Line 144"/>
                <p:cNvSpPr/>
                <p:nvPr/>
              </p:nvSpPr>
              <p:spPr>
                <a:xfrm>
                  <a:off x="2208" y="1680"/>
                  <a:ext cx="0" cy="960"/>
                </a:xfrm>
                <a:prstGeom prst="line">
                  <a:avLst/>
                </a:prstGeom>
                <a:ln w="57150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8531" name="Line 145"/>
                <p:cNvSpPr/>
                <p:nvPr/>
              </p:nvSpPr>
              <p:spPr>
                <a:xfrm>
                  <a:off x="2688" y="1680"/>
                  <a:ext cx="0" cy="960"/>
                </a:xfrm>
                <a:prstGeom prst="line">
                  <a:avLst/>
                </a:prstGeom>
                <a:ln w="57150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75922" name="AutoShape 146"/>
              <p:cNvSpPr>
                <a:spLocks noChangeArrowheads="1"/>
              </p:cNvSpPr>
              <p:nvPr/>
            </p:nvSpPr>
            <p:spPr bwMode="auto">
              <a:xfrm>
                <a:off x="165" y="1728"/>
                <a:ext cx="240" cy="288"/>
              </a:xfrm>
              <a:prstGeom prst="star4">
                <a:avLst>
                  <a:gd name="adj" fmla="val 12500"/>
                </a:avLst>
              </a:prstGeom>
              <a:gradFill rotWithShape="0"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5400000" scaled="1"/>
              </a:gradFill>
              <a:ln w="57150">
                <a:solidFill>
                  <a:srgbClr val="FF0000"/>
                </a:solidFill>
                <a:miter lim="800000"/>
              </a:ln>
              <a:effectLst>
                <a:outerShdw dist="107763" dir="2700000" algn="ctr" rotWithShape="0">
                  <a:schemeClr val="bg2"/>
                </a:outerShdw>
              </a:effectLst>
            </p:spPr>
            <p:txBody>
              <a:bodyPr wrap="none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521" name="AutoShape 147"/>
              <p:cNvSpPr/>
              <p:nvPr/>
            </p:nvSpPr>
            <p:spPr>
              <a:xfrm>
                <a:off x="2496" y="1200"/>
                <a:ext cx="192" cy="192"/>
              </a:xfrm>
              <a:prstGeom prst="cube">
                <a:avLst>
                  <a:gd name="adj" fmla="val 25000"/>
                </a:avLst>
              </a:prstGeom>
              <a:solidFill>
                <a:schemeClr val="accent1"/>
              </a:solidFill>
              <a:ln w="57150" cap="flat" cmpd="sng">
                <a:solidFill>
                  <a:srgbClr val="0000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8518" name="Line 148"/>
            <p:cNvSpPr/>
            <p:nvPr/>
          </p:nvSpPr>
          <p:spPr>
            <a:xfrm>
              <a:off x="3831" y="2496"/>
              <a:ext cx="480" cy="0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8" name="Group 263"/>
          <p:cNvGrpSpPr/>
          <p:nvPr/>
        </p:nvGrpSpPr>
        <p:grpSpPr>
          <a:xfrm>
            <a:off x="1006475" y="1125538"/>
            <a:ext cx="4005263" cy="3048000"/>
            <a:chOff x="2736" y="576"/>
            <a:chExt cx="2523" cy="1920"/>
          </a:xfrm>
        </p:grpSpPr>
        <p:grpSp>
          <p:nvGrpSpPr>
            <p:cNvPr id="18502" name="Group 264"/>
            <p:cNvGrpSpPr/>
            <p:nvPr/>
          </p:nvGrpSpPr>
          <p:grpSpPr>
            <a:xfrm>
              <a:off x="2736" y="576"/>
              <a:ext cx="2523" cy="1920"/>
              <a:chOff x="165" y="720"/>
              <a:chExt cx="2523" cy="1920"/>
            </a:xfrm>
          </p:grpSpPr>
          <p:grpSp>
            <p:nvGrpSpPr>
              <p:cNvPr id="18504" name="Group 265"/>
              <p:cNvGrpSpPr/>
              <p:nvPr/>
            </p:nvGrpSpPr>
            <p:grpSpPr>
              <a:xfrm>
                <a:off x="288" y="720"/>
                <a:ext cx="2400" cy="1920"/>
                <a:chOff x="1248" y="720"/>
                <a:chExt cx="2400" cy="1920"/>
              </a:xfrm>
            </p:grpSpPr>
            <p:sp>
              <p:nvSpPr>
                <p:cNvPr id="18507" name="Line 266"/>
                <p:cNvSpPr/>
                <p:nvPr/>
              </p:nvSpPr>
              <p:spPr>
                <a:xfrm flipH="1">
                  <a:off x="1248" y="720"/>
                  <a:ext cx="1200" cy="480"/>
                </a:xfrm>
                <a:prstGeom prst="line">
                  <a:avLst/>
                </a:prstGeom>
                <a:ln w="57150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8508" name="Line 267"/>
                <p:cNvSpPr/>
                <p:nvPr/>
              </p:nvSpPr>
              <p:spPr>
                <a:xfrm>
                  <a:off x="2448" y="720"/>
                  <a:ext cx="1200" cy="480"/>
                </a:xfrm>
                <a:prstGeom prst="line">
                  <a:avLst/>
                </a:prstGeom>
                <a:ln w="57150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8509" name="Line 268"/>
                <p:cNvSpPr/>
                <p:nvPr/>
              </p:nvSpPr>
              <p:spPr>
                <a:xfrm>
                  <a:off x="1296" y="1200"/>
                  <a:ext cx="912" cy="0"/>
                </a:xfrm>
                <a:prstGeom prst="line">
                  <a:avLst/>
                </a:prstGeom>
                <a:ln w="57150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8510" name="Line 269"/>
                <p:cNvSpPr/>
                <p:nvPr/>
              </p:nvSpPr>
              <p:spPr>
                <a:xfrm>
                  <a:off x="2688" y="1200"/>
                  <a:ext cx="960" cy="0"/>
                </a:xfrm>
                <a:prstGeom prst="line">
                  <a:avLst/>
                </a:prstGeom>
                <a:ln w="57150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8511" name="Line 270"/>
                <p:cNvSpPr/>
                <p:nvPr/>
              </p:nvSpPr>
              <p:spPr>
                <a:xfrm flipH="1">
                  <a:off x="1248" y="1200"/>
                  <a:ext cx="960" cy="480"/>
                </a:xfrm>
                <a:prstGeom prst="line">
                  <a:avLst/>
                </a:prstGeom>
                <a:ln w="57150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8512" name="Line 271"/>
                <p:cNvSpPr/>
                <p:nvPr/>
              </p:nvSpPr>
              <p:spPr>
                <a:xfrm>
                  <a:off x="2688" y="1200"/>
                  <a:ext cx="960" cy="480"/>
                </a:xfrm>
                <a:prstGeom prst="line">
                  <a:avLst/>
                </a:prstGeom>
                <a:ln w="57150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8513" name="Line 272"/>
                <p:cNvSpPr/>
                <p:nvPr/>
              </p:nvSpPr>
              <p:spPr>
                <a:xfrm>
                  <a:off x="1296" y="1680"/>
                  <a:ext cx="912" cy="0"/>
                </a:xfrm>
                <a:prstGeom prst="line">
                  <a:avLst/>
                </a:prstGeom>
                <a:ln w="57150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8514" name="Line 273"/>
                <p:cNvSpPr/>
                <p:nvPr/>
              </p:nvSpPr>
              <p:spPr>
                <a:xfrm>
                  <a:off x="2688" y="1680"/>
                  <a:ext cx="960" cy="0"/>
                </a:xfrm>
                <a:prstGeom prst="line">
                  <a:avLst/>
                </a:prstGeom>
                <a:ln w="57150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8515" name="Line 274"/>
                <p:cNvSpPr/>
                <p:nvPr/>
              </p:nvSpPr>
              <p:spPr>
                <a:xfrm>
                  <a:off x="2208" y="1680"/>
                  <a:ext cx="0" cy="960"/>
                </a:xfrm>
                <a:prstGeom prst="line">
                  <a:avLst/>
                </a:prstGeom>
                <a:ln w="57150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8516" name="Line 275"/>
                <p:cNvSpPr/>
                <p:nvPr/>
              </p:nvSpPr>
              <p:spPr>
                <a:xfrm>
                  <a:off x="2688" y="1680"/>
                  <a:ext cx="0" cy="960"/>
                </a:xfrm>
                <a:prstGeom prst="line">
                  <a:avLst/>
                </a:prstGeom>
                <a:ln w="57150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76052" name="AutoShape 276"/>
              <p:cNvSpPr>
                <a:spLocks noChangeArrowheads="1"/>
              </p:cNvSpPr>
              <p:nvPr/>
            </p:nvSpPr>
            <p:spPr bwMode="auto">
              <a:xfrm>
                <a:off x="165" y="1728"/>
                <a:ext cx="240" cy="288"/>
              </a:xfrm>
              <a:prstGeom prst="star4">
                <a:avLst>
                  <a:gd name="adj" fmla="val 12500"/>
                </a:avLst>
              </a:prstGeom>
              <a:gradFill rotWithShape="0"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5400000" scaled="1"/>
              </a:gradFill>
              <a:ln w="57150">
                <a:solidFill>
                  <a:srgbClr val="FF0000"/>
                </a:solidFill>
                <a:miter lim="800000"/>
              </a:ln>
              <a:effectLst>
                <a:outerShdw dist="107763" dir="2700000" algn="ctr" rotWithShape="0">
                  <a:schemeClr val="bg2"/>
                </a:outerShdw>
              </a:effectLst>
            </p:spPr>
            <p:txBody>
              <a:bodyPr wrap="none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506" name="AutoShape 277"/>
              <p:cNvSpPr/>
              <p:nvPr/>
            </p:nvSpPr>
            <p:spPr>
              <a:xfrm>
                <a:off x="2496" y="1200"/>
                <a:ext cx="192" cy="192"/>
              </a:xfrm>
              <a:prstGeom prst="cube">
                <a:avLst>
                  <a:gd name="adj" fmla="val 25000"/>
                </a:avLst>
              </a:prstGeom>
              <a:solidFill>
                <a:schemeClr val="accent1"/>
              </a:solidFill>
              <a:ln w="57150" cap="flat" cmpd="sng">
                <a:solidFill>
                  <a:srgbClr val="0000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8503" name="Line 278"/>
            <p:cNvSpPr/>
            <p:nvPr/>
          </p:nvSpPr>
          <p:spPr>
            <a:xfrm>
              <a:off x="3831" y="2496"/>
              <a:ext cx="480" cy="0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21" name="Group 279"/>
          <p:cNvGrpSpPr/>
          <p:nvPr/>
        </p:nvGrpSpPr>
        <p:grpSpPr>
          <a:xfrm>
            <a:off x="1727200" y="1125538"/>
            <a:ext cx="4005263" cy="3048000"/>
            <a:chOff x="2736" y="576"/>
            <a:chExt cx="2523" cy="1920"/>
          </a:xfrm>
        </p:grpSpPr>
        <p:grpSp>
          <p:nvGrpSpPr>
            <p:cNvPr id="18487" name="Group 280"/>
            <p:cNvGrpSpPr/>
            <p:nvPr/>
          </p:nvGrpSpPr>
          <p:grpSpPr>
            <a:xfrm>
              <a:off x="2736" y="576"/>
              <a:ext cx="2523" cy="1920"/>
              <a:chOff x="165" y="720"/>
              <a:chExt cx="2523" cy="1920"/>
            </a:xfrm>
          </p:grpSpPr>
          <p:grpSp>
            <p:nvGrpSpPr>
              <p:cNvPr id="18489" name="Group 281"/>
              <p:cNvGrpSpPr/>
              <p:nvPr/>
            </p:nvGrpSpPr>
            <p:grpSpPr>
              <a:xfrm>
                <a:off x="288" y="720"/>
                <a:ext cx="2400" cy="1920"/>
                <a:chOff x="1248" y="720"/>
                <a:chExt cx="2400" cy="1920"/>
              </a:xfrm>
            </p:grpSpPr>
            <p:sp>
              <p:nvSpPr>
                <p:cNvPr id="18492" name="Line 282"/>
                <p:cNvSpPr/>
                <p:nvPr/>
              </p:nvSpPr>
              <p:spPr>
                <a:xfrm flipH="1">
                  <a:off x="1248" y="720"/>
                  <a:ext cx="1200" cy="480"/>
                </a:xfrm>
                <a:prstGeom prst="line">
                  <a:avLst/>
                </a:prstGeom>
                <a:ln w="57150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8493" name="Line 283"/>
                <p:cNvSpPr/>
                <p:nvPr/>
              </p:nvSpPr>
              <p:spPr>
                <a:xfrm>
                  <a:off x="2448" y="720"/>
                  <a:ext cx="1200" cy="480"/>
                </a:xfrm>
                <a:prstGeom prst="line">
                  <a:avLst/>
                </a:prstGeom>
                <a:ln w="57150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8494" name="Line 284"/>
                <p:cNvSpPr/>
                <p:nvPr/>
              </p:nvSpPr>
              <p:spPr>
                <a:xfrm>
                  <a:off x="1296" y="1200"/>
                  <a:ext cx="912" cy="0"/>
                </a:xfrm>
                <a:prstGeom prst="line">
                  <a:avLst/>
                </a:prstGeom>
                <a:ln w="57150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8495" name="Line 285"/>
                <p:cNvSpPr/>
                <p:nvPr/>
              </p:nvSpPr>
              <p:spPr>
                <a:xfrm>
                  <a:off x="2688" y="1200"/>
                  <a:ext cx="960" cy="0"/>
                </a:xfrm>
                <a:prstGeom prst="line">
                  <a:avLst/>
                </a:prstGeom>
                <a:ln w="57150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8496" name="Line 286"/>
                <p:cNvSpPr/>
                <p:nvPr/>
              </p:nvSpPr>
              <p:spPr>
                <a:xfrm flipH="1">
                  <a:off x="1248" y="1200"/>
                  <a:ext cx="960" cy="480"/>
                </a:xfrm>
                <a:prstGeom prst="line">
                  <a:avLst/>
                </a:prstGeom>
                <a:ln w="57150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8497" name="Line 287"/>
                <p:cNvSpPr/>
                <p:nvPr/>
              </p:nvSpPr>
              <p:spPr>
                <a:xfrm>
                  <a:off x="2688" y="1200"/>
                  <a:ext cx="960" cy="480"/>
                </a:xfrm>
                <a:prstGeom prst="line">
                  <a:avLst/>
                </a:prstGeom>
                <a:ln w="57150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8498" name="Line 288"/>
                <p:cNvSpPr/>
                <p:nvPr/>
              </p:nvSpPr>
              <p:spPr>
                <a:xfrm>
                  <a:off x="1296" y="1680"/>
                  <a:ext cx="912" cy="0"/>
                </a:xfrm>
                <a:prstGeom prst="line">
                  <a:avLst/>
                </a:prstGeom>
                <a:ln w="57150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8499" name="Line 289"/>
                <p:cNvSpPr/>
                <p:nvPr/>
              </p:nvSpPr>
              <p:spPr>
                <a:xfrm>
                  <a:off x="2688" y="1680"/>
                  <a:ext cx="960" cy="0"/>
                </a:xfrm>
                <a:prstGeom prst="line">
                  <a:avLst/>
                </a:prstGeom>
                <a:ln w="57150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8500" name="Line 290"/>
                <p:cNvSpPr/>
                <p:nvPr/>
              </p:nvSpPr>
              <p:spPr>
                <a:xfrm>
                  <a:off x="2208" y="1680"/>
                  <a:ext cx="0" cy="960"/>
                </a:xfrm>
                <a:prstGeom prst="line">
                  <a:avLst/>
                </a:prstGeom>
                <a:ln w="57150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8501" name="Line 291"/>
                <p:cNvSpPr/>
                <p:nvPr/>
              </p:nvSpPr>
              <p:spPr>
                <a:xfrm>
                  <a:off x="2688" y="1680"/>
                  <a:ext cx="0" cy="960"/>
                </a:xfrm>
                <a:prstGeom prst="line">
                  <a:avLst/>
                </a:prstGeom>
                <a:ln w="57150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76068" name="AutoShape 292"/>
              <p:cNvSpPr>
                <a:spLocks noChangeArrowheads="1"/>
              </p:cNvSpPr>
              <p:nvPr/>
            </p:nvSpPr>
            <p:spPr bwMode="auto">
              <a:xfrm>
                <a:off x="165" y="1728"/>
                <a:ext cx="240" cy="288"/>
              </a:xfrm>
              <a:prstGeom prst="star4">
                <a:avLst>
                  <a:gd name="adj" fmla="val 12500"/>
                </a:avLst>
              </a:prstGeom>
              <a:gradFill rotWithShape="0"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5400000" scaled="1"/>
              </a:gradFill>
              <a:ln w="57150">
                <a:solidFill>
                  <a:srgbClr val="FF0000"/>
                </a:solidFill>
                <a:miter lim="800000"/>
              </a:ln>
              <a:effectLst>
                <a:outerShdw dist="107763" dir="2700000" algn="ctr" rotWithShape="0">
                  <a:schemeClr val="bg2"/>
                </a:outerShdw>
              </a:effectLst>
            </p:spPr>
            <p:txBody>
              <a:bodyPr wrap="none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491" name="AutoShape 293"/>
              <p:cNvSpPr/>
              <p:nvPr/>
            </p:nvSpPr>
            <p:spPr>
              <a:xfrm>
                <a:off x="2496" y="1200"/>
                <a:ext cx="192" cy="192"/>
              </a:xfrm>
              <a:prstGeom prst="cube">
                <a:avLst>
                  <a:gd name="adj" fmla="val 25000"/>
                </a:avLst>
              </a:prstGeom>
              <a:solidFill>
                <a:schemeClr val="accent1"/>
              </a:solidFill>
              <a:ln w="57150" cap="flat" cmpd="sng">
                <a:solidFill>
                  <a:srgbClr val="0000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8488" name="Line 294"/>
            <p:cNvSpPr/>
            <p:nvPr/>
          </p:nvSpPr>
          <p:spPr>
            <a:xfrm>
              <a:off x="3831" y="2496"/>
              <a:ext cx="480" cy="0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24" name="Group 295"/>
          <p:cNvGrpSpPr/>
          <p:nvPr/>
        </p:nvGrpSpPr>
        <p:grpSpPr>
          <a:xfrm>
            <a:off x="2519363" y="1125538"/>
            <a:ext cx="4005262" cy="3048000"/>
            <a:chOff x="2736" y="576"/>
            <a:chExt cx="2523" cy="1920"/>
          </a:xfrm>
        </p:grpSpPr>
        <p:grpSp>
          <p:nvGrpSpPr>
            <p:cNvPr id="18472" name="Group 296"/>
            <p:cNvGrpSpPr/>
            <p:nvPr/>
          </p:nvGrpSpPr>
          <p:grpSpPr>
            <a:xfrm>
              <a:off x="2736" y="576"/>
              <a:ext cx="2523" cy="1920"/>
              <a:chOff x="165" y="720"/>
              <a:chExt cx="2523" cy="1920"/>
            </a:xfrm>
          </p:grpSpPr>
          <p:grpSp>
            <p:nvGrpSpPr>
              <p:cNvPr id="18474" name="Group 297"/>
              <p:cNvGrpSpPr/>
              <p:nvPr/>
            </p:nvGrpSpPr>
            <p:grpSpPr>
              <a:xfrm>
                <a:off x="288" y="720"/>
                <a:ext cx="2400" cy="1920"/>
                <a:chOff x="1248" y="720"/>
                <a:chExt cx="2400" cy="1920"/>
              </a:xfrm>
            </p:grpSpPr>
            <p:sp>
              <p:nvSpPr>
                <p:cNvPr id="18477" name="Line 298"/>
                <p:cNvSpPr/>
                <p:nvPr/>
              </p:nvSpPr>
              <p:spPr>
                <a:xfrm flipH="1">
                  <a:off x="1248" y="720"/>
                  <a:ext cx="1200" cy="480"/>
                </a:xfrm>
                <a:prstGeom prst="line">
                  <a:avLst/>
                </a:prstGeom>
                <a:ln w="57150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8478" name="Line 299"/>
                <p:cNvSpPr/>
                <p:nvPr/>
              </p:nvSpPr>
              <p:spPr>
                <a:xfrm>
                  <a:off x="2448" y="720"/>
                  <a:ext cx="1200" cy="480"/>
                </a:xfrm>
                <a:prstGeom prst="line">
                  <a:avLst/>
                </a:prstGeom>
                <a:ln w="57150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8479" name="Line 300"/>
                <p:cNvSpPr/>
                <p:nvPr/>
              </p:nvSpPr>
              <p:spPr>
                <a:xfrm>
                  <a:off x="1296" y="1200"/>
                  <a:ext cx="912" cy="0"/>
                </a:xfrm>
                <a:prstGeom prst="line">
                  <a:avLst/>
                </a:prstGeom>
                <a:ln w="57150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8480" name="Line 301"/>
                <p:cNvSpPr/>
                <p:nvPr/>
              </p:nvSpPr>
              <p:spPr>
                <a:xfrm>
                  <a:off x="2688" y="1200"/>
                  <a:ext cx="960" cy="0"/>
                </a:xfrm>
                <a:prstGeom prst="line">
                  <a:avLst/>
                </a:prstGeom>
                <a:ln w="57150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8481" name="Line 302"/>
                <p:cNvSpPr/>
                <p:nvPr/>
              </p:nvSpPr>
              <p:spPr>
                <a:xfrm flipH="1">
                  <a:off x="1248" y="1200"/>
                  <a:ext cx="960" cy="480"/>
                </a:xfrm>
                <a:prstGeom prst="line">
                  <a:avLst/>
                </a:prstGeom>
                <a:ln w="57150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8482" name="Line 303"/>
                <p:cNvSpPr/>
                <p:nvPr/>
              </p:nvSpPr>
              <p:spPr>
                <a:xfrm>
                  <a:off x="2688" y="1200"/>
                  <a:ext cx="960" cy="480"/>
                </a:xfrm>
                <a:prstGeom prst="line">
                  <a:avLst/>
                </a:prstGeom>
                <a:ln w="57150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8483" name="Line 304"/>
                <p:cNvSpPr/>
                <p:nvPr/>
              </p:nvSpPr>
              <p:spPr>
                <a:xfrm>
                  <a:off x="1296" y="1680"/>
                  <a:ext cx="912" cy="0"/>
                </a:xfrm>
                <a:prstGeom prst="line">
                  <a:avLst/>
                </a:prstGeom>
                <a:ln w="57150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8484" name="Line 305"/>
                <p:cNvSpPr/>
                <p:nvPr/>
              </p:nvSpPr>
              <p:spPr>
                <a:xfrm>
                  <a:off x="2688" y="1680"/>
                  <a:ext cx="960" cy="0"/>
                </a:xfrm>
                <a:prstGeom prst="line">
                  <a:avLst/>
                </a:prstGeom>
                <a:ln w="57150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8485" name="Line 306"/>
                <p:cNvSpPr/>
                <p:nvPr/>
              </p:nvSpPr>
              <p:spPr>
                <a:xfrm>
                  <a:off x="2208" y="1680"/>
                  <a:ext cx="0" cy="960"/>
                </a:xfrm>
                <a:prstGeom prst="line">
                  <a:avLst/>
                </a:prstGeom>
                <a:ln w="57150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8486" name="Line 307"/>
                <p:cNvSpPr/>
                <p:nvPr/>
              </p:nvSpPr>
              <p:spPr>
                <a:xfrm>
                  <a:off x="2688" y="1680"/>
                  <a:ext cx="0" cy="960"/>
                </a:xfrm>
                <a:prstGeom prst="line">
                  <a:avLst/>
                </a:prstGeom>
                <a:ln w="57150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76084" name="AutoShape 308"/>
              <p:cNvSpPr>
                <a:spLocks noChangeArrowheads="1"/>
              </p:cNvSpPr>
              <p:nvPr/>
            </p:nvSpPr>
            <p:spPr bwMode="auto">
              <a:xfrm>
                <a:off x="165" y="1728"/>
                <a:ext cx="240" cy="288"/>
              </a:xfrm>
              <a:prstGeom prst="star4">
                <a:avLst>
                  <a:gd name="adj" fmla="val 12500"/>
                </a:avLst>
              </a:prstGeom>
              <a:gradFill rotWithShape="0"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5400000" scaled="1"/>
              </a:gradFill>
              <a:ln w="57150">
                <a:solidFill>
                  <a:srgbClr val="FF0000"/>
                </a:solidFill>
                <a:miter lim="800000"/>
              </a:ln>
              <a:effectLst>
                <a:outerShdw dist="107763" dir="2700000" algn="ctr" rotWithShape="0">
                  <a:schemeClr val="bg2"/>
                </a:outerShdw>
              </a:effectLst>
            </p:spPr>
            <p:txBody>
              <a:bodyPr wrap="none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476" name="AutoShape 309"/>
              <p:cNvSpPr/>
              <p:nvPr/>
            </p:nvSpPr>
            <p:spPr>
              <a:xfrm>
                <a:off x="2496" y="1200"/>
                <a:ext cx="192" cy="192"/>
              </a:xfrm>
              <a:prstGeom prst="cube">
                <a:avLst>
                  <a:gd name="adj" fmla="val 25000"/>
                </a:avLst>
              </a:prstGeom>
              <a:solidFill>
                <a:schemeClr val="accent1"/>
              </a:solidFill>
              <a:ln w="57150" cap="flat" cmpd="sng">
                <a:solidFill>
                  <a:srgbClr val="0000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8473" name="Line 310"/>
            <p:cNvSpPr/>
            <p:nvPr/>
          </p:nvSpPr>
          <p:spPr>
            <a:xfrm>
              <a:off x="3831" y="2496"/>
              <a:ext cx="480" cy="0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27" name="Group 311"/>
          <p:cNvGrpSpPr/>
          <p:nvPr/>
        </p:nvGrpSpPr>
        <p:grpSpPr>
          <a:xfrm>
            <a:off x="3311525" y="1109663"/>
            <a:ext cx="4005263" cy="3048000"/>
            <a:chOff x="2736" y="576"/>
            <a:chExt cx="2523" cy="1920"/>
          </a:xfrm>
        </p:grpSpPr>
        <p:grpSp>
          <p:nvGrpSpPr>
            <p:cNvPr id="18457" name="Group 312"/>
            <p:cNvGrpSpPr/>
            <p:nvPr/>
          </p:nvGrpSpPr>
          <p:grpSpPr>
            <a:xfrm>
              <a:off x="2736" y="576"/>
              <a:ext cx="2523" cy="1920"/>
              <a:chOff x="165" y="720"/>
              <a:chExt cx="2523" cy="1920"/>
            </a:xfrm>
          </p:grpSpPr>
          <p:grpSp>
            <p:nvGrpSpPr>
              <p:cNvPr id="18459" name="Group 313"/>
              <p:cNvGrpSpPr/>
              <p:nvPr/>
            </p:nvGrpSpPr>
            <p:grpSpPr>
              <a:xfrm>
                <a:off x="288" y="720"/>
                <a:ext cx="2400" cy="1920"/>
                <a:chOff x="1248" y="720"/>
                <a:chExt cx="2400" cy="1920"/>
              </a:xfrm>
            </p:grpSpPr>
            <p:sp>
              <p:nvSpPr>
                <p:cNvPr id="18462" name="Line 314"/>
                <p:cNvSpPr/>
                <p:nvPr/>
              </p:nvSpPr>
              <p:spPr>
                <a:xfrm flipH="1">
                  <a:off x="1248" y="720"/>
                  <a:ext cx="1200" cy="480"/>
                </a:xfrm>
                <a:prstGeom prst="line">
                  <a:avLst/>
                </a:prstGeom>
                <a:ln w="57150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8463" name="Line 315"/>
                <p:cNvSpPr/>
                <p:nvPr/>
              </p:nvSpPr>
              <p:spPr>
                <a:xfrm>
                  <a:off x="2448" y="720"/>
                  <a:ext cx="1200" cy="480"/>
                </a:xfrm>
                <a:prstGeom prst="line">
                  <a:avLst/>
                </a:prstGeom>
                <a:ln w="57150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8464" name="Line 316"/>
                <p:cNvSpPr/>
                <p:nvPr/>
              </p:nvSpPr>
              <p:spPr>
                <a:xfrm>
                  <a:off x="1296" y="1200"/>
                  <a:ext cx="912" cy="0"/>
                </a:xfrm>
                <a:prstGeom prst="line">
                  <a:avLst/>
                </a:prstGeom>
                <a:ln w="57150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8465" name="Line 317"/>
                <p:cNvSpPr/>
                <p:nvPr/>
              </p:nvSpPr>
              <p:spPr>
                <a:xfrm>
                  <a:off x="2688" y="1200"/>
                  <a:ext cx="960" cy="0"/>
                </a:xfrm>
                <a:prstGeom prst="line">
                  <a:avLst/>
                </a:prstGeom>
                <a:ln w="57150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8466" name="Line 318"/>
                <p:cNvSpPr/>
                <p:nvPr/>
              </p:nvSpPr>
              <p:spPr>
                <a:xfrm flipH="1">
                  <a:off x="1248" y="1200"/>
                  <a:ext cx="960" cy="480"/>
                </a:xfrm>
                <a:prstGeom prst="line">
                  <a:avLst/>
                </a:prstGeom>
                <a:ln w="57150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8467" name="Line 319"/>
                <p:cNvSpPr/>
                <p:nvPr/>
              </p:nvSpPr>
              <p:spPr>
                <a:xfrm>
                  <a:off x="2688" y="1200"/>
                  <a:ext cx="960" cy="480"/>
                </a:xfrm>
                <a:prstGeom prst="line">
                  <a:avLst/>
                </a:prstGeom>
                <a:ln w="57150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8468" name="Line 320"/>
                <p:cNvSpPr/>
                <p:nvPr/>
              </p:nvSpPr>
              <p:spPr>
                <a:xfrm>
                  <a:off x="1296" y="1680"/>
                  <a:ext cx="912" cy="0"/>
                </a:xfrm>
                <a:prstGeom prst="line">
                  <a:avLst/>
                </a:prstGeom>
                <a:ln w="57150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8469" name="Line 321"/>
                <p:cNvSpPr/>
                <p:nvPr/>
              </p:nvSpPr>
              <p:spPr>
                <a:xfrm>
                  <a:off x="2688" y="1680"/>
                  <a:ext cx="960" cy="0"/>
                </a:xfrm>
                <a:prstGeom prst="line">
                  <a:avLst/>
                </a:prstGeom>
                <a:ln w="57150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8470" name="Line 322"/>
                <p:cNvSpPr/>
                <p:nvPr/>
              </p:nvSpPr>
              <p:spPr>
                <a:xfrm>
                  <a:off x="2208" y="1680"/>
                  <a:ext cx="0" cy="960"/>
                </a:xfrm>
                <a:prstGeom prst="line">
                  <a:avLst/>
                </a:prstGeom>
                <a:ln w="57150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8471" name="Line 323"/>
                <p:cNvSpPr/>
                <p:nvPr/>
              </p:nvSpPr>
              <p:spPr>
                <a:xfrm>
                  <a:off x="2688" y="1680"/>
                  <a:ext cx="0" cy="960"/>
                </a:xfrm>
                <a:prstGeom prst="line">
                  <a:avLst/>
                </a:prstGeom>
                <a:ln w="57150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76100" name="AutoShape 324"/>
              <p:cNvSpPr>
                <a:spLocks noChangeArrowheads="1"/>
              </p:cNvSpPr>
              <p:nvPr/>
            </p:nvSpPr>
            <p:spPr bwMode="auto">
              <a:xfrm>
                <a:off x="165" y="1728"/>
                <a:ext cx="240" cy="288"/>
              </a:xfrm>
              <a:prstGeom prst="star4">
                <a:avLst>
                  <a:gd name="adj" fmla="val 12500"/>
                </a:avLst>
              </a:prstGeom>
              <a:gradFill rotWithShape="0"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5400000" scaled="1"/>
              </a:gradFill>
              <a:ln w="57150">
                <a:solidFill>
                  <a:srgbClr val="FF0000"/>
                </a:solidFill>
                <a:miter lim="800000"/>
              </a:ln>
              <a:effectLst>
                <a:outerShdw dist="107763" dir="2700000" algn="ctr" rotWithShape="0">
                  <a:schemeClr val="bg2"/>
                </a:outerShdw>
              </a:effectLst>
            </p:spPr>
            <p:txBody>
              <a:bodyPr wrap="none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461" name="AutoShape 325"/>
              <p:cNvSpPr/>
              <p:nvPr/>
            </p:nvSpPr>
            <p:spPr>
              <a:xfrm>
                <a:off x="2496" y="1200"/>
                <a:ext cx="192" cy="192"/>
              </a:xfrm>
              <a:prstGeom prst="cube">
                <a:avLst>
                  <a:gd name="adj" fmla="val 25000"/>
                </a:avLst>
              </a:prstGeom>
              <a:solidFill>
                <a:schemeClr val="accent1"/>
              </a:solidFill>
              <a:ln w="57150" cap="flat" cmpd="sng">
                <a:solidFill>
                  <a:srgbClr val="0000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8458" name="Line 326"/>
            <p:cNvSpPr/>
            <p:nvPr/>
          </p:nvSpPr>
          <p:spPr>
            <a:xfrm>
              <a:off x="3831" y="2496"/>
              <a:ext cx="480" cy="0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30" name="Group 327"/>
          <p:cNvGrpSpPr/>
          <p:nvPr/>
        </p:nvGrpSpPr>
        <p:grpSpPr>
          <a:xfrm>
            <a:off x="4030663" y="1111250"/>
            <a:ext cx="4005262" cy="3048000"/>
            <a:chOff x="2736" y="576"/>
            <a:chExt cx="2523" cy="1920"/>
          </a:xfrm>
        </p:grpSpPr>
        <p:grpSp>
          <p:nvGrpSpPr>
            <p:cNvPr id="18442" name="Group 328"/>
            <p:cNvGrpSpPr/>
            <p:nvPr/>
          </p:nvGrpSpPr>
          <p:grpSpPr>
            <a:xfrm>
              <a:off x="2736" y="576"/>
              <a:ext cx="2523" cy="1920"/>
              <a:chOff x="165" y="720"/>
              <a:chExt cx="2523" cy="1920"/>
            </a:xfrm>
          </p:grpSpPr>
          <p:grpSp>
            <p:nvGrpSpPr>
              <p:cNvPr id="18444" name="Group 329"/>
              <p:cNvGrpSpPr/>
              <p:nvPr/>
            </p:nvGrpSpPr>
            <p:grpSpPr>
              <a:xfrm>
                <a:off x="288" y="720"/>
                <a:ext cx="2400" cy="1920"/>
                <a:chOff x="1248" y="720"/>
                <a:chExt cx="2400" cy="1920"/>
              </a:xfrm>
            </p:grpSpPr>
            <p:sp>
              <p:nvSpPr>
                <p:cNvPr id="18447" name="Line 330"/>
                <p:cNvSpPr/>
                <p:nvPr/>
              </p:nvSpPr>
              <p:spPr>
                <a:xfrm flipH="1">
                  <a:off x="1248" y="720"/>
                  <a:ext cx="1200" cy="480"/>
                </a:xfrm>
                <a:prstGeom prst="line">
                  <a:avLst/>
                </a:prstGeom>
                <a:ln w="57150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8448" name="Line 331"/>
                <p:cNvSpPr/>
                <p:nvPr/>
              </p:nvSpPr>
              <p:spPr>
                <a:xfrm>
                  <a:off x="2448" y="720"/>
                  <a:ext cx="1200" cy="480"/>
                </a:xfrm>
                <a:prstGeom prst="line">
                  <a:avLst/>
                </a:prstGeom>
                <a:ln w="57150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8449" name="Line 332"/>
                <p:cNvSpPr/>
                <p:nvPr/>
              </p:nvSpPr>
              <p:spPr>
                <a:xfrm>
                  <a:off x="1296" y="1200"/>
                  <a:ext cx="912" cy="0"/>
                </a:xfrm>
                <a:prstGeom prst="line">
                  <a:avLst/>
                </a:prstGeom>
                <a:ln w="57150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8450" name="Line 333"/>
                <p:cNvSpPr/>
                <p:nvPr/>
              </p:nvSpPr>
              <p:spPr>
                <a:xfrm>
                  <a:off x="2688" y="1200"/>
                  <a:ext cx="960" cy="0"/>
                </a:xfrm>
                <a:prstGeom prst="line">
                  <a:avLst/>
                </a:prstGeom>
                <a:ln w="57150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8451" name="Line 334"/>
                <p:cNvSpPr/>
                <p:nvPr/>
              </p:nvSpPr>
              <p:spPr>
                <a:xfrm flipH="1">
                  <a:off x="1248" y="1200"/>
                  <a:ext cx="960" cy="480"/>
                </a:xfrm>
                <a:prstGeom prst="line">
                  <a:avLst/>
                </a:prstGeom>
                <a:ln w="57150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8452" name="Line 335"/>
                <p:cNvSpPr/>
                <p:nvPr/>
              </p:nvSpPr>
              <p:spPr>
                <a:xfrm>
                  <a:off x="2688" y="1200"/>
                  <a:ext cx="960" cy="480"/>
                </a:xfrm>
                <a:prstGeom prst="line">
                  <a:avLst/>
                </a:prstGeom>
                <a:ln w="57150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8453" name="Line 336"/>
                <p:cNvSpPr/>
                <p:nvPr/>
              </p:nvSpPr>
              <p:spPr>
                <a:xfrm>
                  <a:off x="1296" y="1680"/>
                  <a:ext cx="912" cy="0"/>
                </a:xfrm>
                <a:prstGeom prst="line">
                  <a:avLst/>
                </a:prstGeom>
                <a:ln w="57150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8454" name="Line 337"/>
                <p:cNvSpPr/>
                <p:nvPr/>
              </p:nvSpPr>
              <p:spPr>
                <a:xfrm>
                  <a:off x="2688" y="1680"/>
                  <a:ext cx="960" cy="0"/>
                </a:xfrm>
                <a:prstGeom prst="line">
                  <a:avLst/>
                </a:prstGeom>
                <a:ln w="57150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8455" name="Line 338"/>
                <p:cNvSpPr/>
                <p:nvPr/>
              </p:nvSpPr>
              <p:spPr>
                <a:xfrm>
                  <a:off x="2208" y="1680"/>
                  <a:ext cx="0" cy="960"/>
                </a:xfrm>
                <a:prstGeom prst="line">
                  <a:avLst/>
                </a:prstGeom>
                <a:ln w="57150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8456" name="Line 339"/>
                <p:cNvSpPr/>
                <p:nvPr/>
              </p:nvSpPr>
              <p:spPr>
                <a:xfrm>
                  <a:off x="2688" y="1680"/>
                  <a:ext cx="0" cy="960"/>
                </a:xfrm>
                <a:prstGeom prst="line">
                  <a:avLst/>
                </a:prstGeom>
                <a:ln w="57150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76116" name="AutoShape 340"/>
              <p:cNvSpPr>
                <a:spLocks noChangeArrowheads="1"/>
              </p:cNvSpPr>
              <p:nvPr/>
            </p:nvSpPr>
            <p:spPr bwMode="auto">
              <a:xfrm>
                <a:off x="165" y="1728"/>
                <a:ext cx="240" cy="288"/>
              </a:xfrm>
              <a:prstGeom prst="star4">
                <a:avLst>
                  <a:gd name="adj" fmla="val 12500"/>
                </a:avLst>
              </a:prstGeom>
              <a:gradFill rotWithShape="0"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5400000" scaled="1"/>
              </a:gradFill>
              <a:ln w="57150">
                <a:solidFill>
                  <a:srgbClr val="FF0000"/>
                </a:solidFill>
                <a:miter lim="800000"/>
              </a:ln>
              <a:effectLst>
                <a:outerShdw dist="107763" dir="2700000" algn="ctr" rotWithShape="0">
                  <a:schemeClr val="bg2"/>
                </a:outerShdw>
              </a:effectLst>
            </p:spPr>
            <p:txBody>
              <a:bodyPr wrap="none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446" name="AutoShape 341"/>
              <p:cNvSpPr/>
              <p:nvPr/>
            </p:nvSpPr>
            <p:spPr>
              <a:xfrm>
                <a:off x="2496" y="1200"/>
                <a:ext cx="192" cy="192"/>
              </a:xfrm>
              <a:prstGeom prst="cube">
                <a:avLst>
                  <a:gd name="adj" fmla="val 25000"/>
                </a:avLst>
              </a:prstGeom>
              <a:solidFill>
                <a:schemeClr val="accent1"/>
              </a:solidFill>
              <a:ln w="57150" cap="flat" cmpd="sng">
                <a:solidFill>
                  <a:srgbClr val="0000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8443" name="Line 342"/>
            <p:cNvSpPr/>
            <p:nvPr/>
          </p:nvSpPr>
          <p:spPr>
            <a:xfrm>
              <a:off x="3831" y="2496"/>
              <a:ext cx="480" cy="0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4.04624E-6 L 0.50573 -0.00185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300" y="-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9458" name="Group 3"/>
          <p:cNvGrpSpPr/>
          <p:nvPr/>
        </p:nvGrpSpPr>
        <p:grpSpPr>
          <a:xfrm>
            <a:off x="438150" y="381000"/>
            <a:ext cx="8382000" cy="6096000"/>
            <a:chOff x="528" y="240"/>
            <a:chExt cx="5280" cy="3840"/>
          </a:xfrm>
        </p:grpSpPr>
        <p:grpSp>
          <p:nvGrpSpPr>
            <p:cNvPr id="19493" name="Group 4"/>
            <p:cNvGrpSpPr/>
            <p:nvPr/>
          </p:nvGrpSpPr>
          <p:grpSpPr>
            <a:xfrm>
              <a:off x="528" y="240"/>
              <a:ext cx="4800" cy="480"/>
              <a:chOff x="528" y="240"/>
              <a:chExt cx="4800" cy="480"/>
            </a:xfrm>
          </p:grpSpPr>
          <p:sp>
            <p:nvSpPr>
              <p:cNvPr id="19580" name="Rectangle 5"/>
              <p:cNvSpPr/>
              <p:nvPr/>
            </p:nvSpPr>
            <p:spPr>
              <a:xfrm>
                <a:off x="52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581" name="Rectangle 6"/>
              <p:cNvSpPr/>
              <p:nvPr/>
            </p:nvSpPr>
            <p:spPr>
              <a:xfrm>
                <a:off x="100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582" name="Rectangle 7"/>
              <p:cNvSpPr/>
              <p:nvPr/>
            </p:nvSpPr>
            <p:spPr>
              <a:xfrm>
                <a:off x="148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583" name="Rectangle 8"/>
              <p:cNvSpPr/>
              <p:nvPr/>
            </p:nvSpPr>
            <p:spPr>
              <a:xfrm>
                <a:off x="196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584" name="Rectangle 9"/>
              <p:cNvSpPr/>
              <p:nvPr/>
            </p:nvSpPr>
            <p:spPr>
              <a:xfrm>
                <a:off x="244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585" name="Rectangle 10"/>
              <p:cNvSpPr/>
              <p:nvPr/>
            </p:nvSpPr>
            <p:spPr>
              <a:xfrm>
                <a:off x="436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586" name="Rectangle 11"/>
              <p:cNvSpPr/>
              <p:nvPr/>
            </p:nvSpPr>
            <p:spPr>
              <a:xfrm>
                <a:off x="292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587" name="Rectangle 12"/>
              <p:cNvSpPr/>
              <p:nvPr/>
            </p:nvSpPr>
            <p:spPr>
              <a:xfrm>
                <a:off x="340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588" name="Rectangle 13"/>
              <p:cNvSpPr/>
              <p:nvPr/>
            </p:nvSpPr>
            <p:spPr>
              <a:xfrm>
                <a:off x="388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589" name="Rectangle 14"/>
              <p:cNvSpPr/>
              <p:nvPr/>
            </p:nvSpPr>
            <p:spPr>
              <a:xfrm>
                <a:off x="484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9494" name="Group 15"/>
            <p:cNvGrpSpPr/>
            <p:nvPr/>
          </p:nvGrpSpPr>
          <p:grpSpPr>
            <a:xfrm>
              <a:off x="528" y="720"/>
              <a:ext cx="4800" cy="480"/>
              <a:chOff x="528" y="480"/>
              <a:chExt cx="4800" cy="480"/>
            </a:xfrm>
          </p:grpSpPr>
          <p:sp>
            <p:nvSpPr>
              <p:cNvPr id="19570" name="Rectangle 16"/>
              <p:cNvSpPr/>
              <p:nvPr/>
            </p:nvSpPr>
            <p:spPr>
              <a:xfrm>
                <a:off x="5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571" name="Rectangle 17"/>
              <p:cNvSpPr/>
              <p:nvPr/>
            </p:nvSpPr>
            <p:spPr>
              <a:xfrm>
                <a:off x="10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572" name="Rectangle 18"/>
              <p:cNvSpPr/>
              <p:nvPr/>
            </p:nvSpPr>
            <p:spPr>
              <a:xfrm>
                <a:off x="14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573" name="Rectangle 19"/>
              <p:cNvSpPr/>
              <p:nvPr/>
            </p:nvSpPr>
            <p:spPr>
              <a:xfrm>
                <a:off x="19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574" name="Rectangle 20"/>
              <p:cNvSpPr/>
              <p:nvPr/>
            </p:nvSpPr>
            <p:spPr>
              <a:xfrm>
                <a:off x="24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575" name="Rectangle 21"/>
              <p:cNvSpPr/>
              <p:nvPr/>
            </p:nvSpPr>
            <p:spPr>
              <a:xfrm>
                <a:off x="43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576" name="Rectangle 22"/>
              <p:cNvSpPr/>
              <p:nvPr/>
            </p:nvSpPr>
            <p:spPr>
              <a:xfrm>
                <a:off x="29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577" name="Rectangle 23"/>
              <p:cNvSpPr/>
              <p:nvPr/>
            </p:nvSpPr>
            <p:spPr>
              <a:xfrm>
                <a:off x="34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578" name="Rectangle 24"/>
              <p:cNvSpPr/>
              <p:nvPr/>
            </p:nvSpPr>
            <p:spPr>
              <a:xfrm>
                <a:off x="38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579" name="Rectangle 25"/>
              <p:cNvSpPr/>
              <p:nvPr/>
            </p:nvSpPr>
            <p:spPr>
              <a:xfrm>
                <a:off x="48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9495" name="Group 26"/>
            <p:cNvGrpSpPr/>
            <p:nvPr/>
          </p:nvGrpSpPr>
          <p:grpSpPr>
            <a:xfrm>
              <a:off x="528" y="3120"/>
              <a:ext cx="4800" cy="480"/>
              <a:chOff x="528" y="480"/>
              <a:chExt cx="4800" cy="480"/>
            </a:xfrm>
          </p:grpSpPr>
          <p:sp>
            <p:nvSpPr>
              <p:cNvPr id="19560" name="Rectangle 27"/>
              <p:cNvSpPr/>
              <p:nvPr/>
            </p:nvSpPr>
            <p:spPr>
              <a:xfrm>
                <a:off x="5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561" name="Rectangle 28"/>
              <p:cNvSpPr/>
              <p:nvPr/>
            </p:nvSpPr>
            <p:spPr>
              <a:xfrm>
                <a:off x="10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562" name="Rectangle 29"/>
              <p:cNvSpPr/>
              <p:nvPr/>
            </p:nvSpPr>
            <p:spPr>
              <a:xfrm>
                <a:off x="14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563" name="Rectangle 30"/>
              <p:cNvSpPr/>
              <p:nvPr/>
            </p:nvSpPr>
            <p:spPr>
              <a:xfrm>
                <a:off x="19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564" name="Rectangle 31"/>
              <p:cNvSpPr/>
              <p:nvPr/>
            </p:nvSpPr>
            <p:spPr>
              <a:xfrm>
                <a:off x="24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565" name="Rectangle 32"/>
              <p:cNvSpPr/>
              <p:nvPr/>
            </p:nvSpPr>
            <p:spPr>
              <a:xfrm>
                <a:off x="43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566" name="Rectangle 33"/>
              <p:cNvSpPr/>
              <p:nvPr/>
            </p:nvSpPr>
            <p:spPr>
              <a:xfrm>
                <a:off x="29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567" name="Rectangle 34"/>
              <p:cNvSpPr/>
              <p:nvPr/>
            </p:nvSpPr>
            <p:spPr>
              <a:xfrm>
                <a:off x="34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568" name="Rectangle 35"/>
              <p:cNvSpPr/>
              <p:nvPr/>
            </p:nvSpPr>
            <p:spPr>
              <a:xfrm>
                <a:off x="38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569" name="Rectangle 36"/>
              <p:cNvSpPr/>
              <p:nvPr/>
            </p:nvSpPr>
            <p:spPr>
              <a:xfrm>
                <a:off x="48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9496" name="Group 37"/>
            <p:cNvGrpSpPr/>
            <p:nvPr/>
          </p:nvGrpSpPr>
          <p:grpSpPr>
            <a:xfrm>
              <a:off x="528" y="1680"/>
              <a:ext cx="4800" cy="480"/>
              <a:chOff x="528" y="480"/>
              <a:chExt cx="4800" cy="480"/>
            </a:xfrm>
          </p:grpSpPr>
          <p:sp>
            <p:nvSpPr>
              <p:cNvPr id="19550" name="Rectangle 38"/>
              <p:cNvSpPr/>
              <p:nvPr/>
            </p:nvSpPr>
            <p:spPr>
              <a:xfrm>
                <a:off x="5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551" name="Rectangle 39"/>
              <p:cNvSpPr/>
              <p:nvPr/>
            </p:nvSpPr>
            <p:spPr>
              <a:xfrm>
                <a:off x="10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552" name="Rectangle 40"/>
              <p:cNvSpPr/>
              <p:nvPr/>
            </p:nvSpPr>
            <p:spPr>
              <a:xfrm>
                <a:off x="14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553" name="Rectangle 41"/>
              <p:cNvSpPr/>
              <p:nvPr/>
            </p:nvSpPr>
            <p:spPr>
              <a:xfrm>
                <a:off x="19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554" name="Rectangle 42"/>
              <p:cNvSpPr/>
              <p:nvPr/>
            </p:nvSpPr>
            <p:spPr>
              <a:xfrm>
                <a:off x="24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555" name="Rectangle 43"/>
              <p:cNvSpPr/>
              <p:nvPr/>
            </p:nvSpPr>
            <p:spPr>
              <a:xfrm>
                <a:off x="43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556" name="Rectangle 44"/>
              <p:cNvSpPr/>
              <p:nvPr/>
            </p:nvSpPr>
            <p:spPr>
              <a:xfrm>
                <a:off x="29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557" name="Rectangle 45"/>
              <p:cNvSpPr/>
              <p:nvPr/>
            </p:nvSpPr>
            <p:spPr>
              <a:xfrm>
                <a:off x="34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558" name="Rectangle 46"/>
              <p:cNvSpPr/>
              <p:nvPr/>
            </p:nvSpPr>
            <p:spPr>
              <a:xfrm>
                <a:off x="38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559" name="Rectangle 47"/>
              <p:cNvSpPr/>
              <p:nvPr/>
            </p:nvSpPr>
            <p:spPr>
              <a:xfrm>
                <a:off x="48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9497" name="Group 48"/>
            <p:cNvGrpSpPr/>
            <p:nvPr/>
          </p:nvGrpSpPr>
          <p:grpSpPr>
            <a:xfrm>
              <a:off x="528" y="3600"/>
              <a:ext cx="4800" cy="480"/>
              <a:chOff x="528" y="480"/>
              <a:chExt cx="4800" cy="480"/>
            </a:xfrm>
          </p:grpSpPr>
          <p:sp>
            <p:nvSpPr>
              <p:cNvPr id="19540" name="Rectangle 49"/>
              <p:cNvSpPr/>
              <p:nvPr/>
            </p:nvSpPr>
            <p:spPr>
              <a:xfrm>
                <a:off x="5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541" name="Rectangle 50"/>
              <p:cNvSpPr/>
              <p:nvPr/>
            </p:nvSpPr>
            <p:spPr>
              <a:xfrm>
                <a:off x="10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542" name="Rectangle 51"/>
              <p:cNvSpPr/>
              <p:nvPr/>
            </p:nvSpPr>
            <p:spPr>
              <a:xfrm>
                <a:off x="14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543" name="Rectangle 52"/>
              <p:cNvSpPr/>
              <p:nvPr/>
            </p:nvSpPr>
            <p:spPr>
              <a:xfrm>
                <a:off x="19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544" name="Rectangle 53"/>
              <p:cNvSpPr/>
              <p:nvPr/>
            </p:nvSpPr>
            <p:spPr>
              <a:xfrm>
                <a:off x="24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545" name="Rectangle 54"/>
              <p:cNvSpPr/>
              <p:nvPr/>
            </p:nvSpPr>
            <p:spPr>
              <a:xfrm>
                <a:off x="43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546" name="Rectangle 55"/>
              <p:cNvSpPr/>
              <p:nvPr/>
            </p:nvSpPr>
            <p:spPr>
              <a:xfrm>
                <a:off x="29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547" name="Rectangle 56"/>
              <p:cNvSpPr/>
              <p:nvPr/>
            </p:nvSpPr>
            <p:spPr>
              <a:xfrm>
                <a:off x="34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548" name="Rectangle 57"/>
              <p:cNvSpPr/>
              <p:nvPr/>
            </p:nvSpPr>
            <p:spPr>
              <a:xfrm>
                <a:off x="38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549" name="Rectangle 58"/>
              <p:cNvSpPr/>
              <p:nvPr/>
            </p:nvSpPr>
            <p:spPr>
              <a:xfrm>
                <a:off x="48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9498" name="Group 59"/>
            <p:cNvGrpSpPr/>
            <p:nvPr/>
          </p:nvGrpSpPr>
          <p:grpSpPr>
            <a:xfrm>
              <a:off x="528" y="2640"/>
              <a:ext cx="4800" cy="480"/>
              <a:chOff x="528" y="480"/>
              <a:chExt cx="4800" cy="480"/>
            </a:xfrm>
          </p:grpSpPr>
          <p:sp>
            <p:nvSpPr>
              <p:cNvPr id="19530" name="Rectangle 60"/>
              <p:cNvSpPr/>
              <p:nvPr/>
            </p:nvSpPr>
            <p:spPr>
              <a:xfrm>
                <a:off x="5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531" name="Rectangle 61"/>
              <p:cNvSpPr/>
              <p:nvPr/>
            </p:nvSpPr>
            <p:spPr>
              <a:xfrm>
                <a:off x="10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532" name="Rectangle 62"/>
              <p:cNvSpPr/>
              <p:nvPr/>
            </p:nvSpPr>
            <p:spPr>
              <a:xfrm>
                <a:off x="14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533" name="Rectangle 63"/>
              <p:cNvSpPr/>
              <p:nvPr/>
            </p:nvSpPr>
            <p:spPr>
              <a:xfrm>
                <a:off x="19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534" name="Rectangle 64"/>
              <p:cNvSpPr/>
              <p:nvPr/>
            </p:nvSpPr>
            <p:spPr>
              <a:xfrm>
                <a:off x="24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535" name="Rectangle 65"/>
              <p:cNvSpPr/>
              <p:nvPr/>
            </p:nvSpPr>
            <p:spPr>
              <a:xfrm>
                <a:off x="43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536" name="Rectangle 66"/>
              <p:cNvSpPr/>
              <p:nvPr/>
            </p:nvSpPr>
            <p:spPr>
              <a:xfrm>
                <a:off x="29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537" name="Rectangle 67"/>
              <p:cNvSpPr/>
              <p:nvPr/>
            </p:nvSpPr>
            <p:spPr>
              <a:xfrm>
                <a:off x="34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538" name="Rectangle 68"/>
              <p:cNvSpPr/>
              <p:nvPr/>
            </p:nvSpPr>
            <p:spPr>
              <a:xfrm>
                <a:off x="38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539" name="Rectangle 69"/>
              <p:cNvSpPr/>
              <p:nvPr/>
            </p:nvSpPr>
            <p:spPr>
              <a:xfrm>
                <a:off x="48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9499" name="Group 70"/>
            <p:cNvGrpSpPr/>
            <p:nvPr/>
          </p:nvGrpSpPr>
          <p:grpSpPr>
            <a:xfrm>
              <a:off x="528" y="1200"/>
              <a:ext cx="4800" cy="480"/>
              <a:chOff x="528" y="480"/>
              <a:chExt cx="4800" cy="480"/>
            </a:xfrm>
          </p:grpSpPr>
          <p:sp>
            <p:nvSpPr>
              <p:cNvPr id="19520" name="Rectangle 71"/>
              <p:cNvSpPr/>
              <p:nvPr/>
            </p:nvSpPr>
            <p:spPr>
              <a:xfrm>
                <a:off x="5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521" name="Rectangle 72"/>
              <p:cNvSpPr/>
              <p:nvPr/>
            </p:nvSpPr>
            <p:spPr>
              <a:xfrm>
                <a:off x="10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522" name="Rectangle 73"/>
              <p:cNvSpPr/>
              <p:nvPr/>
            </p:nvSpPr>
            <p:spPr>
              <a:xfrm>
                <a:off x="14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523" name="Rectangle 74"/>
              <p:cNvSpPr/>
              <p:nvPr/>
            </p:nvSpPr>
            <p:spPr>
              <a:xfrm>
                <a:off x="19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524" name="Rectangle 75"/>
              <p:cNvSpPr/>
              <p:nvPr/>
            </p:nvSpPr>
            <p:spPr>
              <a:xfrm>
                <a:off x="24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525" name="Rectangle 76"/>
              <p:cNvSpPr/>
              <p:nvPr/>
            </p:nvSpPr>
            <p:spPr>
              <a:xfrm>
                <a:off x="43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526" name="Rectangle 77"/>
              <p:cNvSpPr/>
              <p:nvPr/>
            </p:nvSpPr>
            <p:spPr>
              <a:xfrm>
                <a:off x="29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527" name="Rectangle 78"/>
              <p:cNvSpPr/>
              <p:nvPr/>
            </p:nvSpPr>
            <p:spPr>
              <a:xfrm>
                <a:off x="34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528" name="Rectangle 79"/>
              <p:cNvSpPr/>
              <p:nvPr/>
            </p:nvSpPr>
            <p:spPr>
              <a:xfrm>
                <a:off x="38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529" name="Rectangle 80"/>
              <p:cNvSpPr/>
              <p:nvPr/>
            </p:nvSpPr>
            <p:spPr>
              <a:xfrm>
                <a:off x="48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9500" name="Group 81"/>
            <p:cNvGrpSpPr/>
            <p:nvPr/>
          </p:nvGrpSpPr>
          <p:grpSpPr>
            <a:xfrm>
              <a:off x="528" y="2160"/>
              <a:ext cx="4800" cy="480"/>
              <a:chOff x="528" y="480"/>
              <a:chExt cx="4800" cy="480"/>
            </a:xfrm>
          </p:grpSpPr>
          <p:sp>
            <p:nvSpPr>
              <p:cNvPr id="19510" name="Rectangle 82"/>
              <p:cNvSpPr/>
              <p:nvPr/>
            </p:nvSpPr>
            <p:spPr>
              <a:xfrm>
                <a:off x="5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511" name="Rectangle 83"/>
              <p:cNvSpPr/>
              <p:nvPr/>
            </p:nvSpPr>
            <p:spPr>
              <a:xfrm>
                <a:off x="10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512" name="Rectangle 84"/>
              <p:cNvSpPr/>
              <p:nvPr/>
            </p:nvSpPr>
            <p:spPr>
              <a:xfrm>
                <a:off x="14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513" name="Rectangle 85"/>
              <p:cNvSpPr/>
              <p:nvPr/>
            </p:nvSpPr>
            <p:spPr>
              <a:xfrm>
                <a:off x="19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514" name="Rectangle 86"/>
              <p:cNvSpPr/>
              <p:nvPr/>
            </p:nvSpPr>
            <p:spPr>
              <a:xfrm>
                <a:off x="24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515" name="Rectangle 87"/>
              <p:cNvSpPr/>
              <p:nvPr/>
            </p:nvSpPr>
            <p:spPr>
              <a:xfrm>
                <a:off x="43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516" name="Rectangle 88"/>
              <p:cNvSpPr/>
              <p:nvPr/>
            </p:nvSpPr>
            <p:spPr>
              <a:xfrm>
                <a:off x="29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517" name="Rectangle 89"/>
              <p:cNvSpPr/>
              <p:nvPr/>
            </p:nvSpPr>
            <p:spPr>
              <a:xfrm>
                <a:off x="34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518" name="Rectangle 90"/>
              <p:cNvSpPr/>
              <p:nvPr/>
            </p:nvSpPr>
            <p:spPr>
              <a:xfrm>
                <a:off x="38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519" name="Rectangle 91"/>
              <p:cNvSpPr/>
              <p:nvPr/>
            </p:nvSpPr>
            <p:spPr>
              <a:xfrm>
                <a:off x="48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9501" name="Group 92"/>
            <p:cNvGrpSpPr/>
            <p:nvPr/>
          </p:nvGrpSpPr>
          <p:grpSpPr>
            <a:xfrm>
              <a:off x="5328" y="240"/>
              <a:ext cx="480" cy="3840"/>
              <a:chOff x="5328" y="240"/>
              <a:chExt cx="480" cy="3840"/>
            </a:xfrm>
          </p:grpSpPr>
          <p:sp>
            <p:nvSpPr>
              <p:cNvPr id="19502" name="Rectangle 93"/>
              <p:cNvSpPr/>
              <p:nvPr/>
            </p:nvSpPr>
            <p:spPr>
              <a:xfrm>
                <a:off x="532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503" name="Rectangle 94"/>
              <p:cNvSpPr/>
              <p:nvPr/>
            </p:nvSpPr>
            <p:spPr>
              <a:xfrm>
                <a:off x="5328" y="360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504" name="Rectangle 95"/>
              <p:cNvSpPr/>
              <p:nvPr/>
            </p:nvSpPr>
            <p:spPr>
              <a:xfrm>
                <a:off x="5328" y="72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505" name="Rectangle 96"/>
              <p:cNvSpPr/>
              <p:nvPr/>
            </p:nvSpPr>
            <p:spPr>
              <a:xfrm>
                <a:off x="5328" y="216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506" name="Rectangle 97"/>
              <p:cNvSpPr/>
              <p:nvPr/>
            </p:nvSpPr>
            <p:spPr>
              <a:xfrm>
                <a:off x="5328" y="16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507" name="Rectangle 98"/>
              <p:cNvSpPr/>
              <p:nvPr/>
            </p:nvSpPr>
            <p:spPr>
              <a:xfrm>
                <a:off x="5328" y="120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508" name="Rectangle 99"/>
              <p:cNvSpPr/>
              <p:nvPr/>
            </p:nvSpPr>
            <p:spPr>
              <a:xfrm>
                <a:off x="5328" y="312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509" name="Rectangle 100"/>
              <p:cNvSpPr/>
              <p:nvPr/>
            </p:nvSpPr>
            <p:spPr>
              <a:xfrm>
                <a:off x="5328" y="26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19459" name="Line 163"/>
          <p:cNvSpPr/>
          <p:nvPr/>
        </p:nvSpPr>
        <p:spPr>
          <a:xfrm>
            <a:off x="1962150" y="4191000"/>
            <a:ext cx="762000" cy="0"/>
          </a:xfrm>
          <a:prstGeom prst="line">
            <a:avLst/>
          </a:prstGeom>
          <a:ln w="57150" cap="rnd" cmpd="sng">
            <a:solidFill>
              <a:srgbClr val="0000FF"/>
            </a:solidFill>
            <a:prstDash val="sysDot"/>
            <a:headEnd type="none" w="med" len="med"/>
            <a:tailEnd type="none" w="med" len="med"/>
          </a:ln>
        </p:spPr>
      </p:sp>
      <p:grpSp>
        <p:nvGrpSpPr>
          <p:cNvPr id="19460" name="Group 165"/>
          <p:cNvGrpSpPr/>
          <p:nvPr/>
        </p:nvGrpSpPr>
        <p:grpSpPr>
          <a:xfrm>
            <a:off x="438150" y="1143000"/>
            <a:ext cx="3810000" cy="3048000"/>
            <a:chOff x="1248" y="720"/>
            <a:chExt cx="2400" cy="1920"/>
          </a:xfrm>
        </p:grpSpPr>
        <p:sp>
          <p:nvSpPr>
            <p:cNvPr id="19483" name="Line 154"/>
            <p:cNvSpPr/>
            <p:nvPr/>
          </p:nvSpPr>
          <p:spPr>
            <a:xfrm flipH="1">
              <a:off x="1248" y="720"/>
              <a:ext cx="1200" cy="480"/>
            </a:xfrm>
            <a:prstGeom prst="line">
              <a:avLst/>
            </a:prstGeom>
            <a:ln w="57150" cap="rnd" cmpd="sng">
              <a:solidFill>
                <a:srgbClr val="0000FF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19484" name="Line 155"/>
            <p:cNvSpPr/>
            <p:nvPr/>
          </p:nvSpPr>
          <p:spPr>
            <a:xfrm>
              <a:off x="2448" y="720"/>
              <a:ext cx="1200" cy="480"/>
            </a:xfrm>
            <a:prstGeom prst="line">
              <a:avLst/>
            </a:prstGeom>
            <a:ln w="57150" cap="rnd" cmpd="sng">
              <a:solidFill>
                <a:srgbClr val="0000FF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19485" name="Line 156"/>
            <p:cNvSpPr/>
            <p:nvPr/>
          </p:nvSpPr>
          <p:spPr>
            <a:xfrm>
              <a:off x="1296" y="1200"/>
              <a:ext cx="912" cy="0"/>
            </a:xfrm>
            <a:prstGeom prst="line">
              <a:avLst/>
            </a:prstGeom>
            <a:ln w="57150" cap="rnd" cmpd="sng">
              <a:solidFill>
                <a:srgbClr val="0000FF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19486" name="Line 157"/>
            <p:cNvSpPr/>
            <p:nvPr/>
          </p:nvSpPr>
          <p:spPr>
            <a:xfrm>
              <a:off x="2688" y="1200"/>
              <a:ext cx="960" cy="0"/>
            </a:xfrm>
            <a:prstGeom prst="line">
              <a:avLst/>
            </a:prstGeom>
            <a:ln w="57150" cap="rnd" cmpd="sng">
              <a:solidFill>
                <a:srgbClr val="0000FF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19487" name="Line 158"/>
            <p:cNvSpPr/>
            <p:nvPr/>
          </p:nvSpPr>
          <p:spPr>
            <a:xfrm flipH="1">
              <a:off x="1248" y="1200"/>
              <a:ext cx="960" cy="480"/>
            </a:xfrm>
            <a:prstGeom prst="line">
              <a:avLst/>
            </a:prstGeom>
            <a:ln w="57150" cap="rnd" cmpd="sng">
              <a:solidFill>
                <a:srgbClr val="0000FF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19488" name="Line 159"/>
            <p:cNvSpPr/>
            <p:nvPr/>
          </p:nvSpPr>
          <p:spPr>
            <a:xfrm>
              <a:off x="2688" y="1200"/>
              <a:ext cx="960" cy="480"/>
            </a:xfrm>
            <a:prstGeom prst="line">
              <a:avLst/>
            </a:prstGeom>
            <a:ln w="57150" cap="rnd" cmpd="sng">
              <a:solidFill>
                <a:srgbClr val="0000FF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19489" name="Line 160"/>
            <p:cNvSpPr/>
            <p:nvPr/>
          </p:nvSpPr>
          <p:spPr>
            <a:xfrm>
              <a:off x="1296" y="1680"/>
              <a:ext cx="912" cy="0"/>
            </a:xfrm>
            <a:prstGeom prst="line">
              <a:avLst/>
            </a:prstGeom>
            <a:ln w="57150" cap="rnd" cmpd="sng">
              <a:solidFill>
                <a:srgbClr val="0000FF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19490" name="Line 161"/>
            <p:cNvSpPr/>
            <p:nvPr/>
          </p:nvSpPr>
          <p:spPr>
            <a:xfrm>
              <a:off x="2688" y="1680"/>
              <a:ext cx="960" cy="0"/>
            </a:xfrm>
            <a:prstGeom prst="line">
              <a:avLst/>
            </a:prstGeom>
            <a:ln w="57150" cap="rnd" cmpd="sng">
              <a:solidFill>
                <a:srgbClr val="0000FF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19491" name="Line 162"/>
            <p:cNvSpPr/>
            <p:nvPr/>
          </p:nvSpPr>
          <p:spPr>
            <a:xfrm>
              <a:off x="2208" y="1680"/>
              <a:ext cx="0" cy="960"/>
            </a:xfrm>
            <a:prstGeom prst="line">
              <a:avLst/>
            </a:prstGeom>
            <a:ln w="57150" cap="rnd" cmpd="sng">
              <a:solidFill>
                <a:srgbClr val="0000FF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19492" name="Line 164"/>
            <p:cNvSpPr/>
            <p:nvPr/>
          </p:nvSpPr>
          <p:spPr>
            <a:xfrm>
              <a:off x="2688" y="1680"/>
              <a:ext cx="0" cy="960"/>
            </a:xfrm>
            <a:prstGeom prst="line">
              <a:avLst/>
            </a:prstGeom>
            <a:ln w="57150" cap="rnd" cmpd="sng">
              <a:solidFill>
                <a:srgbClr val="0000FF"/>
              </a:solidFill>
              <a:prstDash val="sysDot"/>
              <a:headEnd type="none" w="med" len="med"/>
              <a:tailEnd type="none" w="med" len="med"/>
            </a:ln>
          </p:spPr>
        </p:sp>
      </p:grpSp>
      <p:sp>
        <p:nvSpPr>
          <p:cNvPr id="20646" name="AutoShape 166"/>
          <p:cNvSpPr>
            <a:spLocks noChangeArrowheads="1"/>
          </p:cNvSpPr>
          <p:nvPr/>
        </p:nvSpPr>
        <p:spPr bwMode="auto">
          <a:xfrm>
            <a:off x="285750" y="2733675"/>
            <a:ext cx="381000" cy="457200"/>
          </a:xfrm>
          <a:prstGeom prst="star4">
            <a:avLst>
              <a:gd name="adj" fmla="val 12500"/>
            </a:avLst>
          </a:prstGeom>
          <a:gradFill rotWithShape="0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1"/>
          </a:gradFill>
          <a:ln w="57150">
            <a:solidFill>
              <a:srgbClr val="FF0000"/>
            </a:solidFill>
            <a:miter lim="800000"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462" name="AutoShape 168"/>
          <p:cNvSpPr/>
          <p:nvPr/>
        </p:nvSpPr>
        <p:spPr>
          <a:xfrm>
            <a:off x="3943350" y="1905000"/>
            <a:ext cx="304800" cy="304800"/>
          </a:xfrm>
          <a:prstGeom prst="cube">
            <a:avLst>
              <a:gd name="adj" fmla="val 25000"/>
            </a:avLst>
          </a:prstGeom>
          <a:solidFill>
            <a:schemeClr val="accent1"/>
          </a:solidFill>
          <a:ln w="5715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19463" name="Group 171"/>
          <p:cNvGrpSpPr/>
          <p:nvPr/>
        </p:nvGrpSpPr>
        <p:grpSpPr>
          <a:xfrm>
            <a:off x="5010150" y="1143000"/>
            <a:ext cx="3810000" cy="3048000"/>
            <a:chOff x="1248" y="720"/>
            <a:chExt cx="2400" cy="1920"/>
          </a:xfrm>
        </p:grpSpPr>
        <p:sp>
          <p:nvSpPr>
            <p:cNvPr id="19473" name="Line 172"/>
            <p:cNvSpPr/>
            <p:nvPr/>
          </p:nvSpPr>
          <p:spPr>
            <a:xfrm flipH="1">
              <a:off x="1248" y="720"/>
              <a:ext cx="1200" cy="480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474" name="Line 173"/>
            <p:cNvSpPr/>
            <p:nvPr/>
          </p:nvSpPr>
          <p:spPr>
            <a:xfrm>
              <a:off x="2448" y="720"/>
              <a:ext cx="1200" cy="480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475" name="Line 174"/>
            <p:cNvSpPr/>
            <p:nvPr/>
          </p:nvSpPr>
          <p:spPr>
            <a:xfrm>
              <a:off x="1296" y="1200"/>
              <a:ext cx="912" cy="0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476" name="Line 175"/>
            <p:cNvSpPr/>
            <p:nvPr/>
          </p:nvSpPr>
          <p:spPr>
            <a:xfrm>
              <a:off x="2688" y="1200"/>
              <a:ext cx="960" cy="0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477" name="Line 176"/>
            <p:cNvSpPr/>
            <p:nvPr/>
          </p:nvSpPr>
          <p:spPr>
            <a:xfrm flipH="1">
              <a:off x="1248" y="1200"/>
              <a:ext cx="960" cy="480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478" name="Line 177"/>
            <p:cNvSpPr/>
            <p:nvPr/>
          </p:nvSpPr>
          <p:spPr>
            <a:xfrm>
              <a:off x="2688" y="1200"/>
              <a:ext cx="960" cy="480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479" name="Line 178"/>
            <p:cNvSpPr/>
            <p:nvPr/>
          </p:nvSpPr>
          <p:spPr>
            <a:xfrm>
              <a:off x="1296" y="1680"/>
              <a:ext cx="912" cy="0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480" name="Line 179"/>
            <p:cNvSpPr/>
            <p:nvPr/>
          </p:nvSpPr>
          <p:spPr>
            <a:xfrm>
              <a:off x="2688" y="1680"/>
              <a:ext cx="960" cy="0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481" name="Line 180"/>
            <p:cNvSpPr/>
            <p:nvPr/>
          </p:nvSpPr>
          <p:spPr>
            <a:xfrm>
              <a:off x="2208" y="1680"/>
              <a:ext cx="0" cy="960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482" name="Line 181"/>
            <p:cNvSpPr/>
            <p:nvPr/>
          </p:nvSpPr>
          <p:spPr>
            <a:xfrm>
              <a:off x="2688" y="1680"/>
              <a:ext cx="0" cy="960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20662" name="AutoShape 182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849813" y="2770188"/>
            <a:ext cx="381000" cy="457200"/>
          </a:xfrm>
          <a:prstGeom prst="star4">
            <a:avLst>
              <a:gd name="adj" fmla="val 12500"/>
            </a:avLst>
          </a:prstGeom>
          <a:gradFill rotWithShape="0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1"/>
          </a:gradFill>
          <a:ln w="57150">
            <a:solidFill>
              <a:srgbClr val="FF0000"/>
            </a:solidFill>
            <a:miter lim="800000"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465" name="AutoShape 183"/>
          <p:cNvSpPr/>
          <p:nvPr/>
        </p:nvSpPr>
        <p:spPr>
          <a:xfrm>
            <a:off x="8515350" y="1905000"/>
            <a:ext cx="304800" cy="304800"/>
          </a:xfrm>
          <a:prstGeom prst="cube">
            <a:avLst>
              <a:gd name="adj" fmla="val 25000"/>
            </a:avLst>
          </a:prstGeom>
          <a:solidFill>
            <a:schemeClr val="accent1"/>
          </a:solidFill>
          <a:ln w="5715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66" name="Line 184"/>
          <p:cNvSpPr/>
          <p:nvPr/>
        </p:nvSpPr>
        <p:spPr>
          <a:xfrm>
            <a:off x="6534150" y="4191000"/>
            <a:ext cx="762000" cy="0"/>
          </a:xfrm>
          <a:prstGeom prst="line">
            <a:avLst/>
          </a:prstGeom>
          <a:ln w="571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467" name="Line 189"/>
          <p:cNvSpPr/>
          <p:nvPr/>
        </p:nvSpPr>
        <p:spPr>
          <a:xfrm>
            <a:off x="4248150" y="1905000"/>
            <a:ext cx="4572000" cy="0"/>
          </a:xfrm>
          <a:prstGeom prst="line">
            <a:avLst/>
          </a:prstGeom>
          <a:ln w="57150" cap="rnd" cmpd="sng">
            <a:solidFill>
              <a:srgbClr val="FF0000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19468" name="Line 191"/>
          <p:cNvSpPr/>
          <p:nvPr/>
        </p:nvSpPr>
        <p:spPr>
          <a:xfrm>
            <a:off x="438150" y="2667000"/>
            <a:ext cx="4572000" cy="0"/>
          </a:xfrm>
          <a:prstGeom prst="line">
            <a:avLst/>
          </a:prstGeom>
          <a:ln w="57150" cap="rnd" cmpd="sng">
            <a:solidFill>
              <a:srgbClr val="FF0000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19469" name="Line 192"/>
          <p:cNvSpPr/>
          <p:nvPr/>
        </p:nvSpPr>
        <p:spPr>
          <a:xfrm>
            <a:off x="3181350" y="3733800"/>
            <a:ext cx="1600200" cy="0"/>
          </a:xfrm>
          <a:prstGeom prst="line">
            <a:avLst/>
          </a:prstGeom>
          <a:ln w="57150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9470" name="Text Box 193"/>
          <p:cNvSpPr txBox="1"/>
          <p:nvPr/>
        </p:nvSpPr>
        <p:spPr>
          <a:xfrm>
            <a:off x="1023938" y="4851400"/>
            <a:ext cx="6762750" cy="646113"/>
          </a:xfrm>
          <a:prstGeom prst="rect">
            <a:avLst/>
          </a:prstGeom>
          <a:noFill/>
          <a:ln w="57150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松树图向（     ）平移了（    ）格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675" name="Text Box 195"/>
          <p:cNvSpPr txBox="1"/>
          <p:nvPr/>
        </p:nvSpPr>
        <p:spPr>
          <a:xfrm>
            <a:off x="3181033" y="4882515"/>
            <a:ext cx="647700" cy="646113"/>
          </a:xfrm>
          <a:prstGeom prst="rect">
            <a:avLst/>
          </a:prstGeom>
          <a:noFill/>
          <a:ln w="57150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右</a:t>
            </a:r>
            <a:endParaRPr lang="zh-CN" altLang="en-US" sz="36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676" name="Text Box 196"/>
          <p:cNvSpPr txBox="1"/>
          <p:nvPr/>
        </p:nvSpPr>
        <p:spPr>
          <a:xfrm>
            <a:off x="6489700" y="4851400"/>
            <a:ext cx="425450" cy="708025"/>
          </a:xfrm>
          <a:prstGeom prst="rect">
            <a:avLst/>
          </a:prstGeom>
          <a:noFill/>
          <a:ln w="57150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endParaRPr lang="en-US" altLang="zh-CN" sz="40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75" grpId="0"/>
      <p:bldP spid="2067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0482" name="Group 2"/>
          <p:cNvGrpSpPr/>
          <p:nvPr/>
        </p:nvGrpSpPr>
        <p:grpSpPr>
          <a:xfrm>
            <a:off x="357188" y="381000"/>
            <a:ext cx="8382000" cy="6096000"/>
            <a:chOff x="528" y="240"/>
            <a:chExt cx="5280" cy="3840"/>
          </a:xfrm>
        </p:grpSpPr>
        <p:grpSp>
          <p:nvGrpSpPr>
            <p:cNvPr id="20502" name="Group 3"/>
            <p:cNvGrpSpPr/>
            <p:nvPr/>
          </p:nvGrpSpPr>
          <p:grpSpPr>
            <a:xfrm>
              <a:off x="528" y="240"/>
              <a:ext cx="4800" cy="480"/>
              <a:chOff x="528" y="240"/>
              <a:chExt cx="4800" cy="480"/>
            </a:xfrm>
          </p:grpSpPr>
          <p:sp>
            <p:nvSpPr>
              <p:cNvPr id="20589" name="Rectangle 4"/>
              <p:cNvSpPr/>
              <p:nvPr/>
            </p:nvSpPr>
            <p:spPr>
              <a:xfrm>
                <a:off x="52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90" name="Rectangle 5"/>
              <p:cNvSpPr/>
              <p:nvPr/>
            </p:nvSpPr>
            <p:spPr>
              <a:xfrm>
                <a:off x="100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91" name="Rectangle 6"/>
              <p:cNvSpPr/>
              <p:nvPr/>
            </p:nvSpPr>
            <p:spPr>
              <a:xfrm>
                <a:off x="148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92" name="Rectangle 7"/>
              <p:cNvSpPr/>
              <p:nvPr/>
            </p:nvSpPr>
            <p:spPr>
              <a:xfrm>
                <a:off x="196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93" name="Rectangle 8"/>
              <p:cNvSpPr/>
              <p:nvPr/>
            </p:nvSpPr>
            <p:spPr>
              <a:xfrm>
                <a:off x="244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94" name="Rectangle 9"/>
              <p:cNvSpPr/>
              <p:nvPr/>
            </p:nvSpPr>
            <p:spPr>
              <a:xfrm>
                <a:off x="436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95" name="Rectangle 10"/>
              <p:cNvSpPr/>
              <p:nvPr/>
            </p:nvSpPr>
            <p:spPr>
              <a:xfrm>
                <a:off x="292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96" name="Rectangle 11"/>
              <p:cNvSpPr/>
              <p:nvPr/>
            </p:nvSpPr>
            <p:spPr>
              <a:xfrm>
                <a:off x="340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97" name="Rectangle 12"/>
              <p:cNvSpPr/>
              <p:nvPr/>
            </p:nvSpPr>
            <p:spPr>
              <a:xfrm>
                <a:off x="388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98" name="Rectangle 13"/>
              <p:cNvSpPr/>
              <p:nvPr/>
            </p:nvSpPr>
            <p:spPr>
              <a:xfrm>
                <a:off x="484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0503" name="Group 14"/>
            <p:cNvGrpSpPr/>
            <p:nvPr/>
          </p:nvGrpSpPr>
          <p:grpSpPr>
            <a:xfrm>
              <a:off x="528" y="720"/>
              <a:ext cx="4800" cy="480"/>
              <a:chOff x="528" y="480"/>
              <a:chExt cx="4800" cy="480"/>
            </a:xfrm>
          </p:grpSpPr>
          <p:sp>
            <p:nvSpPr>
              <p:cNvPr id="20579" name="Rectangle 15"/>
              <p:cNvSpPr/>
              <p:nvPr/>
            </p:nvSpPr>
            <p:spPr>
              <a:xfrm>
                <a:off x="5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80" name="Rectangle 16"/>
              <p:cNvSpPr/>
              <p:nvPr/>
            </p:nvSpPr>
            <p:spPr>
              <a:xfrm>
                <a:off x="10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81" name="Rectangle 17"/>
              <p:cNvSpPr/>
              <p:nvPr/>
            </p:nvSpPr>
            <p:spPr>
              <a:xfrm>
                <a:off x="14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82" name="Rectangle 18"/>
              <p:cNvSpPr/>
              <p:nvPr/>
            </p:nvSpPr>
            <p:spPr>
              <a:xfrm>
                <a:off x="19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83" name="Rectangle 19"/>
              <p:cNvSpPr/>
              <p:nvPr/>
            </p:nvSpPr>
            <p:spPr>
              <a:xfrm>
                <a:off x="24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84" name="Rectangle 20"/>
              <p:cNvSpPr/>
              <p:nvPr/>
            </p:nvSpPr>
            <p:spPr>
              <a:xfrm>
                <a:off x="43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85" name="Rectangle 21"/>
              <p:cNvSpPr/>
              <p:nvPr/>
            </p:nvSpPr>
            <p:spPr>
              <a:xfrm>
                <a:off x="29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86" name="Rectangle 22"/>
              <p:cNvSpPr/>
              <p:nvPr/>
            </p:nvSpPr>
            <p:spPr>
              <a:xfrm>
                <a:off x="34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87" name="Rectangle 23"/>
              <p:cNvSpPr/>
              <p:nvPr/>
            </p:nvSpPr>
            <p:spPr>
              <a:xfrm>
                <a:off x="38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88" name="Rectangle 24"/>
              <p:cNvSpPr/>
              <p:nvPr/>
            </p:nvSpPr>
            <p:spPr>
              <a:xfrm>
                <a:off x="48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0504" name="Group 25"/>
            <p:cNvGrpSpPr/>
            <p:nvPr/>
          </p:nvGrpSpPr>
          <p:grpSpPr>
            <a:xfrm>
              <a:off x="528" y="3120"/>
              <a:ext cx="4800" cy="480"/>
              <a:chOff x="528" y="480"/>
              <a:chExt cx="4800" cy="480"/>
            </a:xfrm>
          </p:grpSpPr>
          <p:sp>
            <p:nvSpPr>
              <p:cNvPr id="20569" name="Rectangle 26"/>
              <p:cNvSpPr/>
              <p:nvPr/>
            </p:nvSpPr>
            <p:spPr>
              <a:xfrm>
                <a:off x="5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70" name="Rectangle 27"/>
              <p:cNvSpPr/>
              <p:nvPr/>
            </p:nvSpPr>
            <p:spPr>
              <a:xfrm>
                <a:off x="10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71" name="Rectangle 28"/>
              <p:cNvSpPr/>
              <p:nvPr/>
            </p:nvSpPr>
            <p:spPr>
              <a:xfrm>
                <a:off x="14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72" name="Rectangle 29"/>
              <p:cNvSpPr/>
              <p:nvPr/>
            </p:nvSpPr>
            <p:spPr>
              <a:xfrm>
                <a:off x="19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73" name="Rectangle 30"/>
              <p:cNvSpPr/>
              <p:nvPr/>
            </p:nvSpPr>
            <p:spPr>
              <a:xfrm>
                <a:off x="24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74" name="Rectangle 31"/>
              <p:cNvSpPr/>
              <p:nvPr/>
            </p:nvSpPr>
            <p:spPr>
              <a:xfrm>
                <a:off x="43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75" name="Rectangle 32"/>
              <p:cNvSpPr/>
              <p:nvPr/>
            </p:nvSpPr>
            <p:spPr>
              <a:xfrm>
                <a:off x="29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76" name="Rectangle 33"/>
              <p:cNvSpPr/>
              <p:nvPr/>
            </p:nvSpPr>
            <p:spPr>
              <a:xfrm>
                <a:off x="34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77" name="Rectangle 34"/>
              <p:cNvSpPr/>
              <p:nvPr/>
            </p:nvSpPr>
            <p:spPr>
              <a:xfrm>
                <a:off x="38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78" name="Rectangle 35"/>
              <p:cNvSpPr/>
              <p:nvPr/>
            </p:nvSpPr>
            <p:spPr>
              <a:xfrm>
                <a:off x="48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0505" name="Group 36"/>
            <p:cNvGrpSpPr/>
            <p:nvPr/>
          </p:nvGrpSpPr>
          <p:grpSpPr>
            <a:xfrm>
              <a:off x="528" y="1680"/>
              <a:ext cx="4800" cy="480"/>
              <a:chOff x="528" y="480"/>
              <a:chExt cx="4800" cy="480"/>
            </a:xfrm>
          </p:grpSpPr>
          <p:sp>
            <p:nvSpPr>
              <p:cNvPr id="20559" name="Rectangle 37"/>
              <p:cNvSpPr/>
              <p:nvPr/>
            </p:nvSpPr>
            <p:spPr>
              <a:xfrm>
                <a:off x="5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60" name="Rectangle 38"/>
              <p:cNvSpPr/>
              <p:nvPr/>
            </p:nvSpPr>
            <p:spPr>
              <a:xfrm>
                <a:off x="10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61" name="Rectangle 39"/>
              <p:cNvSpPr/>
              <p:nvPr/>
            </p:nvSpPr>
            <p:spPr>
              <a:xfrm>
                <a:off x="14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62" name="Rectangle 40"/>
              <p:cNvSpPr/>
              <p:nvPr/>
            </p:nvSpPr>
            <p:spPr>
              <a:xfrm>
                <a:off x="19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63" name="Rectangle 41"/>
              <p:cNvSpPr/>
              <p:nvPr/>
            </p:nvSpPr>
            <p:spPr>
              <a:xfrm>
                <a:off x="24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64" name="Rectangle 42"/>
              <p:cNvSpPr/>
              <p:nvPr/>
            </p:nvSpPr>
            <p:spPr>
              <a:xfrm>
                <a:off x="43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65" name="Rectangle 43"/>
              <p:cNvSpPr/>
              <p:nvPr/>
            </p:nvSpPr>
            <p:spPr>
              <a:xfrm>
                <a:off x="29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66" name="Rectangle 44"/>
              <p:cNvSpPr/>
              <p:nvPr/>
            </p:nvSpPr>
            <p:spPr>
              <a:xfrm>
                <a:off x="34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67" name="Rectangle 45"/>
              <p:cNvSpPr/>
              <p:nvPr/>
            </p:nvSpPr>
            <p:spPr>
              <a:xfrm>
                <a:off x="38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68" name="Rectangle 46"/>
              <p:cNvSpPr/>
              <p:nvPr/>
            </p:nvSpPr>
            <p:spPr>
              <a:xfrm>
                <a:off x="48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0506" name="Group 47"/>
            <p:cNvGrpSpPr/>
            <p:nvPr/>
          </p:nvGrpSpPr>
          <p:grpSpPr>
            <a:xfrm>
              <a:off x="528" y="3600"/>
              <a:ext cx="4800" cy="480"/>
              <a:chOff x="528" y="480"/>
              <a:chExt cx="4800" cy="480"/>
            </a:xfrm>
          </p:grpSpPr>
          <p:sp>
            <p:nvSpPr>
              <p:cNvPr id="20549" name="Rectangle 48"/>
              <p:cNvSpPr/>
              <p:nvPr/>
            </p:nvSpPr>
            <p:spPr>
              <a:xfrm>
                <a:off x="5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50" name="Rectangle 49"/>
              <p:cNvSpPr/>
              <p:nvPr/>
            </p:nvSpPr>
            <p:spPr>
              <a:xfrm>
                <a:off x="10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51" name="Rectangle 50"/>
              <p:cNvSpPr/>
              <p:nvPr/>
            </p:nvSpPr>
            <p:spPr>
              <a:xfrm>
                <a:off x="14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52" name="Rectangle 51"/>
              <p:cNvSpPr/>
              <p:nvPr/>
            </p:nvSpPr>
            <p:spPr>
              <a:xfrm>
                <a:off x="19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53" name="Rectangle 52"/>
              <p:cNvSpPr/>
              <p:nvPr/>
            </p:nvSpPr>
            <p:spPr>
              <a:xfrm>
                <a:off x="24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54" name="Rectangle 53"/>
              <p:cNvSpPr/>
              <p:nvPr/>
            </p:nvSpPr>
            <p:spPr>
              <a:xfrm>
                <a:off x="43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55" name="Rectangle 54"/>
              <p:cNvSpPr/>
              <p:nvPr/>
            </p:nvSpPr>
            <p:spPr>
              <a:xfrm>
                <a:off x="29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56" name="Rectangle 55"/>
              <p:cNvSpPr/>
              <p:nvPr/>
            </p:nvSpPr>
            <p:spPr>
              <a:xfrm>
                <a:off x="34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57" name="Rectangle 56"/>
              <p:cNvSpPr/>
              <p:nvPr/>
            </p:nvSpPr>
            <p:spPr>
              <a:xfrm>
                <a:off x="38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58" name="Rectangle 57"/>
              <p:cNvSpPr/>
              <p:nvPr/>
            </p:nvSpPr>
            <p:spPr>
              <a:xfrm>
                <a:off x="48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0507" name="Group 58"/>
            <p:cNvGrpSpPr/>
            <p:nvPr/>
          </p:nvGrpSpPr>
          <p:grpSpPr>
            <a:xfrm>
              <a:off x="528" y="2640"/>
              <a:ext cx="4800" cy="480"/>
              <a:chOff x="528" y="480"/>
              <a:chExt cx="4800" cy="480"/>
            </a:xfrm>
          </p:grpSpPr>
          <p:sp>
            <p:nvSpPr>
              <p:cNvPr id="20539" name="Rectangle 59"/>
              <p:cNvSpPr/>
              <p:nvPr/>
            </p:nvSpPr>
            <p:spPr>
              <a:xfrm>
                <a:off x="5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40" name="Rectangle 60"/>
              <p:cNvSpPr/>
              <p:nvPr/>
            </p:nvSpPr>
            <p:spPr>
              <a:xfrm>
                <a:off x="10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41" name="Rectangle 61"/>
              <p:cNvSpPr/>
              <p:nvPr/>
            </p:nvSpPr>
            <p:spPr>
              <a:xfrm>
                <a:off x="14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42" name="Rectangle 62"/>
              <p:cNvSpPr/>
              <p:nvPr/>
            </p:nvSpPr>
            <p:spPr>
              <a:xfrm>
                <a:off x="19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43" name="Rectangle 63"/>
              <p:cNvSpPr/>
              <p:nvPr/>
            </p:nvSpPr>
            <p:spPr>
              <a:xfrm>
                <a:off x="24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44" name="Rectangle 64"/>
              <p:cNvSpPr/>
              <p:nvPr/>
            </p:nvSpPr>
            <p:spPr>
              <a:xfrm>
                <a:off x="43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45" name="Rectangle 65"/>
              <p:cNvSpPr/>
              <p:nvPr/>
            </p:nvSpPr>
            <p:spPr>
              <a:xfrm>
                <a:off x="29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46" name="Rectangle 66"/>
              <p:cNvSpPr/>
              <p:nvPr/>
            </p:nvSpPr>
            <p:spPr>
              <a:xfrm>
                <a:off x="34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47" name="Rectangle 67"/>
              <p:cNvSpPr/>
              <p:nvPr/>
            </p:nvSpPr>
            <p:spPr>
              <a:xfrm>
                <a:off x="38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48" name="Rectangle 68"/>
              <p:cNvSpPr/>
              <p:nvPr/>
            </p:nvSpPr>
            <p:spPr>
              <a:xfrm>
                <a:off x="48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0508" name="Group 69"/>
            <p:cNvGrpSpPr/>
            <p:nvPr/>
          </p:nvGrpSpPr>
          <p:grpSpPr>
            <a:xfrm>
              <a:off x="528" y="1200"/>
              <a:ext cx="4800" cy="480"/>
              <a:chOff x="528" y="480"/>
              <a:chExt cx="4800" cy="480"/>
            </a:xfrm>
          </p:grpSpPr>
          <p:sp>
            <p:nvSpPr>
              <p:cNvPr id="20529" name="Rectangle 70"/>
              <p:cNvSpPr/>
              <p:nvPr/>
            </p:nvSpPr>
            <p:spPr>
              <a:xfrm>
                <a:off x="5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30" name="Rectangle 71"/>
              <p:cNvSpPr/>
              <p:nvPr/>
            </p:nvSpPr>
            <p:spPr>
              <a:xfrm>
                <a:off x="10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31" name="Rectangle 72"/>
              <p:cNvSpPr/>
              <p:nvPr/>
            </p:nvSpPr>
            <p:spPr>
              <a:xfrm>
                <a:off x="14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32" name="Rectangle 73"/>
              <p:cNvSpPr/>
              <p:nvPr/>
            </p:nvSpPr>
            <p:spPr>
              <a:xfrm>
                <a:off x="19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33" name="Rectangle 74"/>
              <p:cNvSpPr/>
              <p:nvPr/>
            </p:nvSpPr>
            <p:spPr>
              <a:xfrm>
                <a:off x="24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34" name="Rectangle 75"/>
              <p:cNvSpPr/>
              <p:nvPr/>
            </p:nvSpPr>
            <p:spPr>
              <a:xfrm>
                <a:off x="43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35" name="Rectangle 76"/>
              <p:cNvSpPr/>
              <p:nvPr/>
            </p:nvSpPr>
            <p:spPr>
              <a:xfrm>
                <a:off x="29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36" name="Rectangle 77"/>
              <p:cNvSpPr/>
              <p:nvPr/>
            </p:nvSpPr>
            <p:spPr>
              <a:xfrm>
                <a:off x="34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37" name="Rectangle 78"/>
              <p:cNvSpPr/>
              <p:nvPr/>
            </p:nvSpPr>
            <p:spPr>
              <a:xfrm>
                <a:off x="38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38" name="Rectangle 79"/>
              <p:cNvSpPr/>
              <p:nvPr/>
            </p:nvSpPr>
            <p:spPr>
              <a:xfrm>
                <a:off x="48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0509" name="Group 80"/>
            <p:cNvGrpSpPr/>
            <p:nvPr/>
          </p:nvGrpSpPr>
          <p:grpSpPr>
            <a:xfrm>
              <a:off x="528" y="2160"/>
              <a:ext cx="4800" cy="480"/>
              <a:chOff x="528" y="480"/>
              <a:chExt cx="4800" cy="480"/>
            </a:xfrm>
          </p:grpSpPr>
          <p:sp>
            <p:nvSpPr>
              <p:cNvPr id="20519" name="Rectangle 81"/>
              <p:cNvSpPr/>
              <p:nvPr/>
            </p:nvSpPr>
            <p:spPr>
              <a:xfrm>
                <a:off x="5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20" name="Rectangle 82"/>
              <p:cNvSpPr/>
              <p:nvPr/>
            </p:nvSpPr>
            <p:spPr>
              <a:xfrm>
                <a:off x="10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21" name="Rectangle 83"/>
              <p:cNvSpPr/>
              <p:nvPr/>
            </p:nvSpPr>
            <p:spPr>
              <a:xfrm>
                <a:off x="14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22" name="Rectangle 84"/>
              <p:cNvSpPr/>
              <p:nvPr/>
            </p:nvSpPr>
            <p:spPr>
              <a:xfrm>
                <a:off x="19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23" name="Rectangle 85"/>
              <p:cNvSpPr/>
              <p:nvPr/>
            </p:nvSpPr>
            <p:spPr>
              <a:xfrm>
                <a:off x="24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24" name="Rectangle 86"/>
              <p:cNvSpPr/>
              <p:nvPr/>
            </p:nvSpPr>
            <p:spPr>
              <a:xfrm>
                <a:off x="43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25" name="Rectangle 87"/>
              <p:cNvSpPr/>
              <p:nvPr/>
            </p:nvSpPr>
            <p:spPr>
              <a:xfrm>
                <a:off x="29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26" name="Rectangle 88"/>
              <p:cNvSpPr/>
              <p:nvPr/>
            </p:nvSpPr>
            <p:spPr>
              <a:xfrm>
                <a:off x="34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27" name="Rectangle 89"/>
              <p:cNvSpPr/>
              <p:nvPr/>
            </p:nvSpPr>
            <p:spPr>
              <a:xfrm>
                <a:off x="38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28" name="Rectangle 90"/>
              <p:cNvSpPr/>
              <p:nvPr/>
            </p:nvSpPr>
            <p:spPr>
              <a:xfrm>
                <a:off x="48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0510" name="Group 91"/>
            <p:cNvGrpSpPr/>
            <p:nvPr/>
          </p:nvGrpSpPr>
          <p:grpSpPr>
            <a:xfrm>
              <a:off x="5328" y="240"/>
              <a:ext cx="480" cy="3840"/>
              <a:chOff x="5328" y="240"/>
              <a:chExt cx="480" cy="3840"/>
            </a:xfrm>
          </p:grpSpPr>
          <p:sp>
            <p:nvSpPr>
              <p:cNvPr id="20511" name="Rectangle 92"/>
              <p:cNvSpPr/>
              <p:nvPr/>
            </p:nvSpPr>
            <p:spPr>
              <a:xfrm>
                <a:off x="532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12" name="Rectangle 93"/>
              <p:cNvSpPr/>
              <p:nvPr/>
            </p:nvSpPr>
            <p:spPr>
              <a:xfrm>
                <a:off x="5328" y="360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13" name="Rectangle 94"/>
              <p:cNvSpPr/>
              <p:nvPr/>
            </p:nvSpPr>
            <p:spPr>
              <a:xfrm>
                <a:off x="5328" y="72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14" name="Rectangle 95"/>
              <p:cNvSpPr/>
              <p:nvPr/>
            </p:nvSpPr>
            <p:spPr>
              <a:xfrm>
                <a:off x="5328" y="216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15" name="Rectangle 96"/>
              <p:cNvSpPr/>
              <p:nvPr/>
            </p:nvSpPr>
            <p:spPr>
              <a:xfrm>
                <a:off x="5328" y="16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16" name="Rectangle 97"/>
              <p:cNvSpPr/>
              <p:nvPr/>
            </p:nvSpPr>
            <p:spPr>
              <a:xfrm>
                <a:off x="5328" y="120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17" name="Rectangle 98"/>
              <p:cNvSpPr/>
              <p:nvPr/>
            </p:nvSpPr>
            <p:spPr>
              <a:xfrm>
                <a:off x="5328" y="312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18" name="Rectangle 99"/>
              <p:cNvSpPr/>
              <p:nvPr/>
            </p:nvSpPr>
            <p:spPr>
              <a:xfrm>
                <a:off x="5328" y="26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20483" name="Group 100"/>
          <p:cNvGrpSpPr/>
          <p:nvPr/>
        </p:nvGrpSpPr>
        <p:grpSpPr>
          <a:xfrm>
            <a:off x="357188" y="1143000"/>
            <a:ext cx="2286000" cy="3048000"/>
            <a:chOff x="288" y="1200"/>
            <a:chExt cx="1440" cy="1920"/>
          </a:xfrm>
        </p:grpSpPr>
        <p:sp>
          <p:nvSpPr>
            <p:cNvPr id="20496" name="Line 101"/>
            <p:cNvSpPr/>
            <p:nvPr/>
          </p:nvSpPr>
          <p:spPr>
            <a:xfrm flipV="1">
              <a:off x="288" y="1200"/>
              <a:ext cx="960" cy="960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497" name="Line 102"/>
            <p:cNvSpPr/>
            <p:nvPr/>
          </p:nvSpPr>
          <p:spPr>
            <a:xfrm>
              <a:off x="288" y="2160"/>
              <a:ext cx="960" cy="960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498" name="Line 103"/>
            <p:cNvSpPr/>
            <p:nvPr/>
          </p:nvSpPr>
          <p:spPr>
            <a:xfrm>
              <a:off x="1248" y="1200"/>
              <a:ext cx="0" cy="1920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499" name="Line 104"/>
            <p:cNvSpPr/>
            <p:nvPr/>
          </p:nvSpPr>
          <p:spPr>
            <a:xfrm flipV="1">
              <a:off x="1248" y="1680"/>
              <a:ext cx="480" cy="480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00" name="Line 105"/>
            <p:cNvSpPr/>
            <p:nvPr/>
          </p:nvSpPr>
          <p:spPr>
            <a:xfrm>
              <a:off x="1248" y="2160"/>
              <a:ext cx="480" cy="480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01" name="Line 106"/>
            <p:cNvSpPr/>
            <p:nvPr/>
          </p:nvSpPr>
          <p:spPr>
            <a:xfrm>
              <a:off x="1728" y="1680"/>
              <a:ext cx="0" cy="960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20484" name="Group 107"/>
          <p:cNvGrpSpPr/>
          <p:nvPr/>
        </p:nvGrpSpPr>
        <p:grpSpPr>
          <a:xfrm>
            <a:off x="5691188" y="1143000"/>
            <a:ext cx="2286000" cy="3048000"/>
            <a:chOff x="288" y="1200"/>
            <a:chExt cx="1440" cy="1920"/>
          </a:xfrm>
        </p:grpSpPr>
        <p:sp>
          <p:nvSpPr>
            <p:cNvPr id="20490" name="Line 108"/>
            <p:cNvSpPr/>
            <p:nvPr/>
          </p:nvSpPr>
          <p:spPr>
            <a:xfrm flipV="1">
              <a:off x="288" y="1200"/>
              <a:ext cx="960" cy="960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20491" name="Line 109"/>
            <p:cNvSpPr/>
            <p:nvPr/>
          </p:nvSpPr>
          <p:spPr>
            <a:xfrm>
              <a:off x="288" y="2160"/>
              <a:ext cx="960" cy="960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20492" name="Line 110"/>
            <p:cNvSpPr/>
            <p:nvPr/>
          </p:nvSpPr>
          <p:spPr>
            <a:xfrm>
              <a:off x="1248" y="1200"/>
              <a:ext cx="0" cy="1920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20493" name="Line 111"/>
            <p:cNvSpPr/>
            <p:nvPr/>
          </p:nvSpPr>
          <p:spPr>
            <a:xfrm flipV="1">
              <a:off x="1248" y="1680"/>
              <a:ext cx="480" cy="480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20494" name="Line 112"/>
            <p:cNvSpPr/>
            <p:nvPr/>
          </p:nvSpPr>
          <p:spPr>
            <a:xfrm>
              <a:off x="1248" y="2160"/>
              <a:ext cx="480" cy="480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20495" name="Line 113"/>
            <p:cNvSpPr/>
            <p:nvPr/>
          </p:nvSpPr>
          <p:spPr>
            <a:xfrm>
              <a:off x="1728" y="1680"/>
              <a:ext cx="0" cy="960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dash"/>
              <a:headEnd type="none" w="med" len="med"/>
              <a:tailEnd type="none" w="med" len="med"/>
            </a:ln>
          </p:spPr>
        </p:sp>
      </p:grpSp>
      <p:sp>
        <p:nvSpPr>
          <p:cNvPr id="20485" name="Line 114"/>
          <p:cNvSpPr/>
          <p:nvPr/>
        </p:nvSpPr>
        <p:spPr>
          <a:xfrm>
            <a:off x="3176588" y="2667000"/>
            <a:ext cx="1905000" cy="0"/>
          </a:xfrm>
          <a:prstGeom prst="line">
            <a:avLst/>
          </a:prstGeom>
          <a:ln w="57150" cap="flat" cmpd="sng">
            <a:solidFill>
              <a:srgbClr val="FF00FF"/>
            </a:solidFill>
            <a:prstDash val="solid"/>
            <a:headEnd type="triangle" w="med" len="med"/>
            <a:tailEnd type="none" w="med" len="med"/>
          </a:ln>
        </p:spPr>
      </p:sp>
      <p:sp>
        <p:nvSpPr>
          <p:cNvPr id="20486" name="Text Box 115"/>
          <p:cNvSpPr txBox="1"/>
          <p:nvPr/>
        </p:nvSpPr>
        <p:spPr>
          <a:xfrm>
            <a:off x="1423988" y="4572000"/>
            <a:ext cx="6096000" cy="584200"/>
          </a:xfrm>
          <a:prstGeom prst="rect">
            <a:avLst/>
          </a:prstGeom>
          <a:noFill/>
          <a:ln w="57150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金鱼图向（     ）平移了（     ）格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487" name="Line 140">
            <a:hlinkClick r:id="" action="ppaction://noaction"/>
          </p:cNvPr>
          <p:cNvSpPr/>
          <p:nvPr/>
        </p:nvSpPr>
        <p:spPr>
          <a:xfrm flipV="1">
            <a:off x="357188" y="2133600"/>
            <a:ext cx="533400" cy="533400"/>
          </a:xfrm>
          <a:prstGeom prst="line">
            <a:avLst/>
          </a:prstGeom>
          <a:ln w="571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488" name="Line 141">
            <a:hlinkClick r:id="rId1" action="ppaction://hlinksldjump"/>
          </p:cNvPr>
          <p:cNvSpPr/>
          <p:nvPr/>
        </p:nvSpPr>
        <p:spPr>
          <a:xfrm>
            <a:off x="1881188" y="1219200"/>
            <a:ext cx="0" cy="609600"/>
          </a:xfrm>
          <a:prstGeom prst="line">
            <a:avLst/>
          </a:prstGeom>
          <a:ln w="571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489" name="Line 142">
            <a:hlinkClick r:id="rId2" action="ppaction://hlinksldjump"/>
          </p:cNvPr>
          <p:cNvSpPr/>
          <p:nvPr/>
        </p:nvSpPr>
        <p:spPr>
          <a:xfrm>
            <a:off x="2643188" y="1981200"/>
            <a:ext cx="0" cy="685800"/>
          </a:xfrm>
          <a:prstGeom prst="line">
            <a:avLst/>
          </a:prstGeom>
          <a:ln w="571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1506" name="Group 2"/>
          <p:cNvGrpSpPr/>
          <p:nvPr/>
        </p:nvGrpSpPr>
        <p:grpSpPr>
          <a:xfrm>
            <a:off x="357188" y="381000"/>
            <a:ext cx="8382000" cy="6096000"/>
            <a:chOff x="528" y="240"/>
            <a:chExt cx="5280" cy="3840"/>
          </a:xfrm>
        </p:grpSpPr>
        <p:grpSp>
          <p:nvGrpSpPr>
            <p:cNvPr id="21535" name="Group 3"/>
            <p:cNvGrpSpPr/>
            <p:nvPr/>
          </p:nvGrpSpPr>
          <p:grpSpPr>
            <a:xfrm>
              <a:off x="528" y="240"/>
              <a:ext cx="4800" cy="480"/>
              <a:chOff x="528" y="240"/>
              <a:chExt cx="4800" cy="480"/>
            </a:xfrm>
          </p:grpSpPr>
          <p:sp>
            <p:nvSpPr>
              <p:cNvPr id="21622" name="Rectangle 4"/>
              <p:cNvSpPr/>
              <p:nvPr/>
            </p:nvSpPr>
            <p:spPr>
              <a:xfrm>
                <a:off x="52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623" name="Rectangle 5"/>
              <p:cNvSpPr/>
              <p:nvPr/>
            </p:nvSpPr>
            <p:spPr>
              <a:xfrm>
                <a:off x="100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624" name="Rectangle 6"/>
              <p:cNvSpPr/>
              <p:nvPr/>
            </p:nvSpPr>
            <p:spPr>
              <a:xfrm>
                <a:off x="148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625" name="Rectangle 7"/>
              <p:cNvSpPr/>
              <p:nvPr/>
            </p:nvSpPr>
            <p:spPr>
              <a:xfrm>
                <a:off x="196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626" name="Rectangle 8"/>
              <p:cNvSpPr/>
              <p:nvPr/>
            </p:nvSpPr>
            <p:spPr>
              <a:xfrm>
                <a:off x="244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627" name="Rectangle 9"/>
              <p:cNvSpPr/>
              <p:nvPr/>
            </p:nvSpPr>
            <p:spPr>
              <a:xfrm>
                <a:off x="436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628" name="Rectangle 10"/>
              <p:cNvSpPr/>
              <p:nvPr/>
            </p:nvSpPr>
            <p:spPr>
              <a:xfrm>
                <a:off x="292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629" name="Rectangle 11"/>
              <p:cNvSpPr/>
              <p:nvPr/>
            </p:nvSpPr>
            <p:spPr>
              <a:xfrm>
                <a:off x="340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630" name="Rectangle 12"/>
              <p:cNvSpPr/>
              <p:nvPr/>
            </p:nvSpPr>
            <p:spPr>
              <a:xfrm>
                <a:off x="388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631" name="Rectangle 13"/>
              <p:cNvSpPr/>
              <p:nvPr/>
            </p:nvSpPr>
            <p:spPr>
              <a:xfrm>
                <a:off x="484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1536" name="Group 14"/>
            <p:cNvGrpSpPr/>
            <p:nvPr/>
          </p:nvGrpSpPr>
          <p:grpSpPr>
            <a:xfrm>
              <a:off x="528" y="720"/>
              <a:ext cx="4800" cy="480"/>
              <a:chOff x="528" y="480"/>
              <a:chExt cx="4800" cy="480"/>
            </a:xfrm>
          </p:grpSpPr>
          <p:sp>
            <p:nvSpPr>
              <p:cNvPr id="21612" name="Rectangle 15"/>
              <p:cNvSpPr/>
              <p:nvPr/>
            </p:nvSpPr>
            <p:spPr>
              <a:xfrm>
                <a:off x="5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613" name="Rectangle 16"/>
              <p:cNvSpPr/>
              <p:nvPr/>
            </p:nvSpPr>
            <p:spPr>
              <a:xfrm>
                <a:off x="10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614" name="Rectangle 17"/>
              <p:cNvSpPr/>
              <p:nvPr/>
            </p:nvSpPr>
            <p:spPr>
              <a:xfrm>
                <a:off x="14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615" name="Rectangle 18"/>
              <p:cNvSpPr/>
              <p:nvPr/>
            </p:nvSpPr>
            <p:spPr>
              <a:xfrm>
                <a:off x="19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616" name="Rectangle 19"/>
              <p:cNvSpPr/>
              <p:nvPr/>
            </p:nvSpPr>
            <p:spPr>
              <a:xfrm>
                <a:off x="24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617" name="Rectangle 20"/>
              <p:cNvSpPr/>
              <p:nvPr/>
            </p:nvSpPr>
            <p:spPr>
              <a:xfrm>
                <a:off x="43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618" name="Rectangle 21"/>
              <p:cNvSpPr/>
              <p:nvPr/>
            </p:nvSpPr>
            <p:spPr>
              <a:xfrm>
                <a:off x="29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619" name="Rectangle 22"/>
              <p:cNvSpPr/>
              <p:nvPr/>
            </p:nvSpPr>
            <p:spPr>
              <a:xfrm>
                <a:off x="34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620" name="Rectangle 23"/>
              <p:cNvSpPr/>
              <p:nvPr/>
            </p:nvSpPr>
            <p:spPr>
              <a:xfrm>
                <a:off x="38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621" name="Rectangle 24"/>
              <p:cNvSpPr/>
              <p:nvPr/>
            </p:nvSpPr>
            <p:spPr>
              <a:xfrm>
                <a:off x="48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1537" name="Group 25"/>
            <p:cNvGrpSpPr/>
            <p:nvPr/>
          </p:nvGrpSpPr>
          <p:grpSpPr>
            <a:xfrm>
              <a:off x="528" y="3120"/>
              <a:ext cx="4800" cy="480"/>
              <a:chOff x="528" y="480"/>
              <a:chExt cx="4800" cy="480"/>
            </a:xfrm>
          </p:grpSpPr>
          <p:sp>
            <p:nvSpPr>
              <p:cNvPr id="21602" name="Rectangle 26"/>
              <p:cNvSpPr/>
              <p:nvPr/>
            </p:nvSpPr>
            <p:spPr>
              <a:xfrm>
                <a:off x="5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603" name="Rectangle 27"/>
              <p:cNvSpPr/>
              <p:nvPr/>
            </p:nvSpPr>
            <p:spPr>
              <a:xfrm>
                <a:off x="10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604" name="Rectangle 28"/>
              <p:cNvSpPr/>
              <p:nvPr/>
            </p:nvSpPr>
            <p:spPr>
              <a:xfrm>
                <a:off x="14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605" name="Rectangle 29"/>
              <p:cNvSpPr/>
              <p:nvPr/>
            </p:nvSpPr>
            <p:spPr>
              <a:xfrm>
                <a:off x="19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606" name="Rectangle 30"/>
              <p:cNvSpPr/>
              <p:nvPr/>
            </p:nvSpPr>
            <p:spPr>
              <a:xfrm>
                <a:off x="24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607" name="Rectangle 31"/>
              <p:cNvSpPr/>
              <p:nvPr/>
            </p:nvSpPr>
            <p:spPr>
              <a:xfrm>
                <a:off x="43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608" name="Rectangle 32"/>
              <p:cNvSpPr/>
              <p:nvPr/>
            </p:nvSpPr>
            <p:spPr>
              <a:xfrm>
                <a:off x="29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609" name="Rectangle 33"/>
              <p:cNvSpPr/>
              <p:nvPr/>
            </p:nvSpPr>
            <p:spPr>
              <a:xfrm>
                <a:off x="34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610" name="Rectangle 34"/>
              <p:cNvSpPr/>
              <p:nvPr/>
            </p:nvSpPr>
            <p:spPr>
              <a:xfrm>
                <a:off x="38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611" name="Rectangle 35"/>
              <p:cNvSpPr/>
              <p:nvPr/>
            </p:nvSpPr>
            <p:spPr>
              <a:xfrm>
                <a:off x="48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1538" name="Group 36"/>
            <p:cNvGrpSpPr/>
            <p:nvPr/>
          </p:nvGrpSpPr>
          <p:grpSpPr>
            <a:xfrm>
              <a:off x="528" y="1680"/>
              <a:ext cx="4800" cy="480"/>
              <a:chOff x="528" y="480"/>
              <a:chExt cx="4800" cy="480"/>
            </a:xfrm>
          </p:grpSpPr>
          <p:sp>
            <p:nvSpPr>
              <p:cNvPr id="21592" name="Rectangle 37"/>
              <p:cNvSpPr/>
              <p:nvPr/>
            </p:nvSpPr>
            <p:spPr>
              <a:xfrm>
                <a:off x="5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593" name="Rectangle 38"/>
              <p:cNvSpPr/>
              <p:nvPr/>
            </p:nvSpPr>
            <p:spPr>
              <a:xfrm>
                <a:off x="10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594" name="Rectangle 39"/>
              <p:cNvSpPr/>
              <p:nvPr/>
            </p:nvSpPr>
            <p:spPr>
              <a:xfrm>
                <a:off x="14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595" name="Rectangle 40"/>
              <p:cNvSpPr/>
              <p:nvPr/>
            </p:nvSpPr>
            <p:spPr>
              <a:xfrm>
                <a:off x="19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596" name="Rectangle 41"/>
              <p:cNvSpPr/>
              <p:nvPr/>
            </p:nvSpPr>
            <p:spPr>
              <a:xfrm>
                <a:off x="24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597" name="Rectangle 42"/>
              <p:cNvSpPr/>
              <p:nvPr/>
            </p:nvSpPr>
            <p:spPr>
              <a:xfrm>
                <a:off x="43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598" name="Rectangle 43"/>
              <p:cNvSpPr/>
              <p:nvPr/>
            </p:nvSpPr>
            <p:spPr>
              <a:xfrm>
                <a:off x="29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599" name="Rectangle 44"/>
              <p:cNvSpPr/>
              <p:nvPr/>
            </p:nvSpPr>
            <p:spPr>
              <a:xfrm>
                <a:off x="34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600" name="Rectangle 45"/>
              <p:cNvSpPr/>
              <p:nvPr/>
            </p:nvSpPr>
            <p:spPr>
              <a:xfrm>
                <a:off x="38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601" name="Rectangle 46"/>
              <p:cNvSpPr/>
              <p:nvPr/>
            </p:nvSpPr>
            <p:spPr>
              <a:xfrm>
                <a:off x="48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1539" name="Group 47"/>
            <p:cNvGrpSpPr/>
            <p:nvPr/>
          </p:nvGrpSpPr>
          <p:grpSpPr>
            <a:xfrm>
              <a:off x="528" y="3600"/>
              <a:ext cx="4800" cy="480"/>
              <a:chOff x="528" y="480"/>
              <a:chExt cx="4800" cy="480"/>
            </a:xfrm>
          </p:grpSpPr>
          <p:sp>
            <p:nvSpPr>
              <p:cNvPr id="21582" name="Rectangle 48"/>
              <p:cNvSpPr/>
              <p:nvPr/>
            </p:nvSpPr>
            <p:spPr>
              <a:xfrm>
                <a:off x="5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583" name="Rectangle 49"/>
              <p:cNvSpPr/>
              <p:nvPr/>
            </p:nvSpPr>
            <p:spPr>
              <a:xfrm>
                <a:off x="10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584" name="Rectangle 50"/>
              <p:cNvSpPr/>
              <p:nvPr/>
            </p:nvSpPr>
            <p:spPr>
              <a:xfrm>
                <a:off x="14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585" name="Rectangle 51"/>
              <p:cNvSpPr/>
              <p:nvPr/>
            </p:nvSpPr>
            <p:spPr>
              <a:xfrm>
                <a:off x="19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586" name="Rectangle 52"/>
              <p:cNvSpPr/>
              <p:nvPr/>
            </p:nvSpPr>
            <p:spPr>
              <a:xfrm>
                <a:off x="24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587" name="Rectangle 53"/>
              <p:cNvSpPr/>
              <p:nvPr/>
            </p:nvSpPr>
            <p:spPr>
              <a:xfrm>
                <a:off x="43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588" name="Rectangle 54"/>
              <p:cNvSpPr/>
              <p:nvPr/>
            </p:nvSpPr>
            <p:spPr>
              <a:xfrm>
                <a:off x="29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589" name="Rectangle 55"/>
              <p:cNvSpPr/>
              <p:nvPr/>
            </p:nvSpPr>
            <p:spPr>
              <a:xfrm>
                <a:off x="34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590" name="Rectangle 56"/>
              <p:cNvSpPr/>
              <p:nvPr/>
            </p:nvSpPr>
            <p:spPr>
              <a:xfrm>
                <a:off x="38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591" name="Rectangle 57"/>
              <p:cNvSpPr/>
              <p:nvPr/>
            </p:nvSpPr>
            <p:spPr>
              <a:xfrm>
                <a:off x="48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1540" name="Group 58"/>
            <p:cNvGrpSpPr/>
            <p:nvPr/>
          </p:nvGrpSpPr>
          <p:grpSpPr>
            <a:xfrm>
              <a:off x="528" y="2640"/>
              <a:ext cx="4800" cy="480"/>
              <a:chOff x="528" y="480"/>
              <a:chExt cx="4800" cy="480"/>
            </a:xfrm>
          </p:grpSpPr>
          <p:sp>
            <p:nvSpPr>
              <p:cNvPr id="21572" name="Rectangle 59"/>
              <p:cNvSpPr/>
              <p:nvPr/>
            </p:nvSpPr>
            <p:spPr>
              <a:xfrm>
                <a:off x="5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573" name="Rectangle 60"/>
              <p:cNvSpPr/>
              <p:nvPr/>
            </p:nvSpPr>
            <p:spPr>
              <a:xfrm>
                <a:off x="10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574" name="Rectangle 61"/>
              <p:cNvSpPr/>
              <p:nvPr/>
            </p:nvSpPr>
            <p:spPr>
              <a:xfrm>
                <a:off x="14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575" name="Rectangle 62"/>
              <p:cNvSpPr/>
              <p:nvPr/>
            </p:nvSpPr>
            <p:spPr>
              <a:xfrm>
                <a:off x="19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576" name="Rectangle 63"/>
              <p:cNvSpPr/>
              <p:nvPr/>
            </p:nvSpPr>
            <p:spPr>
              <a:xfrm>
                <a:off x="24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577" name="Rectangle 64"/>
              <p:cNvSpPr/>
              <p:nvPr/>
            </p:nvSpPr>
            <p:spPr>
              <a:xfrm>
                <a:off x="43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578" name="Rectangle 65"/>
              <p:cNvSpPr/>
              <p:nvPr/>
            </p:nvSpPr>
            <p:spPr>
              <a:xfrm>
                <a:off x="29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579" name="Rectangle 66"/>
              <p:cNvSpPr/>
              <p:nvPr/>
            </p:nvSpPr>
            <p:spPr>
              <a:xfrm>
                <a:off x="34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580" name="Rectangle 67"/>
              <p:cNvSpPr/>
              <p:nvPr/>
            </p:nvSpPr>
            <p:spPr>
              <a:xfrm>
                <a:off x="38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581" name="Rectangle 68"/>
              <p:cNvSpPr/>
              <p:nvPr/>
            </p:nvSpPr>
            <p:spPr>
              <a:xfrm>
                <a:off x="48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1541" name="Group 69"/>
            <p:cNvGrpSpPr/>
            <p:nvPr/>
          </p:nvGrpSpPr>
          <p:grpSpPr>
            <a:xfrm>
              <a:off x="528" y="1200"/>
              <a:ext cx="4800" cy="480"/>
              <a:chOff x="528" y="480"/>
              <a:chExt cx="4800" cy="480"/>
            </a:xfrm>
          </p:grpSpPr>
          <p:sp>
            <p:nvSpPr>
              <p:cNvPr id="21562" name="Rectangle 70"/>
              <p:cNvSpPr/>
              <p:nvPr/>
            </p:nvSpPr>
            <p:spPr>
              <a:xfrm>
                <a:off x="5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563" name="Rectangle 71"/>
              <p:cNvSpPr/>
              <p:nvPr/>
            </p:nvSpPr>
            <p:spPr>
              <a:xfrm>
                <a:off x="10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564" name="Rectangle 72"/>
              <p:cNvSpPr/>
              <p:nvPr/>
            </p:nvSpPr>
            <p:spPr>
              <a:xfrm>
                <a:off x="14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565" name="Rectangle 73"/>
              <p:cNvSpPr/>
              <p:nvPr/>
            </p:nvSpPr>
            <p:spPr>
              <a:xfrm>
                <a:off x="19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566" name="Rectangle 74"/>
              <p:cNvSpPr/>
              <p:nvPr/>
            </p:nvSpPr>
            <p:spPr>
              <a:xfrm>
                <a:off x="24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567" name="Rectangle 75"/>
              <p:cNvSpPr/>
              <p:nvPr/>
            </p:nvSpPr>
            <p:spPr>
              <a:xfrm>
                <a:off x="43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568" name="Rectangle 76"/>
              <p:cNvSpPr/>
              <p:nvPr/>
            </p:nvSpPr>
            <p:spPr>
              <a:xfrm>
                <a:off x="29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569" name="Rectangle 77"/>
              <p:cNvSpPr/>
              <p:nvPr/>
            </p:nvSpPr>
            <p:spPr>
              <a:xfrm>
                <a:off x="34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570" name="Rectangle 78"/>
              <p:cNvSpPr/>
              <p:nvPr/>
            </p:nvSpPr>
            <p:spPr>
              <a:xfrm>
                <a:off x="38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571" name="Rectangle 79"/>
              <p:cNvSpPr/>
              <p:nvPr/>
            </p:nvSpPr>
            <p:spPr>
              <a:xfrm>
                <a:off x="48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1542" name="Group 80"/>
            <p:cNvGrpSpPr/>
            <p:nvPr/>
          </p:nvGrpSpPr>
          <p:grpSpPr>
            <a:xfrm>
              <a:off x="528" y="2160"/>
              <a:ext cx="4800" cy="480"/>
              <a:chOff x="528" y="480"/>
              <a:chExt cx="4800" cy="480"/>
            </a:xfrm>
          </p:grpSpPr>
          <p:sp>
            <p:nvSpPr>
              <p:cNvPr id="21552" name="Rectangle 81"/>
              <p:cNvSpPr/>
              <p:nvPr/>
            </p:nvSpPr>
            <p:spPr>
              <a:xfrm>
                <a:off x="5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553" name="Rectangle 82"/>
              <p:cNvSpPr/>
              <p:nvPr/>
            </p:nvSpPr>
            <p:spPr>
              <a:xfrm>
                <a:off x="10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554" name="Rectangle 83"/>
              <p:cNvSpPr/>
              <p:nvPr/>
            </p:nvSpPr>
            <p:spPr>
              <a:xfrm>
                <a:off x="14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555" name="Rectangle 84"/>
              <p:cNvSpPr/>
              <p:nvPr/>
            </p:nvSpPr>
            <p:spPr>
              <a:xfrm>
                <a:off x="19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556" name="Rectangle 85"/>
              <p:cNvSpPr/>
              <p:nvPr/>
            </p:nvSpPr>
            <p:spPr>
              <a:xfrm>
                <a:off x="24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557" name="Rectangle 86"/>
              <p:cNvSpPr/>
              <p:nvPr/>
            </p:nvSpPr>
            <p:spPr>
              <a:xfrm>
                <a:off x="436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558" name="Rectangle 87"/>
              <p:cNvSpPr/>
              <p:nvPr/>
            </p:nvSpPr>
            <p:spPr>
              <a:xfrm>
                <a:off x="292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559" name="Rectangle 88"/>
              <p:cNvSpPr/>
              <p:nvPr/>
            </p:nvSpPr>
            <p:spPr>
              <a:xfrm>
                <a:off x="340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560" name="Rectangle 89"/>
              <p:cNvSpPr/>
              <p:nvPr/>
            </p:nvSpPr>
            <p:spPr>
              <a:xfrm>
                <a:off x="388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561" name="Rectangle 90"/>
              <p:cNvSpPr/>
              <p:nvPr/>
            </p:nvSpPr>
            <p:spPr>
              <a:xfrm>
                <a:off x="4848" y="4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1543" name="Group 91"/>
            <p:cNvGrpSpPr/>
            <p:nvPr/>
          </p:nvGrpSpPr>
          <p:grpSpPr>
            <a:xfrm>
              <a:off x="5328" y="240"/>
              <a:ext cx="480" cy="3840"/>
              <a:chOff x="5328" y="240"/>
              <a:chExt cx="480" cy="3840"/>
            </a:xfrm>
          </p:grpSpPr>
          <p:sp>
            <p:nvSpPr>
              <p:cNvPr id="21544" name="Rectangle 92"/>
              <p:cNvSpPr/>
              <p:nvPr/>
            </p:nvSpPr>
            <p:spPr>
              <a:xfrm>
                <a:off x="5328" y="2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545" name="Rectangle 93"/>
              <p:cNvSpPr/>
              <p:nvPr/>
            </p:nvSpPr>
            <p:spPr>
              <a:xfrm>
                <a:off x="5328" y="360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546" name="Rectangle 94"/>
              <p:cNvSpPr/>
              <p:nvPr/>
            </p:nvSpPr>
            <p:spPr>
              <a:xfrm>
                <a:off x="5328" y="72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547" name="Rectangle 95"/>
              <p:cNvSpPr/>
              <p:nvPr/>
            </p:nvSpPr>
            <p:spPr>
              <a:xfrm>
                <a:off x="5328" y="216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548" name="Rectangle 96"/>
              <p:cNvSpPr/>
              <p:nvPr/>
            </p:nvSpPr>
            <p:spPr>
              <a:xfrm>
                <a:off x="5328" y="168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549" name="Rectangle 97"/>
              <p:cNvSpPr/>
              <p:nvPr/>
            </p:nvSpPr>
            <p:spPr>
              <a:xfrm>
                <a:off x="5328" y="120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550" name="Rectangle 98"/>
              <p:cNvSpPr/>
              <p:nvPr/>
            </p:nvSpPr>
            <p:spPr>
              <a:xfrm>
                <a:off x="5328" y="312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551" name="Rectangle 99"/>
              <p:cNvSpPr/>
              <p:nvPr/>
            </p:nvSpPr>
            <p:spPr>
              <a:xfrm>
                <a:off x="5328" y="2640"/>
                <a:ext cx="480" cy="48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21507" name="Group 100"/>
          <p:cNvGrpSpPr/>
          <p:nvPr/>
        </p:nvGrpSpPr>
        <p:grpSpPr>
          <a:xfrm>
            <a:off x="357188" y="1143000"/>
            <a:ext cx="2286000" cy="3048000"/>
            <a:chOff x="288" y="1200"/>
            <a:chExt cx="1440" cy="1920"/>
          </a:xfrm>
        </p:grpSpPr>
        <p:sp>
          <p:nvSpPr>
            <p:cNvPr id="21529" name="Line 101"/>
            <p:cNvSpPr/>
            <p:nvPr/>
          </p:nvSpPr>
          <p:spPr>
            <a:xfrm flipV="1">
              <a:off x="288" y="1200"/>
              <a:ext cx="960" cy="960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30" name="Line 102"/>
            <p:cNvSpPr/>
            <p:nvPr/>
          </p:nvSpPr>
          <p:spPr>
            <a:xfrm>
              <a:off x="288" y="2160"/>
              <a:ext cx="960" cy="960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31" name="Line 103"/>
            <p:cNvSpPr/>
            <p:nvPr/>
          </p:nvSpPr>
          <p:spPr>
            <a:xfrm>
              <a:off x="1248" y="1200"/>
              <a:ext cx="0" cy="1920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32" name="Line 104"/>
            <p:cNvSpPr/>
            <p:nvPr/>
          </p:nvSpPr>
          <p:spPr>
            <a:xfrm flipV="1">
              <a:off x="1248" y="1680"/>
              <a:ext cx="480" cy="480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33" name="Line 105"/>
            <p:cNvSpPr/>
            <p:nvPr/>
          </p:nvSpPr>
          <p:spPr>
            <a:xfrm>
              <a:off x="1248" y="2160"/>
              <a:ext cx="480" cy="480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34" name="Line 106"/>
            <p:cNvSpPr/>
            <p:nvPr/>
          </p:nvSpPr>
          <p:spPr>
            <a:xfrm>
              <a:off x="1728" y="1680"/>
              <a:ext cx="0" cy="960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21508" name="Group 107"/>
          <p:cNvGrpSpPr/>
          <p:nvPr/>
        </p:nvGrpSpPr>
        <p:grpSpPr>
          <a:xfrm>
            <a:off x="5691188" y="1143000"/>
            <a:ext cx="2286000" cy="3048000"/>
            <a:chOff x="288" y="1200"/>
            <a:chExt cx="1440" cy="1920"/>
          </a:xfrm>
        </p:grpSpPr>
        <p:sp>
          <p:nvSpPr>
            <p:cNvPr id="21523" name="Line 108"/>
            <p:cNvSpPr/>
            <p:nvPr/>
          </p:nvSpPr>
          <p:spPr>
            <a:xfrm flipV="1">
              <a:off x="288" y="1200"/>
              <a:ext cx="960" cy="960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21524" name="Line 109"/>
            <p:cNvSpPr/>
            <p:nvPr/>
          </p:nvSpPr>
          <p:spPr>
            <a:xfrm>
              <a:off x="288" y="2160"/>
              <a:ext cx="960" cy="960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21525" name="Line 110"/>
            <p:cNvSpPr/>
            <p:nvPr/>
          </p:nvSpPr>
          <p:spPr>
            <a:xfrm>
              <a:off x="1248" y="1200"/>
              <a:ext cx="0" cy="1920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21526" name="Line 111"/>
            <p:cNvSpPr/>
            <p:nvPr/>
          </p:nvSpPr>
          <p:spPr>
            <a:xfrm flipV="1">
              <a:off x="1248" y="1680"/>
              <a:ext cx="480" cy="480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21527" name="Line 112"/>
            <p:cNvSpPr/>
            <p:nvPr/>
          </p:nvSpPr>
          <p:spPr>
            <a:xfrm>
              <a:off x="1248" y="2160"/>
              <a:ext cx="480" cy="480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21528" name="Line 113"/>
            <p:cNvSpPr/>
            <p:nvPr/>
          </p:nvSpPr>
          <p:spPr>
            <a:xfrm>
              <a:off x="1728" y="1680"/>
              <a:ext cx="0" cy="960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dash"/>
              <a:headEnd type="none" w="med" len="med"/>
              <a:tailEnd type="none" w="med" len="med"/>
            </a:ln>
          </p:spPr>
        </p:sp>
      </p:grpSp>
      <p:sp>
        <p:nvSpPr>
          <p:cNvPr id="21509" name="Line 114"/>
          <p:cNvSpPr/>
          <p:nvPr/>
        </p:nvSpPr>
        <p:spPr>
          <a:xfrm>
            <a:off x="3176588" y="2667000"/>
            <a:ext cx="1905000" cy="0"/>
          </a:xfrm>
          <a:prstGeom prst="line">
            <a:avLst/>
          </a:prstGeom>
          <a:ln w="57150" cap="flat" cmpd="sng">
            <a:solidFill>
              <a:srgbClr val="FF00FF"/>
            </a:solidFill>
            <a:prstDash val="solid"/>
            <a:headEnd type="triangle" w="med" len="med"/>
            <a:tailEnd type="none" w="med" len="med"/>
          </a:ln>
        </p:spPr>
      </p:sp>
      <p:sp>
        <p:nvSpPr>
          <p:cNvPr id="21510" name="Text Box 115"/>
          <p:cNvSpPr txBox="1"/>
          <p:nvPr/>
        </p:nvSpPr>
        <p:spPr>
          <a:xfrm>
            <a:off x="1423988" y="4419600"/>
            <a:ext cx="6096000" cy="584200"/>
          </a:xfrm>
          <a:prstGeom prst="rect">
            <a:avLst/>
          </a:prstGeom>
          <a:noFill/>
          <a:ln w="57150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金鱼图向（     ）平移了（     ）格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7157" name="Oval 117"/>
          <p:cNvSpPr/>
          <p:nvPr/>
        </p:nvSpPr>
        <p:spPr>
          <a:xfrm>
            <a:off x="1804988" y="1066800"/>
            <a:ext cx="152400" cy="152400"/>
          </a:xfrm>
          <a:prstGeom prst="ellipse">
            <a:avLst/>
          </a:prstGeom>
          <a:solidFill>
            <a:srgbClr val="FF0000"/>
          </a:solidFill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512" name="Oval 118"/>
          <p:cNvSpPr/>
          <p:nvPr/>
        </p:nvSpPr>
        <p:spPr>
          <a:xfrm>
            <a:off x="7138988" y="1066800"/>
            <a:ext cx="152400" cy="152400"/>
          </a:xfrm>
          <a:prstGeom prst="ellipse">
            <a:avLst/>
          </a:prstGeom>
          <a:solidFill>
            <a:srgbClr val="FF0000"/>
          </a:solidFill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513" name="Text Box 120"/>
          <p:cNvSpPr txBox="1"/>
          <p:nvPr/>
        </p:nvSpPr>
        <p:spPr>
          <a:xfrm>
            <a:off x="7208838" y="620713"/>
            <a:ext cx="533400" cy="457200"/>
          </a:xfrm>
          <a:prstGeom prst="rect">
            <a:avLst/>
          </a:prstGeom>
          <a:noFill/>
          <a:ln w="57150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b="1" dirty="0">
                <a:solidFill>
                  <a:srgbClr val="D6009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①</a:t>
            </a:r>
            <a:endParaRPr lang="en-US" altLang="zh-CN" b="1" dirty="0">
              <a:solidFill>
                <a:srgbClr val="D60093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1514" name="Text Box 119"/>
          <p:cNvSpPr txBox="1"/>
          <p:nvPr/>
        </p:nvSpPr>
        <p:spPr>
          <a:xfrm>
            <a:off x="1879600" y="549275"/>
            <a:ext cx="533400" cy="457200"/>
          </a:xfrm>
          <a:prstGeom prst="rect">
            <a:avLst/>
          </a:prstGeom>
          <a:noFill/>
          <a:ln w="57150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b="1" dirty="0">
                <a:solidFill>
                  <a:srgbClr val="D6009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①</a:t>
            </a:r>
            <a:endParaRPr lang="en-US" altLang="zh-CN" b="1" dirty="0">
              <a:solidFill>
                <a:srgbClr val="D60093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1515" name="Line 134">
            <a:hlinkClick r:id="rId1" action="ppaction://hlinksldjump"/>
          </p:cNvPr>
          <p:cNvSpPr/>
          <p:nvPr/>
        </p:nvSpPr>
        <p:spPr>
          <a:xfrm>
            <a:off x="2643188" y="1981200"/>
            <a:ext cx="0" cy="685800"/>
          </a:xfrm>
          <a:prstGeom prst="line">
            <a:avLst/>
          </a:prstGeom>
          <a:ln w="571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1516" name="Line 135">
            <a:hlinkClick r:id="" action="ppaction://noaction"/>
          </p:cNvPr>
          <p:cNvSpPr/>
          <p:nvPr/>
        </p:nvSpPr>
        <p:spPr>
          <a:xfrm flipV="1">
            <a:off x="357188" y="1981200"/>
            <a:ext cx="685800" cy="685800"/>
          </a:xfrm>
          <a:prstGeom prst="line">
            <a:avLst/>
          </a:prstGeom>
          <a:ln w="571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87178" name="Oval 138"/>
          <p:cNvSpPr/>
          <p:nvPr/>
        </p:nvSpPr>
        <p:spPr>
          <a:xfrm>
            <a:off x="6372225" y="1066800"/>
            <a:ext cx="152400" cy="152400"/>
          </a:xfrm>
          <a:prstGeom prst="ellipse">
            <a:avLst/>
          </a:prstGeom>
          <a:solidFill>
            <a:srgbClr val="FF0000"/>
          </a:solidFill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7179" name="Oval 139"/>
          <p:cNvSpPr/>
          <p:nvPr/>
        </p:nvSpPr>
        <p:spPr>
          <a:xfrm>
            <a:off x="2557463" y="1052513"/>
            <a:ext cx="152400" cy="152400"/>
          </a:xfrm>
          <a:prstGeom prst="ellipse">
            <a:avLst/>
          </a:prstGeom>
          <a:solidFill>
            <a:srgbClr val="FF0000"/>
          </a:solidFill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7180" name="Oval 140"/>
          <p:cNvSpPr/>
          <p:nvPr/>
        </p:nvSpPr>
        <p:spPr>
          <a:xfrm>
            <a:off x="3319463" y="1052513"/>
            <a:ext cx="152400" cy="152400"/>
          </a:xfrm>
          <a:prstGeom prst="ellipse">
            <a:avLst/>
          </a:prstGeom>
          <a:solidFill>
            <a:srgbClr val="FF0000"/>
          </a:solidFill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7181" name="Oval 141"/>
          <p:cNvSpPr/>
          <p:nvPr/>
        </p:nvSpPr>
        <p:spPr>
          <a:xfrm>
            <a:off x="4111625" y="1052513"/>
            <a:ext cx="152400" cy="152400"/>
          </a:xfrm>
          <a:prstGeom prst="ellipse">
            <a:avLst/>
          </a:prstGeom>
          <a:solidFill>
            <a:srgbClr val="FF0000"/>
          </a:solidFill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7182" name="Oval 142"/>
          <p:cNvSpPr/>
          <p:nvPr/>
        </p:nvSpPr>
        <p:spPr>
          <a:xfrm>
            <a:off x="4846638" y="1052513"/>
            <a:ext cx="152400" cy="152400"/>
          </a:xfrm>
          <a:prstGeom prst="ellipse">
            <a:avLst/>
          </a:prstGeom>
          <a:solidFill>
            <a:srgbClr val="FF0000"/>
          </a:solidFill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7183" name="Oval 143"/>
          <p:cNvSpPr/>
          <p:nvPr/>
        </p:nvSpPr>
        <p:spPr>
          <a:xfrm>
            <a:off x="5624513" y="1052513"/>
            <a:ext cx="152400" cy="152400"/>
          </a:xfrm>
          <a:prstGeom prst="ellipse">
            <a:avLst/>
          </a:prstGeom>
          <a:solidFill>
            <a:srgbClr val="FF0000"/>
          </a:solidFill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157" grpId="0" animBg="1"/>
      <p:bldP spid="87178" grpId="0" animBg="1"/>
      <p:bldP spid="87179" grpId="0" animBg="1"/>
      <p:bldP spid="87180" grpId="0" animBg="1"/>
      <p:bldP spid="87181" grpId="0" animBg="1"/>
      <p:bldP spid="87182" grpId="0" animBg="1"/>
      <p:bldP spid="87183" grpId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57150" cap="flat" cmpd="sng" algn="ctr">
          <a:solidFill>
            <a:srgbClr val="0000FF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rgbClr val="0000FF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57150" cap="flat" cmpd="sng" algn="ctr">
          <a:solidFill>
            <a:srgbClr val="0000FF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rgbClr val="0000FF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353</Words>
  <Application>WPS 演示</Application>
  <PresentationFormat>全屏显示(4:3)</PresentationFormat>
  <Paragraphs>61</Paragraphs>
  <Slides>13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Times New Roman</vt:lpstr>
      <vt:lpstr>Calibri</vt:lpstr>
      <vt:lpstr>华文楷体</vt:lpstr>
      <vt:lpstr>黑体</vt:lpstr>
      <vt:lpstr>微软雅黑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caoliang</cp:lastModifiedBy>
  <cp:revision>5</cp:revision>
  <dcterms:created xsi:type="dcterms:W3CDTF">2014-09-13T02:42:06Z</dcterms:created>
  <dcterms:modified xsi:type="dcterms:W3CDTF">2016-12-04T10:03:24Z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