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3"/>
    <p:sldId id="300" r:id="rId4"/>
    <p:sldId id="272" r:id="rId5"/>
    <p:sldId id="288" r:id="rId6"/>
    <p:sldId id="273" r:id="rId7"/>
    <p:sldId id="29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5FB"/>
    <a:srgbClr val="F9BFF9"/>
    <a:srgbClr val="FF99FF"/>
    <a:srgbClr val="9900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31" autoAdjust="0"/>
    <p:restoredTop sz="91921" autoAdjust="0"/>
  </p:normalViewPr>
  <p:slideViewPr>
    <p:cSldViewPr>
      <p:cViewPr>
        <p:scale>
          <a:sx n="66" d="100"/>
          <a:sy n="66" d="100"/>
        </p:scale>
        <p:origin x="-828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80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3B1D9E-7094-48AD-BCF2-44D921AF98B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1C79EFD-2A6F-4015-8FD8-756973C30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2338D-2A47-492D-86E3-A31BF15711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1F0E8-D25D-4B18-B0BC-38660C9A7D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DD1BA-7C53-4086-B649-E2B81FC201A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90071-7193-46E1-9A7A-C87514AF00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FD251-A57D-4E52-9EA1-C7449573260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6DB08-2CD4-470E-BDF3-A2F4CAC3FE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564C993-6BAC-46E1-8A5E-BF06D4664F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9A2BA2-D795-4044-ABC7-849706ECD01E}" type="slidenum">
              <a:rPr lang="zh-CN" altLang="en-US"/>
            </a:fld>
            <a:endParaRPr lang="zh-CN" altLang="en-US"/>
          </a:p>
        </p:txBody>
      </p:sp>
      <p:pic>
        <p:nvPicPr>
          <p:cNvPr id="1031" name="图片 8" descr="数学ppt3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 txBox="1"/>
          <p:nvPr/>
        </p:nvSpPr>
        <p:spPr bwMode="auto">
          <a:xfrm>
            <a:off x="500063" y="1530350"/>
            <a:ext cx="77724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800">
                <a:latin typeface="Adobe 黑体 Std R"/>
                <a:ea typeface="Adobe 黑体 Std R"/>
                <a:cs typeface="Adobe 黑体 Std R"/>
              </a:rPr>
              <a:t>三位数除以一位数</a:t>
            </a:r>
            <a:endParaRPr lang="zh-CN" altLang="en-US" sz="4800">
              <a:latin typeface="Adobe 黑体 Std R"/>
              <a:ea typeface="Adobe 黑体 Std R"/>
              <a:cs typeface="Adobe 黑体 Std R"/>
            </a:endParaRPr>
          </a:p>
        </p:txBody>
      </p:sp>
      <p:grpSp>
        <p:nvGrpSpPr>
          <p:cNvPr id="6147" name="Group 19"/>
          <p:cNvGrpSpPr/>
          <p:nvPr/>
        </p:nvGrpSpPr>
        <p:grpSpPr bwMode="auto">
          <a:xfrm>
            <a:off x="3203575" y="5514975"/>
            <a:ext cx="1655763" cy="366713"/>
            <a:chOff x="2018" y="3474"/>
            <a:chExt cx="1043" cy="231"/>
          </a:xfrm>
        </p:grpSpPr>
        <p:pic>
          <p:nvPicPr>
            <p:cNvPr id="6158" name="Picture 5" descr="C:\Documents and Settings\pub\Desktop\未命名文件夹 4\按钮\按钮3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18" y="3475"/>
              <a:ext cx="225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9" name="Text Box 12"/>
            <p:cNvSpPr txBox="1">
              <a:spLocks noChangeArrowheads="1"/>
            </p:cNvSpPr>
            <p:nvPr/>
          </p:nvSpPr>
          <p:spPr bwMode="auto">
            <a:xfrm>
              <a:off x="2291" y="3474"/>
              <a:ext cx="77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_GB2312" pitchFamily="49" charset="-122"/>
                </a:rPr>
                <a:t>回顾反思</a:t>
              </a:r>
              <a:endParaRPr lang="zh-CN" altLang="en-US" b="1">
                <a:ea typeface="楷体_GB2312" pitchFamily="49" charset="-122"/>
              </a:endParaRPr>
            </a:p>
          </p:txBody>
        </p:sp>
      </p:grpSp>
      <p:grpSp>
        <p:nvGrpSpPr>
          <p:cNvPr id="6148" name="Group 18"/>
          <p:cNvGrpSpPr/>
          <p:nvPr/>
        </p:nvGrpSpPr>
        <p:grpSpPr bwMode="auto">
          <a:xfrm>
            <a:off x="2051050" y="4983163"/>
            <a:ext cx="2060575" cy="387350"/>
            <a:chOff x="1292" y="3139"/>
            <a:chExt cx="1298" cy="244"/>
          </a:xfrm>
        </p:grpSpPr>
        <p:sp>
          <p:nvSpPr>
            <p:cNvPr id="6156" name="Text Box 11"/>
            <p:cNvSpPr txBox="1">
              <a:spLocks noChangeArrowheads="1"/>
            </p:cNvSpPr>
            <p:nvPr/>
          </p:nvSpPr>
          <p:spPr bwMode="auto">
            <a:xfrm>
              <a:off x="1547" y="3139"/>
              <a:ext cx="1043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_GB2312" pitchFamily="49" charset="-122"/>
                </a:rPr>
                <a:t>自主练习</a:t>
              </a:r>
              <a:endParaRPr lang="zh-CN" altLang="en-US" b="1">
                <a:ea typeface="楷体_GB2312" pitchFamily="49" charset="-122"/>
              </a:endParaRPr>
            </a:p>
          </p:txBody>
        </p:sp>
        <p:pic>
          <p:nvPicPr>
            <p:cNvPr id="6157" name="Picture 5" descr="C:\Documents and Settings\pub\Desktop\未命名文件夹 4\按钮\按钮3.jp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92" y="3158"/>
              <a:ext cx="225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149" name="Group 17"/>
          <p:cNvGrpSpPr/>
          <p:nvPr/>
        </p:nvGrpSpPr>
        <p:grpSpPr bwMode="auto">
          <a:xfrm>
            <a:off x="1187450" y="4221163"/>
            <a:ext cx="2016125" cy="400050"/>
            <a:chOff x="748" y="2677"/>
            <a:chExt cx="1270" cy="252"/>
          </a:xfrm>
        </p:grpSpPr>
        <p:sp>
          <p:nvSpPr>
            <p:cNvPr id="6154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975" y="2677"/>
              <a:ext cx="1043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_GB2312" pitchFamily="49" charset="-122"/>
                </a:rPr>
                <a:t>合作探索</a:t>
              </a:r>
              <a:endParaRPr lang="zh-CN" altLang="en-US" b="1">
                <a:ea typeface="楷体_GB2312" pitchFamily="49" charset="-122"/>
              </a:endParaRPr>
            </a:p>
          </p:txBody>
        </p:sp>
        <p:pic>
          <p:nvPicPr>
            <p:cNvPr id="6155" name="Picture 5" descr="C:\Documents and Settings\pub\Desktop\未命名文件夹 4\按钮\按钮3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8" y="2704"/>
              <a:ext cx="225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150" name="Group 16"/>
          <p:cNvGrpSpPr/>
          <p:nvPr/>
        </p:nvGrpSpPr>
        <p:grpSpPr bwMode="auto">
          <a:xfrm>
            <a:off x="482600" y="3529013"/>
            <a:ext cx="2044700" cy="401637"/>
            <a:chOff x="304" y="2223"/>
            <a:chExt cx="1288" cy="253"/>
          </a:xfrm>
        </p:grpSpPr>
        <p:sp>
          <p:nvSpPr>
            <p:cNvPr id="6152" name="Text Box 9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49" y="2223"/>
              <a:ext cx="1043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ea typeface="楷体_GB2312" pitchFamily="49" charset="-122"/>
                </a:rPr>
                <a:t>情境导入</a:t>
              </a:r>
              <a:endParaRPr lang="zh-CN" altLang="en-US" b="1">
                <a:ea typeface="楷体_GB2312" pitchFamily="49" charset="-122"/>
              </a:endParaRPr>
            </a:p>
          </p:txBody>
        </p:sp>
        <p:pic>
          <p:nvPicPr>
            <p:cNvPr id="6153" name="Picture 5" descr="C:\Documents and Settings\pub\Desktop\未命名文件夹 4\按钮\按钮3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" y="2251"/>
              <a:ext cx="225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 txBox="1"/>
          <p:nvPr/>
        </p:nvSpPr>
        <p:spPr bwMode="auto">
          <a:xfrm>
            <a:off x="395605" y="1052830"/>
            <a:ext cx="8215313" cy="4184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000" b="1">
                <a:latin typeface="Adobe 黑体 Std R"/>
                <a:ea typeface="Adobe 黑体 Std R"/>
                <a:cs typeface="Adobe 黑体 Std R"/>
              </a:rPr>
              <a:t>课堂目标</a:t>
            </a:r>
            <a:endParaRPr lang="en-US" altLang="zh-CN" sz="4000" b="1">
              <a:latin typeface="Adobe 黑体 Std R"/>
              <a:ea typeface="Adobe 黑体 Std R"/>
              <a:cs typeface="Adobe 黑体 Std R"/>
            </a:endParaRPr>
          </a:p>
          <a:p>
            <a:r>
              <a:rPr lang="en-US" altLang="zh-CN" sz="3200" b="1">
                <a:latin typeface="Adobe 黑体 Std R"/>
                <a:ea typeface="Adobe 黑体 Std R"/>
                <a:cs typeface="Adobe 黑体 Std R"/>
              </a:rPr>
              <a:t>1</a:t>
            </a:r>
            <a:r>
              <a:rPr lang="zh-CN" altLang="en-US" sz="3200" b="1">
                <a:latin typeface="Adobe 黑体 Std R"/>
                <a:ea typeface="Adobe 黑体 Std R"/>
                <a:cs typeface="Adobe 黑体 Std R"/>
              </a:rPr>
              <a:t>、结合具体情境，学习三位数除以一位数的笔算。</a:t>
            </a:r>
            <a:endParaRPr lang="en-US" altLang="zh-CN" sz="3200" b="1">
              <a:latin typeface="Adobe 黑体 Std R"/>
              <a:ea typeface="Adobe 黑体 Std R"/>
              <a:cs typeface="Adobe 黑体 Std R"/>
            </a:endParaRPr>
          </a:p>
          <a:p>
            <a:r>
              <a:rPr lang="en-US" altLang="zh-CN" sz="3200" b="1">
                <a:latin typeface="Adobe 黑体 Std R"/>
                <a:ea typeface="Adobe 黑体 Std R"/>
                <a:cs typeface="Adobe 黑体 Std R"/>
              </a:rPr>
              <a:t>2</a:t>
            </a:r>
            <a:r>
              <a:rPr lang="zh-CN" altLang="en-US" sz="3200" b="1">
                <a:latin typeface="Adobe 黑体 Std R"/>
                <a:ea typeface="Adobe 黑体 Std R"/>
                <a:cs typeface="Adobe 黑体 Std R"/>
              </a:rPr>
              <a:t>、掌握三位数除以一位数的笔算方法（重点）</a:t>
            </a:r>
            <a:endParaRPr lang="en-US" altLang="zh-CN" sz="3200" b="1">
              <a:latin typeface="Adobe 黑体 Std R"/>
              <a:ea typeface="Adobe 黑体 Std R"/>
              <a:cs typeface="Adobe 黑体 Std R"/>
            </a:endParaRPr>
          </a:p>
          <a:p>
            <a:r>
              <a:rPr lang="en-US" altLang="zh-CN" sz="3200" b="1">
                <a:latin typeface="Adobe 黑体 Std R"/>
                <a:ea typeface="Adobe 黑体 Std R"/>
                <a:cs typeface="Adobe 黑体 Std R"/>
              </a:rPr>
              <a:t>3</a:t>
            </a:r>
            <a:r>
              <a:rPr lang="zh-CN" altLang="en-US" sz="3200" b="1">
                <a:latin typeface="Adobe 黑体 Std R"/>
                <a:ea typeface="Adobe 黑体 Std R"/>
                <a:cs typeface="Adobe 黑体 Std R"/>
              </a:rPr>
              <a:t>、理解三位数除以一位数的算理（难点）</a:t>
            </a:r>
            <a:endParaRPr lang="zh-CN" altLang="en-US" sz="3200" b="1">
              <a:latin typeface="Adobe 黑体 Std R"/>
              <a:ea typeface="Adobe 黑体 Std R"/>
              <a:cs typeface="Adobe 黑体 Std 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116"/>
          <p:cNvGrpSpPr/>
          <p:nvPr/>
        </p:nvGrpSpPr>
        <p:grpSpPr bwMode="auto">
          <a:xfrm>
            <a:off x="323850" y="571500"/>
            <a:ext cx="8320088" cy="5715000"/>
            <a:chOff x="204" y="754"/>
            <a:chExt cx="3810" cy="2903"/>
          </a:xfrm>
        </p:grpSpPr>
        <p:pic>
          <p:nvPicPr>
            <p:cNvPr id="9226" name="Picture 10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04" y="754"/>
              <a:ext cx="3810" cy="29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9227" name="AutoShape 108"/>
            <p:cNvSpPr>
              <a:spLocks noChangeArrowheads="1"/>
            </p:cNvSpPr>
            <p:nvPr/>
          </p:nvSpPr>
          <p:spPr bwMode="auto">
            <a:xfrm>
              <a:off x="2034" y="2023"/>
              <a:ext cx="1526" cy="542"/>
            </a:xfrm>
            <a:prstGeom prst="wedgeEllipseCallout">
              <a:avLst>
                <a:gd name="adj1" fmla="val 13894"/>
                <a:gd name="adj2" fmla="val 73986"/>
              </a:avLst>
            </a:prstGeom>
            <a:solidFill>
              <a:srgbClr val="F9BFF9"/>
            </a:solidFill>
            <a:ln w="9525" algn="ctr">
              <a:noFill/>
              <a:miter lim="800000"/>
            </a:ln>
          </p:spPr>
          <p:txBody>
            <a:bodyPr/>
            <a:lstStyle/>
            <a:p>
              <a:r>
                <a:rPr lang="en-US" altLang="zh-CN" sz="2000" b="1">
                  <a:latin typeface="楷体_GB2312" pitchFamily="49" charset="-122"/>
                  <a:ea typeface="楷体_GB2312" pitchFamily="49" charset="-122"/>
                </a:rPr>
                <a:t>246</a:t>
              </a: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只燕子风筝，</a:t>
              </a:r>
              <a:endParaRPr lang="en-US" altLang="zh-CN" sz="2000" b="1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2000" b="1">
                  <a:latin typeface="楷体_GB2312" pitchFamily="49" charset="-122"/>
                  <a:ea typeface="楷体_GB2312" pitchFamily="49" charset="-122"/>
                </a:rPr>
                <a:t>339</a:t>
              </a: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只鹰风筝。</a:t>
              </a:r>
              <a:endParaRPr lang="zh-CN" altLang="en-US" sz="20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28" name="AutoShape 109"/>
            <p:cNvSpPr>
              <a:spLocks noChangeArrowheads="1"/>
            </p:cNvSpPr>
            <p:nvPr/>
          </p:nvSpPr>
          <p:spPr bwMode="auto">
            <a:xfrm>
              <a:off x="1397" y="2532"/>
              <a:ext cx="1218" cy="443"/>
            </a:xfrm>
            <a:prstGeom prst="wedgeEllipseCallout">
              <a:avLst>
                <a:gd name="adj1" fmla="val -53861"/>
                <a:gd name="adj2" fmla="val 28185"/>
              </a:avLst>
            </a:prstGeom>
            <a:solidFill>
              <a:srgbClr val="F9BFF9"/>
            </a:solidFill>
            <a:ln w="9525" algn="ctr">
              <a:noFill/>
              <a:miter lim="800000"/>
            </a:ln>
          </p:spPr>
          <p:txBody>
            <a:bodyPr/>
            <a:lstStyle/>
            <a:p>
              <a:r>
                <a:rPr lang="en-US" altLang="zh-CN" sz="2000" b="1">
                  <a:latin typeface="楷体_GB2312" pitchFamily="49" charset="-122"/>
                  <a:ea typeface="楷体_GB2312" pitchFamily="49" charset="-122"/>
                </a:rPr>
                <a:t>752</a:t>
              </a: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只孔雀风筝。</a:t>
              </a:r>
              <a:endParaRPr lang="zh-CN" altLang="en-US" sz="20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29" name="Rectangle 111"/>
            <p:cNvSpPr>
              <a:spLocks noChangeArrowheads="1"/>
            </p:cNvSpPr>
            <p:nvPr/>
          </p:nvSpPr>
          <p:spPr bwMode="auto">
            <a:xfrm>
              <a:off x="2313" y="2895"/>
              <a:ext cx="643" cy="197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latin typeface="楷体_GB2312" pitchFamily="49" charset="-122"/>
                  <a:ea typeface="楷体_GB2312" pitchFamily="49" charset="-122"/>
                </a:rPr>
                <a:t>每盒</a:t>
              </a:r>
              <a:r>
                <a:rPr lang="en-US" altLang="zh-CN" sz="16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1600" b="1">
                  <a:latin typeface="楷体_GB2312" pitchFamily="49" charset="-122"/>
                  <a:ea typeface="楷体_GB2312" pitchFamily="49" charset="-122"/>
                </a:rPr>
                <a:t>只</a:t>
              </a:r>
              <a:endParaRPr lang="zh-CN" altLang="en-US" sz="16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30" name="Rectangle 112"/>
            <p:cNvSpPr>
              <a:spLocks noChangeArrowheads="1"/>
            </p:cNvSpPr>
            <p:nvPr/>
          </p:nvSpPr>
          <p:spPr bwMode="auto">
            <a:xfrm>
              <a:off x="2430" y="3461"/>
              <a:ext cx="643" cy="196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latin typeface="楷体_GB2312" pitchFamily="49" charset="-122"/>
                  <a:ea typeface="楷体_GB2312" pitchFamily="49" charset="-122"/>
                </a:rPr>
                <a:t>每盒</a:t>
              </a:r>
              <a:r>
                <a:rPr lang="en-US" altLang="zh-CN" sz="1600" b="1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1600" b="1">
                  <a:latin typeface="楷体_GB2312" pitchFamily="49" charset="-122"/>
                  <a:ea typeface="楷体_GB2312" pitchFamily="49" charset="-122"/>
                </a:rPr>
                <a:t>只</a:t>
              </a:r>
              <a:endParaRPr lang="zh-CN" altLang="en-US" sz="16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31" name="Rectangle 113"/>
            <p:cNvSpPr>
              <a:spLocks noChangeArrowheads="1"/>
            </p:cNvSpPr>
            <p:nvPr/>
          </p:nvSpPr>
          <p:spPr bwMode="auto">
            <a:xfrm>
              <a:off x="1589" y="3402"/>
              <a:ext cx="643" cy="196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latin typeface="楷体_GB2312" pitchFamily="49" charset="-122"/>
                  <a:ea typeface="楷体_GB2312" pitchFamily="49" charset="-122"/>
                </a:rPr>
                <a:t>每盒</a:t>
              </a:r>
              <a:r>
                <a:rPr lang="en-US" altLang="zh-CN" sz="1600" b="1">
                  <a:latin typeface="楷体_GB2312" pitchFamily="49" charset="-122"/>
                  <a:ea typeface="楷体_GB2312" pitchFamily="49" charset="-122"/>
                </a:rPr>
                <a:t>6</a:t>
              </a:r>
              <a:r>
                <a:rPr lang="zh-CN" altLang="en-US" sz="1600" b="1">
                  <a:latin typeface="楷体_GB2312" pitchFamily="49" charset="-122"/>
                  <a:ea typeface="楷体_GB2312" pitchFamily="49" charset="-122"/>
                </a:rPr>
                <a:t>只</a:t>
              </a:r>
              <a:endParaRPr lang="zh-CN" altLang="en-US" sz="16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Rectangle 117"/>
          <p:cNvSpPr>
            <a:spLocks noChangeArrowheads="1"/>
          </p:cNvSpPr>
          <p:nvPr/>
        </p:nvSpPr>
        <p:spPr bwMode="auto">
          <a:xfrm>
            <a:off x="3563938" y="3284538"/>
            <a:ext cx="1728787" cy="64928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220" name="Rectangle 118"/>
          <p:cNvSpPr>
            <a:spLocks noChangeArrowheads="1"/>
          </p:cNvSpPr>
          <p:nvPr/>
        </p:nvSpPr>
        <p:spPr bwMode="auto">
          <a:xfrm>
            <a:off x="2700338" y="4076700"/>
            <a:ext cx="1223962" cy="649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221" name="Rectangle 119"/>
          <p:cNvSpPr>
            <a:spLocks noChangeArrowheads="1"/>
          </p:cNvSpPr>
          <p:nvPr/>
        </p:nvSpPr>
        <p:spPr bwMode="auto">
          <a:xfrm>
            <a:off x="3357563" y="4286250"/>
            <a:ext cx="1223962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222" name="Rectangle 120"/>
          <p:cNvSpPr>
            <a:spLocks noChangeArrowheads="1"/>
          </p:cNvSpPr>
          <p:nvPr/>
        </p:nvSpPr>
        <p:spPr bwMode="auto">
          <a:xfrm>
            <a:off x="2484438" y="5300663"/>
            <a:ext cx="1223962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223" name="Rectangle 121"/>
          <p:cNvSpPr>
            <a:spLocks noChangeArrowheads="1"/>
          </p:cNvSpPr>
          <p:nvPr/>
        </p:nvSpPr>
        <p:spPr bwMode="auto">
          <a:xfrm>
            <a:off x="3851275" y="5445125"/>
            <a:ext cx="1223963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39750" y="5876925"/>
            <a:ext cx="727233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25" name="Picture 19" descr="C:\Documents and Settings\pub\Desktop\新ppt\返回首页.jp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5"/>
          <p:cNvGrpSpPr/>
          <p:nvPr/>
        </p:nvGrpSpPr>
        <p:grpSpPr bwMode="auto">
          <a:xfrm>
            <a:off x="1187450" y="2273300"/>
            <a:ext cx="4464050" cy="579438"/>
            <a:chOff x="748" y="1525"/>
            <a:chExt cx="2812" cy="365"/>
          </a:xfrm>
        </p:grpSpPr>
        <p:sp>
          <p:nvSpPr>
            <p:cNvPr id="10528" name="Text Box 76"/>
            <p:cNvSpPr txBox="1">
              <a:spLocks noChangeArrowheads="1"/>
            </p:cNvSpPr>
            <p:nvPr/>
          </p:nvSpPr>
          <p:spPr bwMode="auto">
            <a:xfrm>
              <a:off x="748" y="1525"/>
              <a:ext cx="28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246÷2=      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盒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         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529" name="Line 77"/>
            <p:cNvSpPr>
              <a:spLocks noChangeShapeType="1"/>
            </p:cNvSpPr>
            <p:nvPr/>
          </p:nvSpPr>
          <p:spPr bwMode="auto">
            <a:xfrm>
              <a:off x="1845" y="1815"/>
              <a:ext cx="54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8313" y="476250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任务一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75" name="Text Box 71"/>
          <p:cNvSpPr txBox="1">
            <a:spLocks noChangeArrowheads="1"/>
          </p:cNvSpPr>
          <p:nvPr/>
        </p:nvSpPr>
        <p:spPr bwMode="auto">
          <a:xfrm>
            <a:off x="3044825" y="2262188"/>
            <a:ext cx="722313" cy="5191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123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4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9138" y="1438275"/>
            <a:ext cx="503237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1357313" y="1428750"/>
            <a:ext cx="41052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楷体_GB2312" pitchFamily="49" charset="-122"/>
              </a:rPr>
              <a:t>燕子风筝一共能装多少盒？</a:t>
            </a:r>
            <a:endParaRPr lang="zh-CN" altLang="en-US" sz="2400" b="1">
              <a:ea typeface="楷体_GB2312" pitchFamily="49" charset="-122"/>
            </a:endParaRPr>
          </a:p>
        </p:txBody>
      </p:sp>
      <p:sp>
        <p:nvSpPr>
          <p:cNvPr id="10246" name="Rectangle 74"/>
          <p:cNvSpPr>
            <a:spLocks noChangeArrowheads="1"/>
          </p:cNvSpPr>
          <p:nvPr/>
        </p:nvSpPr>
        <p:spPr bwMode="auto">
          <a:xfrm>
            <a:off x="6227763" y="1484313"/>
            <a:ext cx="2378075" cy="873125"/>
          </a:xfrm>
          <a:prstGeom prst="rect">
            <a:avLst/>
          </a:prstGeom>
          <a:noFill/>
          <a:ln w="19050" algn="ctr">
            <a:solidFill>
              <a:schemeClr val="hlink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246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只燕子风筝，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每盒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88" name="Oval 84"/>
          <p:cNvSpPr>
            <a:spLocks noChangeArrowheads="1"/>
          </p:cNvSpPr>
          <p:nvPr/>
        </p:nvSpPr>
        <p:spPr bwMode="auto">
          <a:xfrm>
            <a:off x="4572000" y="4581525"/>
            <a:ext cx="3313113" cy="1582738"/>
          </a:xfrm>
          <a:prstGeom prst="ellipse">
            <a:avLst/>
          </a:prstGeom>
          <a:noFill/>
          <a:ln w="158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7189" name="Oval 85"/>
          <p:cNvSpPr>
            <a:spLocks noChangeArrowheads="1"/>
          </p:cNvSpPr>
          <p:nvPr/>
        </p:nvSpPr>
        <p:spPr bwMode="auto">
          <a:xfrm>
            <a:off x="1187450" y="4437063"/>
            <a:ext cx="3168650" cy="1727200"/>
          </a:xfrm>
          <a:prstGeom prst="ellipse">
            <a:avLst/>
          </a:prstGeom>
          <a:noFill/>
          <a:ln w="158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grpSp>
        <p:nvGrpSpPr>
          <p:cNvPr id="5" name="Group 235"/>
          <p:cNvGrpSpPr/>
          <p:nvPr/>
        </p:nvGrpSpPr>
        <p:grpSpPr bwMode="auto">
          <a:xfrm>
            <a:off x="2270125" y="2925763"/>
            <a:ext cx="1050925" cy="1079500"/>
            <a:chOff x="1066" y="1979"/>
            <a:chExt cx="662" cy="680"/>
          </a:xfrm>
        </p:grpSpPr>
        <p:grpSp>
          <p:nvGrpSpPr>
            <p:cNvPr id="10416" name="Group 178"/>
            <p:cNvGrpSpPr/>
            <p:nvPr/>
          </p:nvGrpSpPr>
          <p:grpSpPr bwMode="auto">
            <a:xfrm>
              <a:off x="1066" y="1979"/>
              <a:ext cx="345" cy="680"/>
              <a:chOff x="1066" y="1888"/>
              <a:chExt cx="345" cy="771"/>
            </a:xfrm>
          </p:grpSpPr>
          <p:grpSp>
            <p:nvGrpSpPr>
              <p:cNvPr id="10473" name="Group 133"/>
              <p:cNvGrpSpPr/>
              <p:nvPr/>
            </p:nvGrpSpPr>
            <p:grpSpPr bwMode="auto">
              <a:xfrm>
                <a:off x="1066" y="1888"/>
                <a:ext cx="90" cy="771"/>
                <a:chOff x="1429" y="1117"/>
                <a:chExt cx="136" cy="952"/>
              </a:xfrm>
            </p:grpSpPr>
            <p:sp>
              <p:nvSpPr>
                <p:cNvPr id="10518" name="AutoShape 123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9" name="AutoShape 124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0" name="AutoShape 125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1" name="AutoShape 126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2" name="AutoShape 127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3" name="AutoShape 128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4" name="AutoShape 129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5" name="AutoShape 130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6" name="AutoShape 131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27" name="AutoShape 132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74" name="Group 134"/>
              <p:cNvGrpSpPr/>
              <p:nvPr/>
            </p:nvGrpSpPr>
            <p:grpSpPr bwMode="auto">
              <a:xfrm>
                <a:off x="1130" y="1888"/>
                <a:ext cx="90" cy="771"/>
                <a:chOff x="1429" y="1117"/>
                <a:chExt cx="136" cy="952"/>
              </a:xfrm>
            </p:grpSpPr>
            <p:sp>
              <p:nvSpPr>
                <p:cNvPr id="10508" name="AutoShape 135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9" name="AutoShape 136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0" name="AutoShape 137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1" name="AutoShape 138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2" name="AutoShape 139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3" name="AutoShape 140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4" name="AutoShape 141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5" name="AutoShape 142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6" name="AutoShape 143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17" name="AutoShape 144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75" name="Group 145"/>
              <p:cNvGrpSpPr/>
              <p:nvPr/>
            </p:nvGrpSpPr>
            <p:grpSpPr bwMode="auto">
              <a:xfrm>
                <a:off x="1193" y="1888"/>
                <a:ext cx="90" cy="771"/>
                <a:chOff x="1429" y="1117"/>
                <a:chExt cx="136" cy="952"/>
              </a:xfrm>
            </p:grpSpPr>
            <p:sp>
              <p:nvSpPr>
                <p:cNvPr id="10498" name="AutoShape 146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9" name="AutoShape 147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0" name="AutoShape 148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1" name="AutoShape 149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2" name="AutoShape 150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3" name="AutoShape 151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4" name="AutoShape 152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5" name="AutoShape 153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6" name="AutoShape 154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07" name="AutoShape 155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76" name="Group 156"/>
              <p:cNvGrpSpPr/>
              <p:nvPr/>
            </p:nvGrpSpPr>
            <p:grpSpPr bwMode="auto">
              <a:xfrm>
                <a:off x="1257" y="1888"/>
                <a:ext cx="90" cy="771"/>
                <a:chOff x="1429" y="1117"/>
                <a:chExt cx="136" cy="952"/>
              </a:xfrm>
            </p:grpSpPr>
            <p:sp>
              <p:nvSpPr>
                <p:cNvPr id="10488" name="AutoShape 157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9" name="AutoShape 158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0" name="AutoShape 159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1" name="AutoShape 160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2" name="AutoShape 161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3" name="AutoShape 162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4" name="AutoShape 163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5" name="AutoShape 164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6" name="AutoShape 165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7" name="AutoShape 166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77" name="Group 167"/>
              <p:cNvGrpSpPr/>
              <p:nvPr/>
            </p:nvGrpSpPr>
            <p:grpSpPr bwMode="auto">
              <a:xfrm>
                <a:off x="1321" y="1888"/>
                <a:ext cx="90" cy="771"/>
                <a:chOff x="1429" y="1117"/>
                <a:chExt cx="136" cy="952"/>
              </a:xfrm>
            </p:grpSpPr>
            <p:sp>
              <p:nvSpPr>
                <p:cNvPr id="10478" name="AutoShape 168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79" name="AutoShape 169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0" name="AutoShape 170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1" name="AutoShape 171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2" name="AutoShape 172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3" name="AutoShape 173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4" name="AutoShape 174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5" name="AutoShape 175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6" name="AutoShape 176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87" name="AutoShape 177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417" name="Group 179"/>
            <p:cNvGrpSpPr/>
            <p:nvPr/>
          </p:nvGrpSpPr>
          <p:grpSpPr bwMode="auto">
            <a:xfrm>
              <a:off x="1383" y="1979"/>
              <a:ext cx="345" cy="680"/>
              <a:chOff x="1066" y="1888"/>
              <a:chExt cx="345" cy="771"/>
            </a:xfrm>
          </p:grpSpPr>
          <p:grpSp>
            <p:nvGrpSpPr>
              <p:cNvPr id="10418" name="Group 180"/>
              <p:cNvGrpSpPr/>
              <p:nvPr/>
            </p:nvGrpSpPr>
            <p:grpSpPr bwMode="auto">
              <a:xfrm>
                <a:off x="1066" y="1888"/>
                <a:ext cx="90" cy="771"/>
                <a:chOff x="1429" y="1117"/>
                <a:chExt cx="136" cy="952"/>
              </a:xfrm>
            </p:grpSpPr>
            <p:sp>
              <p:nvSpPr>
                <p:cNvPr id="10463" name="AutoShape 181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4" name="AutoShape 182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5" name="AutoShape 183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6" name="AutoShape 184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7" name="AutoShape 185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8" name="AutoShape 186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9" name="AutoShape 187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70" name="AutoShape 188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71" name="AutoShape 189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72" name="AutoShape 190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19" name="Group 191"/>
              <p:cNvGrpSpPr/>
              <p:nvPr/>
            </p:nvGrpSpPr>
            <p:grpSpPr bwMode="auto">
              <a:xfrm>
                <a:off x="1130" y="1888"/>
                <a:ext cx="90" cy="771"/>
                <a:chOff x="1429" y="1117"/>
                <a:chExt cx="136" cy="952"/>
              </a:xfrm>
            </p:grpSpPr>
            <p:sp>
              <p:nvSpPr>
                <p:cNvPr id="10453" name="AutoShape 192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4" name="AutoShape 193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5" name="AutoShape 194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6" name="AutoShape 195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7" name="AutoShape 196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8" name="AutoShape 197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9" name="AutoShape 198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0" name="AutoShape 199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1" name="AutoShape 200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62" name="AutoShape 201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20" name="Group 202"/>
              <p:cNvGrpSpPr/>
              <p:nvPr/>
            </p:nvGrpSpPr>
            <p:grpSpPr bwMode="auto">
              <a:xfrm>
                <a:off x="1193" y="1888"/>
                <a:ext cx="90" cy="771"/>
                <a:chOff x="1429" y="1117"/>
                <a:chExt cx="136" cy="952"/>
              </a:xfrm>
            </p:grpSpPr>
            <p:sp>
              <p:nvSpPr>
                <p:cNvPr id="10443" name="AutoShape 203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4" name="AutoShape 204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5" name="AutoShape 205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6" name="AutoShape 206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7" name="AutoShape 207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8" name="AutoShape 208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9" name="AutoShape 209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0" name="AutoShape 210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1" name="AutoShape 211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52" name="AutoShape 212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21" name="Group 213"/>
              <p:cNvGrpSpPr/>
              <p:nvPr/>
            </p:nvGrpSpPr>
            <p:grpSpPr bwMode="auto">
              <a:xfrm>
                <a:off x="1257" y="1888"/>
                <a:ext cx="90" cy="771"/>
                <a:chOff x="1429" y="1117"/>
                <a:chExt cx="136" cy="952"/>
              </a:xfrm>
            </p:grpSpPr>
            <p:sp>
              <p:nvSpPr>
                <p:cNvPr id="10433" name="AutoShape 214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4" name="AutoShape 215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5" name="AutoShape 216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6" name="AutoShape 217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7" name="AutoShape 218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8" name="AutoShape 219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9" name="AutoShape 220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0" name="AutoShape 221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1" name="AutoShape 222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42" name="AutoShape 223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22" name="Group 224"/>
              <p:cNvGrpSpPr/>
              <p:nvPr/>
            </p:nvGrpSpPr>
            <p:grpSpPr bwMode="auto">
              <a:xfrm>
                <a:off x="1321" y="1888"/>
                <a:ext cx="90" cy="771"/>
                <a:chOff x="1429" y="1117"/>
                <a:chExt cx="136" cy="952"/>
              </a:xfrm>
            </p:grpSpPr>
            <p:sp>
              <p:nvSpPr>
                <p:cNvPr id="10423" name="AutoShape 225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24" name="AutoShape 226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25" name="AutoShape 227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26" name="AutoShape 228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27" name="AutoShape 229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28" name="AutoShape 230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29" name="AutoShape 231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0" name="AutoShape 232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1" name="AutoShape 233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32" name="AutoShape 234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8" name="Group 236"/>
          <p:cNvGrpSpPr/>
          <p:nvPr/>
        </p:nvGrpSpPr>
        <p:grpSpPr bwMode="auto">
          <a:xfrm>
            <a:off x="2557463" y="2781300"/>
            <a:ext cx="1050925" cy="1079500"/>
            <a:chOff x="1066" y="1979"/>
            <a:chExt cx="662" cy="680"/>
          </a:xfrm>
        </p:grpSpPr>
        <p:grpSp>
          <p:nvGrpSpPr>
            <p:cNvPr id="10304" name="Group 237"/>
            <p:cNvGrpSpPr/>
            <p:nvPr/>
          </p:nvGrpSpPr>
          <p:grpSpPr bwMode="auto">
            <a:xfrm>
              <a:off x="1066" y="1979"/>
              <a:ext cx="345" cy="680"/>
              <a:chOff x="1066" y="1888"/>
              <a:chExt cx="345" cy="771"/>
            </a:xfrm>
          </p:grpSpPr>
          <p:grpSp>
            <p:nvGrpSpPr>
              <p:cNvPr id="10361" name="Group 238"/>
              <p:cNvGrpSpPr/>
              <p:nvPr/>
            </p:nvGrpSpPr>
            <p:grpSpPr bwMode="auto">
              <a:xfrm>
                <a:off x="1066" y="1888"/>
                <a:ext cx="90" cy="771"/>
                <a:chOff x="1429" y="1117"/>
                <a:chExt cx="136" cy="952"/>
              </a:xfrm>
            </p:grpSpPr>
            <p:sp>
              <p:nvSpPr>
                <p:cNvPr id="10406" name="AutoShape 239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7" name="AutoShape 240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8" name="AutoShape 241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9" name="AutoShape 242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0" name="AutoShape 243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1" name="AutoShape 244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2" name="AutoShape 245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3" name="AutoShape 246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4" name="AutoShape 247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15" name="AutoShape 248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62" name="Group 249"/>
              <p:cNvGrpSpPr/>
              <p:nvPr/>
            </p:nvGrpSpPr>
            <p:grpSpPr bwMode="auto">
              <a:xfrm>
                <a:off x="1130" y="1888"/>
                <a:ext cx="90" cy="771"/>
                <a:chOff x="1429" y="1117"/>
                <a:chExt cx="136" cy="952"/>
              </a:xfrm>
            </p:grpSpPr>
            <p:sp>
              <p:nvSpPr>
                <p:cNvPr id="10396" name="AutoShape 250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7" name="AutoShape 251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8" name="AutoShape 252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9" name="AutoShape 253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0" name="AutoShape 254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1" name="AutoShape 255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2" name="AutoShape 256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3" name="AutoShape 257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4" name="AutoShape 258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05" name="AutoShape 259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63" name="Group 260"/>
              <p:cNvGrpSpPr/>
              <p:nvPr/>
            </p:nvGrpSpPr>
            <p:grpSpPr bwMode="auto">
              <a:xfrm>
                <a:off x="1193" y="1888"/>
                <a:ext cx="90" cy="771"/>
                <a:chOff x="1429" y="1117"/>
                <a:chExt cx="136" cy="952"/>
              </a:xfrm>
            </p:grpSpPr>
            <p:sp>
              <p:nvSpPr>
                <p:cNvPr id="10386" name="AutoShape 261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7" name="AutoShape 262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8" name="AutoShape 263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9" name="AutoShape 264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0" name="AutoShape 265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1" name="AutoShape 266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2" name="AutoShape 267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3" name="AutoShape 268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4" name="AutoShape 269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95" name="AutoShape 270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64" name="Group 271"/>
              <p:cNvGrpSpPr/>
              <p:nvPr/>
            </p:nvGrpSpPr>
            <p:grpSpPr bwMode="auto">
              <a:xfrm>
                <a:off x="1257" y="1888"/>
                <a:ext cx="90" cy="771"/>
                <a:chOff x="1429" y="1117"/>
                <a:chExt cx="136" cy="952"/>
              </a:xfrm>
            </p:grpSpPr>
            <p:sp>
              <p:nvSpPr>
                <p:cNvPr id="10376" name="AutoShape 272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7" name="AutoShape 273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8" name="AutoShape 274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9" name="AutoShape 275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0" name="AutoShape 276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1" name="AutoShape 277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2" name="AutoShape 278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3" name="AutoShape 279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4" name="AutoShape 280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85" name="AutoShape 281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65" name="Group 282"/>
              <p:cNvGrpSpPr/>
              <p:nvPr/>
            </p:nvGrpSpPr>
            <p:grpSpPr bwMode="auto">
              <a:xfrm>
                <a:off x="1321" y="1888"/>
                <a:ext cx="90" cy="771"/>
                <a:chOff x="1429" y="1117"/>
                <a:chExt cx="136" cy="952"/>
              </a:xfrm>
            </p:grpSpPr>
            <p:sp>
              <p:nvSpPr>
                <p:cNvPr id="10366" name="AutoShape 283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67" name="AutoShape 284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68" name="AutoShape 285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69" name="AutoShape 286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0" name="AutoShape 287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1" name="AutoShape 288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2" name="AutoShape 289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3" name="AutoShape 290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4" name="AutoShape 291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75" name="AutoShape 292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305" name="Group 293"/>
            <p:cNvGrpSpPr/>
            <p:nvPr/>
          </p:nvGrpSpPr>
          <p:grpSpPr bwMode="auto">
            <a:xfrm>
              <a:off x="1383" y="1979"/>
              <a:ext cx="345" cy="680"/>
              <a:chOff x="1066" y="1888"/>
              <a:chExt cx="345" cy="771"/>
            </a:xfrm>
          </p:grpSpPr>
          <p:grpSp>
            <p:nvGrpSpPr>
              <p:cNvPr id="10306" name="Group 294"/>
              <p:cNvGrpSpPr/>
              <p:nvPr/>
            </p:nvGrpSpPr>
            <p:grpSpPr bwMode="auto">
              <a:xfrm>
                <a:off x="1066" y="1888"/>
                <a:ext cx="90" cy="771"/>
                <a:chOff x="1429" y="1117"/>
                <a:chExt cx="136" cy="952"/>
              </a:xfrm>
            </p:grpSpPr>
            <p:sp>
              <p:nvSpPr>
                <p:cNvPr id="10351" name="AutoShape 295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2" name="AutoShape 296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3" name="AutoShape 297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4" name="AutoShape 298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5" name="AutoShape 299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6" name="AutoShape 300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7" name="AutoShape 301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8" name="AutoShape 302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9" name="AutoShape 303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60" name="AutoShape 304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07" name="Group 305"/>
              <p:cNvGrpSpPr/>
              <p:nvPr/>
            </p:nvGrpSpPr>
            <p:grpSpPr bwMode="auto">
              <a:xfrm>
                <a:off x="1130" y="1888"/>
                <a:ext cx="90" cy="771"/>
                <a:chOff x="1429" y="1117"/>
                <a:chExt cx="136" cy="952"/>
              </a:xfrm>
            </p:grpSpPr>
            <p:sp>
              <p:nvSpPr>
                <p:cNvPr id="10341" name="AutoShape 306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2" name="AutoShape 307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3" name="AutoShape 308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4" name="AutoShape 309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5" name="AutoShape 310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6" name="AutoShape 311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7" name="AutoShape 312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8" name="AutoShape 313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9" name="AutoShape 314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50" name="AutoShape 315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08" name="Group 316"/>
              <p:cNvGrpSpPr/>
              <p:nvPr/>
            </p:nvGrpSpPr>
            <p:grpSpPr bwMode="auto">
              <a:xfrm>
                <a:off x="1193" y="1888"/>
                <a:ext cx="90" cy="771"/>
                <a:chOff x="1429" y="1117"/>
                <a:chExt cx="136" cy="952"/>
              </a:xfrm>
            </p:grpSpPr>
            <p:sp>
              <p:nvSpPr>
                <p:cNvPr id="10331" name="AutoShape 317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2" name="AutoShape 318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3" name="AutoShape 319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4" name="AutoShape 320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5" name="AutoShape 321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6" name="AutoShape 322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7" name="AutoShape 323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8" name="AutoShape 324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9" name="AutoShape 325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40" name="AutoShape 326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09" name="Group 327"/>
              <p:cNvGrpSpPr/>
              <p:nvPr/>
            </p:nvGrpSpPr>
            <p:grpSpPr bwMode="auto">
              <a:xfrm>
                <a:off x="1257" y="1888"/>
                <a:ext cx="90" cy="771"/>
                <a:chOff x="1429" y="1117"/>
                <a:chExt cx="136" cy="952"/>
              </a:xfrm>
            </p:grpSpPr>
            <p:sp>
              <p:nvSpPr>
                <p:cNvPr id="10321" name="AutoShape 328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2" name="AutoShape 329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3" name="AutoShape 330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4" name="AutoShape 331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5" name="AutoShape 332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6" name="AutoShape 333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7" name="AutoShape 334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8" name="AutoShape 335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9" name="AutoShape 336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30" name="AutoShape 337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10" name="Group 338"/>
              <p:cNvGrpSpPr/>
              <p:nvPr/>
            </p:nvGrpSpPr>
            <p:grpSpPr bwMode="auto">
              <a:xfrm>
                <a:off x="1321" y="1888"/>
                <a:ext cx="90" cy="771"/>
                <a:chOff x="1429" y="1117"/>
                <a:chExt cx="136" cy="952"/>
              </a:xfrm>
            </p:grpSpPr>
            <p:sp>
              <p:nvSpPr>
                <p:cNvPr id="10311" name="AutoShape 339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2" name="AutoShape 340"/>
                <p:cNvSpPr>
                  <a:spLocks noChangeArrowheads="1"/>
                </p:cNvSpPr>
                <p:nvPr/>
              </p:nvSpPr>
              <p:spPr bwMode="auto">
                <a:xfrm>
                  <a:off x="1429" y="184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3" name="AutoShape 341"/>
                <p:cNvSpPr>
                  <a:spLocks noChangeArrowheads="1"/>
                </p:cNvSpPr>
                <p:nvPr/>
              </p:nvSpPr>
              <p:spPr bwMode="auto">
                <a:xfrm>
                  <a:off x="1429" y="1752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4" name="AutoShape 342"/>
                <p:cNvSpPr>
                  <a:spLocks noChangeArrowheads="1"/>
                </p:cNvSpPr>
                <p:nvPr/>
              </p:nvSpPr>
              <p:spPr bwMode="auto">
                <a:xfrm>
                  <a:off x="1429" y="166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5" name="AutoShape 343"/>
                <p:cNvSpPr>
                  <a:spLocks noChangeArrowheads="1"/>
                </p:cNvSpPr>
                <p:nvPr/>
              </p:nvSpPr>
              <p:spPr bwMode="auto">
                <a:xfrm>
                  <a:off x="1429" y="1570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6" name="AutoShape 344"/>
                <p:cNvSpPr>
                  <a:spLocks noChangeArrowheads="1"/>
                </p:cNvSpPr>
                <p:nvPr/>
              </p:nvSpPr>
              <p:spPr bwMode="auto">
                <a:xfrm>
                  <a:off x="1429" y="1471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7" name="AutoShape 345"/>
                <p:cNvSpPr>
                  <a:spLocks noChangeArrowheads="1"/>
                </p:cNvSpPr>
                <p:nvPr/>
              </p:nvSpPr>
              <p:spPr bwMode="auto">
                <a:xfrm>
                  <a:off x="1429" y="1389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8" name="AutoShape 346"/>
                <p:cNvSpPr>
                  <a:spLocks noChangeArrowheads="1"/>
                </p:cNvSpPr>
                <p:nvPr/>
              </p:nvSpPr>
              <p:spPr bwMode="auto">
                <a:xfrm>
                  <a:off x="1429" y="1298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19" name="AutoShape 347"/>
                <p:cNvSpPr>
                  <a:spLocks noChangeArrowheads="1"/>
                </p:cNvSpPr>
                <p:nvPr/>
              </p:nvSpPr>
              <p:spPr bwMode="auto">
                <a:xfrm>
                  <a:off x="1429" y="120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20" name="AutoShape 348"/>
                <p:cNvSpPr>
                  <a:spLocks noChangeArrowheads="1"/>
                </p:cNvSpPr>
                <p:nvPr/>
              </p:nvSpPr>
              <p:spPr bwMode="auto">
                <a:xfrm>
                  <a:off x="1429" y="1117"/>
                  <a:ext cx="136" cy="136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1" name="Group 351"/>
          <p:cNvGrpSpPr/>
          <p:nvPr/>
        </p:nvGrpSpPr>
        <p:grpSpPr bwMode="auto">
          <a:xfrm>
            <a:off x="4070350" y="2852738"/>
            <a:ext cx="142875" cy="1079500"/>
            <a:chOff x="1429" y="1117"/>
            <a:chExt cx="136" cy="952"/>
          </a:xfrm>
        </p:grpSpPr>
        <p:sp>
          <p:nvSpPr>
            <p:cNvPr id="10294" name="AutoShape 352"/>
            <p:cNvSpPr>
              <a:spLocks noChangeArrowheads="1"/>
            </p:cNvSpPr>
            <p:nvPr/>
          </p:nvSpPr>
          <p:spPr bwMode="auto">
            <a:xfrm>
              <a:off x="1429" y="1933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5" name="AutoShape 353"/>
            <p:cNvSpPr>
              <a:spLocks noChangeArrowheads="1"/>
            </p:cNvSpPr>
            <p:nvPr/>
          </p:nvSpPr>
          <p:spPr bwMode="auto">
            <a:xfrm>
              <a:off x="1429" y="184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6" name="AutoShape 354"/>
            <p:cNvSpPr>
              <a:spLocks noChangeArrowheads="1"/>
            </p:cNvSpPr>
            <p:nvPr/>
          </p:nvSpPr>
          <p:spPr bwMode="auto">
            <a:xfrm>
              <a:off x="1429" y="175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7" name="AutoShape 355"/>
            <p:cNvSpPr>
              <a:spLocks noChangeArrowheads="1"/>
            </p:cNvSpPr>
            <p:nvPr/>
          </p:nvSpPr>
          <p:spPr bwMode="auto">
            <a:xfrm>
              <a:off x="1429" y="166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8" name="AutoShape 356"/>
            <p:cNvSpPr>
              <a:spLocks noChangeArrowheads="1"/>
            </p:cNvSpPr>
            <p:nvPr/>
          </p:nvSpPr>
          <p:spPr bwMode="auto">
            <a:xfrm>
              <a:off x="1429" y="1570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9" name="AutoShape 357"/>
            <p:cNvSpPr>
              <a:spLocks noChangeArrowheads="1"/>
            </p:cNvSpPr>
            <p:nvPr/>
          </p:nvSpPr>
          <p:spPr bwMode="auto">
            <a:xfrm>
              <a:off x="1429" y="147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300" name="AutoShape 358"/>
            <p:cNvSpPr>
              <a:spLocks noChangeArrowheads="1"/>
            </p:cNvSpPr>
            <p:nvPr/>
          </p:nvSpPr>
          <p:spPr bwMode="auto">
            <a:xfrm>
              <a:off x="1429" y="1389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301" name="AutoShape 359"/>
            <p:cNvSpPr>
              <a:spLocks noChangeArrowheads="1"/>
            </p:cNvSpPr>
            <p:nvPr/>
          </p:nvSpPr>
          <p:spPr bwMode="auto">
            <a:xfrm>
              <a:off x="1429" y="1298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302" name="AutoShape 360"/>
            <p:cNvSpPr>
              <a:spLocks noChangeArrowheads="1"/>
            </p:cNvSpPr>
            <p:nvPr/>
          </p:nvSpPr>
          <p:spPr bwMode="auto">
            <a:xfrm>
              <a:off x="1429" y="120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303" name="AutoShape 361"/>
            <p:cNvSpPr>
              <a:spLocks noChangeArrowheads="1"/>
            </p:cNvSpPr>
            <p:nvPr/>
          </p:nvSpPr>
          <p:spPr bwMode="auto">
            <a:xfrm>
              <a:off x="1429" y="111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168" name="Group 362"/>
          <p:cNvGrpSpPr/>
          <p:nvPr/>
        </p:nvGrpSpPr>
        <p:grpSpPr bwMode="auto">
          <a:xfrm>
            <a:off x="4429125" y="2852738"/>
            <a:ext cx="142875" cy="1079500"/>
            <a:chOff x="1429" y="1117"/>
            <a:chExt cx="136" cy="952"/>
          </a:xfrm>
        </p:grpSpPr>
        <p:sp>
          <p:nvSpPr>
            <p:cNvPr id="10284" name="AutoShape 363"/>
            <p:cNvSpPr>
              <a:spLocks noChangeArrowheads="1"/>
            </p:cNvSpPr>
            <p:nvPr/>
          </p:nvSpPr>
          <p:spPr bwMode="auto">
            <a:xfrm>
              <a:off x="1429" y="1933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5" name="AutoShape 364"/>
            <p:cNvSpPr>
              <a:spLocks noChangeArrowheads="1"/>
            </p:cNvSpPr>
            <p:nvPr/>
          </p:nvSpPr>
          <p:spPr bwMode="auto">
            <a:xfrm>
              <a:off x="1429" y="184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6" name="AutoShape 365"/>
            <p:cNvSpPr>
              <a:spLocks noChangeArrowheads="1"/>
            </p:cNvSpPr>
            <p:nvPr/>
          </p:nvSpPr>
          <p:spPr bwMode="auto">
            <a:xfrm>
              <a:off x="1429" y="175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7" name="AutoShape 366"/>
            <p:cNvSpPr>
              <a:spLocks noChangeArrowheads="1"/>
            </p:cNvSpPr>
            <p:nvPr/>
          </p:nvSpPr>
          <p:spPr bwMode="auto">
            <a:xfrm>
              <a:off x="1429" y="166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8" name="AutoShape 367"/>
            <p:cNvSpPr>
              <a:spLocks noChangeArrowheads="1"/>
            </p:cNvSpPr>
            <p:nvPr/>
          </p:nvSpPr>
          <p:spPr bwMode="auto">
            <a:xfrm>
              <a:off x="1429" y="1570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9" name="AutoShape 368"/>
            <p:cNvSpPr>
              <a:spLocks noChangeArrowheads="1"/>
            </p:cNvSpPr>
            <p:nvPr/>
          </p:nvSpPr>
          <p:spPr bwMode="auto">
            <a:xfrm>
              <a:off x="1429" y="147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0" name="AutoShape 369"/>
            <p:cNvSpPr>
              <a:spLocks noChangeArrowheads="1"/>
            </p:cNvSpPr>
            <p:nvPr/>
          </p:nvSpPr>
          <p:spPr bwMode="auto">
            <a:xfrm>
              <a:off x="1429" y="1389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1" name="AutoShape 370"/>
            <p:cNvSpPr>
              <a:spLocks noChangeArrowheads="1"/>
            </p:cNvSpPr>
            <p:nvPr/>
          </p:nvSpPr>
          <p:spPr bwMode="auto">
            <a:xfrm>
              <a:off x="1429" y="1298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2" name="AutoShape 371"/>
            <p:cNvSpPr>
              <a:spLocks noChangeArrowheads="1"/>
            </p:cNvSpPr>
            <p:nvPr/>
          </p:nvSpPr>
          <p:spPr bwMode="auto">
            <a:xfrm>
              <a:off x="1429" y="120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93" name="AutoShape 372"/>
            <p:cNvSpPr>
              <a:spLocks noChangeArrowheads="1"/>
            </p:cNvSpPr>
            <p:nvPr/>
          </p:nvSpPr>
          <p:spPr bwMode="auto">
            <a:xfrm>
              <a:off x="1429" y="111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169" name="Group 373"/>
          <p:cNvGrpSpPr/>
          <p:nvPr/>
        </p:nvGrpSpPr>
        <p:grpSpPr bwMode="auto">
          <a:xfrm>
            <a:off x="4862513" y="2852738"/>
            <a:ext cx="142875" cy="1079500"/>
            <a:chOff x="1429" y="1117"/>
            <a:chExt cx="136" cy="952"/>
          </a:xfrm>
        </p:grpSpPr>
        <p:sp>
          <p:nvSpPr>
            <p:cNvPr id="10274" name="AutoShape 374"/>
            <p:cNvSpPr>
              <a:spLocks noChangeArrowheads="1"/>
            </p:cNvSpPr>
            <p:nvPr/>
          </p:nvSpPr>
          <p:spPr bwMode="auto">
            <a:xfrm>
              <a:off x="1429" y="1933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5" name="AutoShape 375"/>
            <p:cNvSpPr>
              <a:spLocks noChangeArrowheads="1"/>
            </p:cNvSpPr>
            <p:nvPr/>
          </p:nvSpPr>
          <p:spPr bwMode="auto">
            <a:xfrm>
              <a:off x="1429" y="184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6" name="AutoShape 376"/>
            <p:cNvSpPr>
              <a:spLocks noChangeArrowheads="1"/>
            </p:cNvSpPr>
            <p:nvPr/>
          </p:nvSpPr>
          <p:spPr bwMode="auto">
            <a:xfrm>
              <a:off x="1429" y="175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7" name="AutoShape 377"/>
            <p:cNvSpPr>
              <a:spLocks noChangeArrowheads="1"/>
            </p:cNvSpPr>
            <p:nvPr/>
          </p:nvSpPr>
          <p:spPr bwMode="auto">
            <a:xfrm>
              <a:off x="1429" y="166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8" name="AutoShape 378"/>
            <p:cNvSpPr>
              <a:spLocks noChangeArrowheads="1"/>
            </p:cNvSpPr>
            <p:nvPr/>
          </p:nvSpPr>
          <p:spPr bwMode="auto">
            <a:xfrm>
              <a:off x="1429" y="1570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9" name="AutoShape 379"/>
            <p:cNvSpPr>
              <a:spLocks noChangeArrowheads="1"/>
            </p:cNvSpPr>
            <p:nvPr/>
          </p:nvSpPr>
          <p:spPr bwMode="auto">
            <a:xfrm>
              <a:off x="1429" y="147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0" name="AutoShape 380"/>
            <p:cNvSpPr>
              <a:spLocks noChangeArrowheads="1"/>
            </p:cNvSpPr>
            <p:nvPr/>
          </p:nvSpPr>
          <p:spPr bwMode="auto">
            <a:xfrm>
              <a:off x="1429" y="1389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1" name="AutoShape 381"/>
            <p:cNvSpPr>
              <a:spLocks noChangeArrowheads="1"/>
            </p:cNvSpPr>
            <p:nvPr/>
          </p:nvSpPr>
          <p:spPr bwMode="auto">
            <a:xfrm>
              <a:off x="1429" y="1298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2" name="AutoShape 382"/>
            <p:cNvSpPr>
              <a:spLocks noChangeArrowheads="1"/>
            </p:cNvSpPr>
            <p:nvPr/>
          </p:nvSpPr>
          <p:spPr bwMode="auto">
            <a:xfrm>
              <a:off x="1429" y="120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83" name="AutoShape 383"/>
            <p:cNvSpPr>
              <a:spLocks noChangeArrowheads="1"/>
            </p:cNvSpPr>
            <p:nvPr/>
          </p:nvSpPr>
          <p:spPr bwMode="auto">
            <a:xfrm>
              <a:off x="1429" y="111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170" name="Group 384"/>
          <p:cNvGrpSpPr/>
          <p:nvPr/>
        </p:nvGrpSpPr>
        <p:grpSpPr bwMode="auto">
          <a:xfrm>
            <a:off x="5221288" y="2852738"/>
            <a:ext cx="142875" cy="1079500"/>
            <a:chOff x="1429" y="1117"/>
            <a:chExt cx="136" cy="952"/>
          </a:xfrm>
        </p:grpSpPr>
        <p:sp>
          <p:nvSpPr>
            <p:cNvPr id="10264" name="AutoShape 385"/>
            <p:cNvSpPr>
              <a:spLocks noChangeArrowheads="1"/>
            </p:cNvSpPr>
            <p:nvPr/>
          </p:nvSpPr>
          <p:spPr bwMode="auto">
            <a:xfrm>
              <a:off x="1429" y="1933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5" name="AutoShape 386"/>
            <p:cNvSpPr>
              <a:spLocks noChangeArrowheads="1"/>
            </p:cNvSpPr>
            <p:nvPr/>
          </p:nvSpPr>
          <p:spPr bwMode="auto">
            <a:xfrm>
              <a:off x="1429" y="184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6" name="AutoShape 387"/>
            <p:cNvSpPr>
              <a:spLocks noChangeArrowheads="1"/>
            </p:cNvSpPr>
            <p:nvPr/>
          </p:nvSpPr>
          <p:spPr bwMode="auto">
            <a:xfrm>
              <a:off x="1429" y="1752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7" name="AutoShape 388"/>
            <p:cNvSpPr>
              <a:spLocks noChangeArrowheads="1"/>
            </p:cNvSpPr>
            <p:nvPr/>
          </p:nvSpPr>
          <p:spPr bwMode="auto">
            <a:xfrm>
              <a:off x="1429" y="166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8" name="AutoShape 389"/>
            <p:cNvSpPr>
              <a:spLocks noChangeArrowheads="1"/>
            </p:cNvSpPr>
            <p:nvPr/>
          </p:nvSpPr>
          <p:spPr bwMode="auto">
            <a:xfrm>
              <a:off x="1429" y="1570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9" name="AutoShape 390"/>
            <p:cNvSpPr>
              <a:spLocks noChangeArrowheads="1"/>
            </p:cNvSpPr>
            <p:nvPr/>
          </p:nvSpPr>
          <p:spPr bwMode="auto">
            <a:xfrm>
              <a:off x="1429" y="1471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0" name="AutoShape 391"/>
            <p:cNvSpPr>
              <a:spLocks noChangeArrowheads="1"/>
            </p:cNvSpPr>
            <p:nvPr/>
          </p:nvSpPr>
          <p:spPr bwMode="auto">
            <a:xfrm>
              <a:off x="1429" y="1389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1" name="AutoShape 392"/>
            <p:cNvSpPr>
              <a:spLocks noChangeArrowheads="1"/>
            </p:cNvSpPr>
            <p:nvPr/>
          </p:nvSpPr>
          <p:spPr bwMode="auto">
            <a:xfrm>
              <a:off x="1429" y="1298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2" name="AutoShape 393"/>
            <p:cNvSpPr>
              <a:spLocks noChangeArrowheads="1"/>
            </p:cNvSpPr>
            <p:nvPr/>
          </p:nvSpPr>
          <p:spPr bwMode="auto">
            <a:xfrm>
              <a:off x="1429" y="120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73" name="AutoShape 394"/>
            <p:cNvSpPr>
              <a:spLocks noChangeArrowheads="1"/>
            </p:cNvSpPr>
            <p:nvPr/>
          </p:nvSpPr>
          <p:spPr bwMode="auto">
            <a:xfrm>
              <a:off x="1429" y="1117"/>
              <a:ext cx="136" cy="136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171" name="Group 464"/>
          <p:cNvGrpSpPr/>
          <p:nvPr/>
        </p:nvGrpSpPr>
        <p:grpSpPr bwMode="auto">
          <a:xfrm>
            <a:off x="6157913" y="3359150"/>
            <a:ext cx="142875" cy="358775"/>
            <a:chOff x="3879" y="2116"/>
            <a:chExt cx="90" cy="226"/>
          </a:xfrm>
        </p:grpSpPr>
        <p:sp>
          <p:nvSpPr>
            <p:cNvPr id="10261" name="AutoShape 396"/>
            <p:cNvSpPr>
              <a:spLocks noChangeArrowheads="1"/>
            </p:cNvSpPr>
            <p:nvPr/>
          </p:nvSpPr>
          <p:spPr bwMode="auto">
            <a:xfrm>
              <a:off x="3879" y="2245"/>
              <a:ext cx="90" cy="97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2" name="AutoShape 397"/>
            <p:cNvSpPr>
              <a:spLocks noChangeArrowheads="1"/>
            </p:cNvSpPr>
            <p:nvPr/>
          </p:nvSpPr>
          <p:spPr bwMode="auto">
            <a:xfrm>
              <a:off x="3879" y="2180"/>
              <a:ext cx="90" cy="97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3" name="AutoShape 398"/>
            <p:cNvSpPr>
              <a:spLocks noChangeArrowheads="1"/>
            </p:cNvSpPr>
            <p:nvPr/>
          </p:nvSpPr>
          <p:spPr bwMode="auto">
            <a:xfrm>
              <a:off x="3879" y="2116"/>
              <a:ext cx="90" cy="97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172" name="Group 463"/>
          <p:cNvGrpSpPr/>
          <p:nvPr/>
        </p:nvGrpSpPr>
        <p:grpSpPr bwMode="auto">
          <a:xfrm>
            <a:off x="6157913" y="3040063"/>
            <a:ext cx="142875" cy="369887"/>
            <a:chOff x="3879" y="1915"/>
            <a:chExt cx="90" cy="233"/>
          </a:xfrm>
        </p:grpSpPr>
        <p:sp>
          <p:nvSpPr>
            <p:cNvPr id="10258" name="AutoShape 399"/>
            <p:cNvSpPr>
              <a:spLocks noChangeArrowheads="1"/>
            </p:cNvSpPr>
            <p:nvPr/>
          </p:nvSpPr>
          <p:spPr bwMode="auto">
            <a:xfrm>
              <a:off x="3879" y="2051"/>
              <a:ext cx="90" cy="97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59" name="AutoShape 400"/>
            <p:cNvSpPr>
              <a:spLocks noChangeArrowheads="1"/>
            </p:cNvSpPr>
            <p:nvPr/>
          </p:nvSpPr>
          <p:spPr bwMode="auto">
            <a:xfrm>
              <a:off x="3879" y="1986"/>
              <a:ext cx="90" cy="97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260" name="AutoShape 401"/>
            <p:cNvSpPr>
              <a:spLocks noChangeArrowheads="1"/>
            </p:cNvSpPr>
            <p:nvPr/>
          </p:nvSpPr>
          <p:spPr bwMode="auto">
            <a:xfrm>
              <a:off x="3879" y="1915"/>
              <a:ext cx="90" cy="97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57" name="Picture 19" descr="C:\Documents and Settings\pub\Desktop\新ppt\返回首页.jp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3 0.03144 L 0.28091 0.2989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5607E-7 L -0.05764 0.2779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13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4624E-6 L -0.12621 0.2885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4624E-6 L -0.11025 0.2885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7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1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4624E-6 L 0.1573 0.2885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4624E-6 L 0.16528 0.2885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1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62428E-6 L -0.25208 0.3130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1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27746E-6 L 0.11806 0.2672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75" grpId="0"/>
      <p:bldP spid="47188" grpId="0" animBg="1"/>
      <p:bldP spid="4718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任务一</a:t>
            </a:r>
            <a:endParaRPr lang="zh-CN" altLang="en-US" sz="3200" b="1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3995738" y="3405188"/>
            <a:ext cx="9540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2 4 6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89" name="Line 33"/>
          <p:cNvSpPr>
            <a:spLocks noChangeShapeType="1"/>
          </p:cNvSpPr>
          <p:nvPr/>
        </p:nvSpPr>
        <p:spPr bwMode="auto">
          <a:xfrm>
            <a:off x="4067175" y="3395663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0" name="Freeform 34"/>
          <p:cNvSpPr/>
          <p:nvPr/>
        </p:nvSpPr>
        <p:spPr bwMode="auto">
          <a:xfrm>
            <a:off x="3851275" y="3395663"/>
            <a:ext cx="217488" cy="431800"/>
          </a:xfrm>
          <a:custGeom>
            <a:avLst/>
            <a:gdLst>
              <a:gd name="T0" fmla="*/ 2147483647 w 91"/>
              <a:gd name="T1" fmla="*/ 0 h 182"/>
              <a:gd name="T2" fmla="*/ 2147483647 w 91"/>
              <a:gd name="T3" fmla="*/ 2147483647 h 182"/>
              <a:gd name="T4" fmla="*/ 0 w 91"/>
              <a:gd name="T5" fmla="*/ 2147483647 h 182"/>
              <a:gd name="T6" fmla="*/ 0 60000 65536"/>
              <a:gd name="T7" fmla="*/ 0 60000 65536"/>
              <a:gd name="T8" fmla="*/ 0 60000 65536"/>
              <a:gd name="T9" fmla="*/ 0 w 91"/>
              <a:gd name="T10" fmla="*/ 0 h 182"/>
              <a:gd name="T11" fmla="*/ 91 w 91"/>
              <a:gd name="T12" fmla="*/ 182 h 1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" h="182">
                <a:moveTo>
                  <a:pt x="91" y="0"/>
                </a:moveTo>
                <a:cubicBezTo>
                  <a:pt x="76" y="53"/>
                  <a:pt x="61" y="106"/>
                  <a:pt x="46" y="136"/>
                </a:cubicBezTo>
                <a:cubicBezTo>
                  <a:pt x="31" y="166"/>
                  <a:pt x="8" y="174"/>
                  <a:pt x="0" y="182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1" name="Text Box 35"/>
          <p:cNvSpPr txBox="1">
            <a:spLocks noChangeArrowheads="1"/>
          </p:cNvSpPr>
          <p:nvPr/>
        </p:nvSpPr>
        <p:spPr bwMode="auto">
          <a:xfrm>
            <a:off x="3640138" y="3387725"/>
            <a:ext cx="3603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93" name="Text Box 37"/>
          <p:cNvSpPr txBox="1">
            <a:spLocks noChangeArrowheads="1"/>
          </p:cNvSpPr>
          <p:nvPr/>
        </p:nvSpPr>
        <p:spPr bwMode="auto">
          <a:xfrm>
            <a:off x="3995738" y="2971800"/>
            <a:ext cx="3381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94" name="Rectangle 38"/>
          <p:cNvSpPr>
            <a:spLocks noChangeArrowheads="1"/>
          </p:cNvSpPr>
          <p:nvPr/>
        </p:nvSpPr>
        <p:spPr bwMode="auto">
          <a:xfrm>
            <a:off x="3995738" y="3763963"/>
            <a:ext cx="3381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95" name="Line 39"/>
          <p:cNvSpPr>
            <a:spLocks noChangeShapeType="1"/>
          </p:cNvSpPr>
          <p:nvPr/>
        </p:nvSpPr>
        <p:spPr bwMode="auto">
          <a:xfrm>
            <a:off x="4067175" y="4187825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auto">
          <a:xfrm>
            <a:off x="4687888" y="4987925"/>
            <a:ext cx="338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97" name="Text Box 41"/>
          <p:cNvSpPr txBox="1">
            <a:spLocks noChangeArrowheads="1"/>
          </p:cNvSpPr>
          <p:nvPr/>
        </p:nvSpPr>
        <p:spPr bwMode="auto">
          <a:xfrm>
            <a:off x="4618038" y="2971800"/>
            <a:ext cx="338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4687888" y="5348288"/>
            <a:ext cx="338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6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99" name="Line 43"/>
          <p:cNvSpPr>
            <a:spLocks noChangeShapeType="1"/>
          </p:cNvSpPr>
          <p:nvPr/>
        </p:nvSpPr>
        <p:spPr bwMode="auto">
          <a:xfrm>
            <a:off x="4067175" y="4979988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00" name="Rectangle 44"/>
          <p:cNvSpPr>
            <a:spLocks noChangeArrowheads="1"/>
          </p:cNvSpPr>
          <p:nvPr/>
        </p:nvSpPr>
        <p:spPr bwMode="auto">
          <a:xfrm>
            <a:off x="4297363" y="4116388"/>
            <a:ext cx="4095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4318000" y="4503738"/>
            <a:ext cx="338138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502" name="Line 46"/>
          <p:cNvSpPr>
            <a:spLocks noChangeShapeType="1"/>
          </p:cNvSpPr>
          <p:nvPr/>
        </p:nvSpPr>
        <p:spPr bwMode="auto">
          <a:xfrm>
            <a:off x="4067175" y="5772150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03" name="Rectangle 47"/>
          <p:cNvSpPr>
            <a:spLocks noChangeArrowheads="1"/>
          </p:cNvSpPr>
          <p:nvPr/>
        </p:nvSpPr>
        <p:spPr bwMode="auto">
          <a:xfrm>
            <a:off x="4678363" y="5780088"/>
            <a:ext cx="338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0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504" name="Rectangle 48"/>
          <p:cNvSpPr>
            <a:spLocks noChangeArrowheads="1"/>
          </p:cNvSpPr>
          <p:nvPr/>
        </p:nvSpPr>
        <p:spPr bwMode="auto">
          <a:xfrm>
            <a:off x="4313238" y="2971800"/>
            <a:ext cx="3381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83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438275"/>
            <a:ext cx="46672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84" name="Rectangle 11"/>
          <p:cNvSpPr>
            <a:spLocks noChangeArrowheads="1"/>
          </p:cNvSpPr>
          <p:nvPr/>
        </p:nvSpPr>
        <p:spPr bwMode="auto">
          <a:xfrm>
            <a:off x="1331913" y="1427163"/>
            <a:ext cx="41052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楷体_GB2312" pitchFamily="49" charset="-122"/>
              </a:rPr>
              <a:t>燕子风筝一共能装多少盒？</a:t>
            </a:r>
            <a:endParaRPr lang="zh-CN" altLang="en-US" sz="2400" b="1">
              <a:ea typeface="楷体_GB2312" pitchFamily="49" charset="-122"/>
            </a:endParaRPr>
          </a:p>
        </p:txBody>
      </p:sp>
      <p:grpSp>
        <p:nvGrpSpPr>
          <p:cNvPr id="11285" name="Group 64"/>
          <p:cNvGrpSpPr/>
          <p:nvPr/>
        </p:nvGrpSpPr>
        <p:grpSpPr bwMode="auto">
          <a:xfrm>
            <a:off x="1547813" y="2060575"/>
            <a:ext cx="4464050" cy="579438"/>
            <a:chOff x="748" y="1525"/>
            <a:chExt cx="2812" cy="365"/>
          </a:xfrm>
        </p:grpSpPr>
        <p:sp>
          <p:nvSpPr>
            <p:cNvPr id="11294" name="Text Box 65"/>
            <p:cNvSpPr txBox="1">
              <a:spLocks noChangeArrowheads="1"/>
            </p:cNvSpPr>
            <p:nvPr/>
          </p:nvSpPr>
          <p:spPr bwMode="auto">
            <a:xfrm>
              <a:off x="748" y="1525"/>
              <a:ext cx="28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246÷2=      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盒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         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95" name="Line 66"/>
            <p:cNvSpPr>
              <a:spLocks noChangeShapeType="1"/>
            </p:cNvSpPr>
            <p:nvPr/>
          </p:nvSpPr>
          <p:spPr bwMode="auto">
            <a:xfrm>
              <a:off x="1845" y="1815"/>
              <a:ext cx="54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6" name="Rectangle 67"/>
          <p:cNvSpPr>
            <a:spLocks noChangeArrowheads="1"/>
          </p:cNvSpPr>
          <p:nvPr/>
        </p:nvSpPr>
        <p:spPr bwMode="auto">
          <a:xfrm>
            <a:off x="6227763" y="1484313"/>
            <a:ext cx="2378075" cy="873125"/>
          </a:xfrm>
          <a:prstGeom prst="rect">
            <a:avLst/>
          </a:prstGeom>
          <a:noFill/>
          <a:ln w="19050" algn="ctr">
            <a:solidFill>
              <a:schemeClr val="hlink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246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只燕子风筝，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每盒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4067175" y="2984500"/>
            <a:ext cx="217488" cy="1223963"/>
          </a:xfrm>
          <a:prstGeom prst="rect">
            <a:avLst/>
          </a:prstGeom>
          <a:solidFill>
            <a:srgbClr val="FF0000">
              <a:alpha val="20000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4364038" y="3048000"/>
            <a:ext cx="228600" cy="2101850"/>
          </a:xfrm>
          <a:prstGeom prst="rect">
            <a:avLst/>
          </a:prstGeom>
          <a:solidFill>
            <a:srgbClr val="339966">
              <a:alpha val="20000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4716463" y="3060700"/>
            <a:ext cx="254000" cy="3240088"/>
          </a:xfrm>
          <a:prstGeom prst="rect">
            <a:avLst/>
          </a:prstGeom>
          <a:solidFill>
            <a:srgbClr val="FFFF99">
              <a:alpha val="56862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1290" name="Line 80"/>
          <p:cNvSpPr>
            <a:spLocks noChangeShapeType="1"/>
          </p:cNvSpPr>
          <p:nvPr/>
        </p:nvSpPr>
        <p:spPr bwMode="auto">
          <a:xfrm>
            <a:off x="1619250" y="5948363"/>
            <a:ext cx="360363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42" name="Text Box 86"/>
          <p:cNvSpPr txBox="1">
            <a:spLocks noChangeArrowheads="1"/>
          </p:cNvSpPr>
          <p:nvPr/>
        </p:nvSpPr>
        <p:spPr bwMode="auto">
          <a:xfrm>
            <a:off x="3348038" y="2060575"/>
            <a:ext cx="722312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123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87450" y="5516563"/>
            <a:ext cx="1152525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93" name="Picture 19" descr="C:\Documents and Settings\pub\Desktop\新ppt\返回首页.jp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9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1000"/>
                                        <p:tgtEl>
                                          <p:spTgt spid="1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8" grpId="0"/>
      <p:bldP spid="19489" grpId="0" animBg="1"/>
      <p:bldP spid="19490" grpId="0" animBg="1"/>
      <p:bldP spid="19491" grpId="0"/>
      <p:bldP spid="19493" grpId="0"/>
      <p:bldP spid="19494" grpId="0"/>
      <p:bldP spid="19495" grpId="0" animBg="1"/>
      <p:bldP spid="19496" grpId="0"/>
      <p:bldP spid="19499" grpId="0" animBg="1"/>
      <p:bldP spid="19501" grpId="0"/>
      <p:bldP spid="19502" grpId="0" animBg="1"/>
      <p:bldP spid="19503" grpId="0"/>
      <p:bldP spid="19504" grpId="0"/>
      <p:bldP spid="19524" grpId="0" animBg="1"/>
      <p:bldP spid="19525" grpId="0" animBg="1"/>
      <p:bldP spid="19526" grpId="0" animBg="1"/>
      <p:bldP spid="195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任务二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992313" y="3286125"/>
            <a:ext cx="9620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3 3 9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>
            <a:off x="2063750" y="3276600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3" name="Freeform 5"/>
          <p:cNvSpPr/>
          <p:nvPr/>
        </p:nvSpPr>
        <p:spPr bwMode="auto">
          <a:xfrm>
            <a:off x="1847850" y="3276600"/>
            <a:ext cx="217488" cy="431800"/>
          </a:xfrm>
          <a:custGeom>
            <a:avLst/>
            <a:gdLst>
              <a:gd name="T0" fmla="*/ 2147483647 w 91"/>
              <a:gd name="T1" fmla="*/ 0 h 182"/>
              <a:gd name="T2" fmla="*/ 2147483647 w 91"/>
              <a:gd name="T3" fmla="*/ 2147483647 h 182"/>
              <a:gd name="T4" fmla="*/ 0 w 91"/>
              <a:gd name="T5" fmla="*/ 2147483647 h 182"/>
              <a:gd name="T6" fmla="*/ 0 60000 65536"/>
              <a:gd name="T7" fmla="*/ 0 60000 65536"/>
              <a:gd name="T8" fmla="*/ 0 60000 65536"/>
              <a:gd name="T9" fmla="*/ 0 w 91"/>
              <a:gd name="T10" fmla="*/ 0 h 182"/>
              <a:gd name="T11" fmla="*/ 91 w 91"/>
              <a:gd name="T12" fmla="*/ 182 h 1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" h="182">
                <a:moveTo>
                  <a:pt x="91" y="0"/>
                </a:moveTo>
                <a:cubicBezTo>
                  <a:pt x="76" y="53"/>
                  <a:pt x="61" y="106"/>
                  <a:pt x="46" y="136"/>
                </a:cubicBezTo>
                <a:cubicBezTo>
                  <a:pt x="31" y="166"/>
                  <a:pt x="8" y="174"/>
                  <a:pt x="0" y="182"/>
                </a:cubicBezTo>
              </a:path>
            </a:pathLst>
          </a:cu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619250" y="3259138"/>
            <a:ext cx="3603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1992313" y="2852738"/>
            <a:ext cx="3381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1992313" y="3644900"/>
            <a:ext cx="3381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2063750" y="4068763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2614613" y="2852738"/>
            <a:ext cx="339725" cy="4619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2684463" y="5254625"/>
            <a:ext cx="339725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9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>
            <a:off x="2063750" y="4860925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2293938" y="3997325"/>
            <a:ext cx="4095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2314575" y="4437063"/>
            <a:ext cx="339725" cy="4619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64" name="Line 16"/>
          <p:cNvSpPr>
            <a:spLocks noChangeShapeType="1"/>
          </p:cNvSpPr>
          <p:nvPr/>
        </p:nvSpPr>
        <p:spPr bwMode="auto">
          <a:xfrm>
            <a:off x="2063750" y="5653088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2687638" y="5589588"/>
            <a:ext cx="338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0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2327275" y="2878138"/>
            <a:ext cx="3397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305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438275"/>
            <a:ext cx="46672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306" name="Rectangle 11"/>
          <p:cNvSpPr>
            <a:spLocks noChangeArrowheads="1"/>
          </p:cNvSpPr>
          <p:nvPr/>
        </p:nvSpPr>
        <p:spPr bwMode="auto">
          <a:xfrm>
            <a:off x="1331913" y="1427163"/>
            <a:ext cx="41052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楷体_GB2312" pitchFamily="49" charset="-122"/>
              </a:rPr>
              <a:t>鹰风筝一共能装多少盒？</a:t>
            </a:r>
            <a:endParaRPr lang="zh-CN" altLang="en-US" sz="2400" b="1">
              <a:ea typeface="楷体_GB2312" pitchFamily="49" charset="-122"/>
            </a:endParaRPr>
          </a:p>
        </p:txBody>
      </p:sp>
      <p:grpSp>
        <p:nvGrpSpPr>
          <p:cNvPr id="12307" name="Group 25"/>
          <p:cNvGrpSpPr/>
          <p:nvPr/>
        </p:nvGrpSpPr>
        <p:grpSpPr bwMode="auto">
          <a:xfrm>
            <a:off x="1547813" y="2060575"/>
            <a:ext cx="4464050" cy="579438"/>
            <a:chOff x="748" y="1525"/>
            <a:chExt cx="2812" cy="365"/>
          </a:xfrm>
        </p:grpSpPr>
        <p:sp>
          <p:nvSpPr>
            <p:cNvPr id="12312" name="Text Box 26"/>
            <p:cNvSpPr txBox="1">
              <a:spLocks noChangeArrowheads="1"/>
            </p:cNvSpPr>
            <p:nvPr/>
          </p:nvSpPr>
          <p:spPr bwMode="auto">
            <a:xfrm>
              <a:off x="748" y="1525"/>
              <a:ext cx="28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339÷3=    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盒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         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313" name="Line 27"/>
            <p:cNvSpPr>
              <a:spLocks noChangeShapeType="1"/>
            </p:cNvSpPr>
            <p:nvPr/>
          </p:nvSpPr>
          <p:spPr bwMode="auto">
            <a:xfrm>
              <a:off x="1845" y="1815"/>
              <a:ext cx="54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8" name="Rectangle 28"/>
          <p:cNvSpPr>
            <a:spLocks noChangeArrowheads="1"/>
          </p:cNvSpPr>
          <p:nvPr/>
        </p:nvSpPr>
        <p:spPr bwMode="auto">
          <a:xfrm>
            <a:off x="6227763" y="1484313"/>
            <a:ext cx="2122487" cy="862012"/>
          </a:xfrm>
          <a:prstGeom prst="rect">
            <a:avLst/>
          </a:prstGeom>
          <a:noFill/>
          <a:ln w="19050" algn="ctr">
            <a:solidFill>
              <a:schemeClr val="hlink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339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只鹰风筝，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每盒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91" name="Rectangle 43"/>
          <p:cNvSpPr>
            <a:spLocks noChangeArrowheads="1"/>
          </p:cNvSpPr>
          <p:nvPr/>
        </p:nvSpPr>
        <p:spPr bwMode="auto">
          <a:xfrm>
            <a:off x="2687638" y="4868863"/>
            <a:ext cx="339725" cy="4619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9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97" name="Text Box 49"/>
          <p:cNvSpPr txBox="1">
            <a:spLocks noChangeArrowheads="1"/>
          </p:cNvSpPr>
          <p:nvPr/>
        </p:nvSpPr>
        <p:spPr bwMode="auto">
          <a:xfrm>
            <a:off x="3344863" y="2060575"/>
            <a:ext cx="728662" cy="523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113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311" name="Picture 19" descr="C:\Documents and Settings\pub\Desktop\新ppt\返回首页.jp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3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3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5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 animBg="1"/>
      <p:bldP spid="53253" grpId="0" animBg="1"/>
      <p:bldP spid="53254" grpId="0"/>
      <p:bldP spid="53255" grpId="0"/>
      <p:bldP spid="53256" grpId="0"/>
      <p:bldP spid="53257" grpId="0" animBg="1"/>
      <p:bldP spid="53261" grpId="0" animBg="1"/>
      <p:bldP spid="53262" grpId="0"/>
      <p:bldP spid="53263" grpId="0"/>
      <p:bldP spid="53264" grpId="0" animBg="1"/>
      <p:bldP spid="53265" grpId="0"/>
      <p:bldP spid="53266" grpId="0"/>
      <p:bldP spid="53291" grpId="0"/>
      <p:bldP spid="5329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Kingsoft Office WPP</Application>
  <PresentationFormat>全屏显示(4:3)</PresentationFormat>
  <Paragraphs>103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user</cp:lastModifiedBy>
  <cp:revision>244</cp:revision>
  <dcterms:created xsi:type="dcterms:W3CDTF">2016-03-18T05:25:20Z</dcterms:created>
  <dcterms:modified xsi:type="dcterms:W3CDTF">2016-03-18T05:26:00Z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