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10.xml" ContentType="application/vnd.openxmlformats-officedocument.presentationml.slideLayout+xml"/>
  <Override PartName="/ppt/tags/tag14.xml" ContentType="application/vnd.openxmlformats-officedocument.presentationml.tags+xml"/>
  <Override PartName="/ppt/tags/tag15.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95" r:id="rId2"/>
    <p:sldId id="359" r:id="rId3"/>
    <p:sldId id="360" r:id="rId4"/>
    <p:sldId id="361" r:id="rId5"/>
    <p:sldId id="362" r:id="rId6"/>
    <p:sldId id="342" r:id="rId7"/>
    <p:sldId id="363" r:id="rId8"/>
    <p:sldId id="365" r:id="rId9"/>
    <p:sldId id="364" r:id="rId10"/>
    <p:sldId id="380" r:id="rId11"/>
    <p:sldId id="346" r:id="rId12"/>
    <p:sldId id="382" r:id="rId13"/>
    <p:sldId id="383" r:id="rId14"/>
    <p:sldId id="351" r:id="rId15"/>
    <p:sldId id="381" r:id="rId16"/>
    <p:sldId id="353" r:id="rId17"/>
    <p:sldId id="355" r:id="rId1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FF"/>
    <a:srgbClr val="009900"/>
    <a:srgbClr val="000000"/>
    <a:srgbClr val="5F9B6A"/>
    <a:srgbClr val="FF00FF"/>
    <a:srgbClr val="9933FF"/>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7015" autoAdjust="0"/>
    <p:restoredTop sz="94660"/>
  </p:normalViewPr>
  <p:slideViewPr>
    <p:cSldViewPr>
      <p:cViewPr varScale="1">
        <p:scale>
          <a:sx n="92" d="100"/>
          <a:sy n="92" d="100"/>
        </p:scale>
        <p:origin x="-1266" y="-102"/>
      </p:cViewPr>
      <p:guideLst>
        <p:guide orient="horz" pos="2160"/>
        <p:guide pos="2886"/>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smtClean="0">
                <a:latin typeface="Arial" panose="020B0604020202020204" pitchFamily="34" charset="0"/>
                <a:ea typeface="宋体" panose="02010600030101010101" pitchFamily="2" charset="-122"/>
              </a:defRPr>
            </a:lvl1pPr>
          </a:lstStyle>
          <a:p>
            <a:pPr>
              <a:defRPr/>
            </a:pPr>
            <a:fld id="{BAAA93C9-FEAF-4E23-890A-0A92D796796A}" type="datetimeFigureOut">
              <a:rPr lang="zh-CN" altLang="en-US"/>
              <a:pPr>
                <a:defRPr/>
              </a:pPr>
              <a:t>2017/11/9</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smtClean="0">
                <a:latin typeface="Arial" panose="020B0604020202020204" pitchFamily="34" charset="0"/>
                <a:ea typeface="宋体" panose="02010600030101010101" pitchFamily="2" charset="-122"/>
              </a:defRPr>
            </a:lvl1pPr>
          </a:lstStyle>
          <a:p>
            <a:pPr>
              <a:defRPr/>
            </a:pPr>
            <a:fld id="{D9F290AC-5277-436F-AC65-030F43B7232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283C510-EA79-457D-916F-15371AE38F54}"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D9975FAE-0571-4E22-A7AD-60E4CF91C1BB}"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408BB64-5814-40B1-97C5-588D5E48B13F}"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1F3D517-30FF-47EA-9C70-C86AA14DD030}"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24996E6-C9AC-45DC-8994-231DA8ABBBD4}"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DCF362D-CD90-4BF9-A10C-3729FF2805B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CA7AC91-01B2-4190-8B8F-B2B6BD2275A2}"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82EF9036-862B-48CB-B3FB-CA50256FAF2D}"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4B72DED1-E1D2-4A59-9FDA-7BE9FCE0D476}"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CF11799-581A-4AA1-8BF4-D056837C7354}"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0DAA1DD-0499-4BB8-A4A9-F02A862DA940}"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68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defRPr>
            </a:lvl1pPr>
          </a:lstStyle>
          <a:p>
            <a:pPr>
              <a:defRPr/>
            </a:pPr>
            <a:endParaRPr lang="en-US" altLang="zh-CN"/>
          </a:p>
        </p:txBody>
      </p:sp>
      <p:sp>
        <p:nvSpPr>
          <p:cNvPr id="7168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a:defRPr/>
            </a:pPr>
            <a:endParaRPr lang="en-US" altLang="zh-CN"/>
          </a:p>
        </p:txBody>
      </p:sp>
      <p:sp>
        <p:nvSpPr>
          <p:cNvPr id="7168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lgn="r">
              <a:defRPr sz="1400">
                <a:latin typeface="Arial" panose="020B0604020202020204" pitchFamily="34" charset="0"/>
                <a:ea typeface="宋体" panose="02010600030101010101" pitchFamily="2" charset="-122"/>
              </a:defRPr>
            </a:lvl1pPr>
          </a:lstStyle>
          <a:p>
            <a:pPr>
              <a:defRPr/>
            </a:pPr>
            <a:fld id="{82E8BB09-0456-48EA-A39F-95BFE934EC7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23.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24.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tags" Target="../tags/tag26.xml"/><Relationship Id="rId5" Type="http://schemas.openxmlformats.org/officeDocument/2006/relationships/image" Target="../media/image15.jpeg"/><Relationship Id="rId4" Type="http://schemas.openxmlformats.org/officeDocument/2006/relationships/audio" Target="../media/audio2.wav"/></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2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tags" Target="../tags/tag20.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image" Target="../media/image10.png"/><Relationship Id="rId2" Type="http://schemas.openxmlformats.org/officeDocument/2006/relationships/tags" Target="../tags/tag9.xml"/><Relationship Id="rId16"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tags" Target="../tags/tag2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tags" Target="../tags/tag2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文本框 1"/>
          <p:cNvSpPr txBox="1">
            <a:spLocks noChangeArrowheads="1"/>
          </p:cNvSpPr>
          <p:nvPr/>
        </p:nvSpPr>
        <p:spPr bwMode="auto">
          <a:xfrm>
            <a:off x="3492500" y="3213100"/>
            <a:ext cx="4751388" cy="417513"/>
          </a:xfrm>
          <a:prstGeom prst="rect">
            <a:avLst/>
          </a:prstGeom>
          <a:noFill/>
          <a:ln w="9525">
            <a:noFill/>
            <a:miter lim="800000"/>
            <a:headEnd/>
            <a:tailEnd/>
          </a:ln>
        </p:spPr>
        <p:txBody>
          <a:bodyPr>
            <a:spAutoFit/>
          </a:bodyPr>
          <a:lstStyle/>
          <a:p>
            <a:r>
              <a:rPr lang="zh-CN" altLang="en-US" sz="2000">
                <a:latin typeface="微软雅黑" pitchFamily="34" charset="-122"/>
                <a:sym typeface="微软雅黑" pitchFamily="34" charset="-122"/>
              </a:rPr>
              <a:t>            语文</a:t>
            </a:r>
            <a:r>
              <a:rPr lang="en-US" altLang="zh-CN" sz="2000">
                <a:latin typeface="微软雅黑" pitchFamily="34" charset="-122"/>
                <a:sym typeface="微软雅黑" pitchFamily="34" charset="-122"/>
              </a:rPr>
              <a:t>S</a:t>
            </a:r>
            <a:r>
              <a:rPr lang="zh-CN" altLang="en-US" sz="2000">
                <a:latin typeface="微软雅黑" pitchFamily="34" charset="-122"/>
                <a:sym typeface="微软雅黑" pitchFamily="34" charset="-122"/>
              </a:rPr>
              <a:t>版    五年级上</a:t>
            </a:r>
            <a:endParaRPr lang="zh-CN" altLang="en-US" sz="2000">
              <a:latin typeface="微软雅黑" pitchFamily="34" charset="-122"/>
              <a:ea typeface="微软雅黑" pitchFamily="34" charset="-122"/>
            </a:endParaRPr>
          </a:p>
        </p:txBody>
      </p:sp>
      <p:sp>
        <p:nvSpPr>
          <p:cNvPr id="26626" name="文本框 2"/>
          <p:cNvSpPr txBox="1">
            <a:spLocks noChangeArrowheads="1"/>
          </p:cNvSpPr>
          <p:nvPr/>
        </p:nvSpPr>
        <p:spPr bwMode="auto">
          <a:xfrm>
            <a:off x="4019550" y="1905000"/>
            <a:ext cx="3168650" cy="809625"/>
          </a:xfrm>
          <a:prstGeom prst="rect">
            <a:avLst/>
          </a:prstGeom>
          <a:noFill/>
          <a:ln w="9525">
            <a:noFill/>
            <a:miter lim="800000"/>
            <a:headEnd/>
            <a:tailEnd/>
          </a:ln>
        </p:spPr>
        <p:txBody>
          <a:bodyPr>
            <a:spAutoFit/>
          </a:bodyPr>
          <a:lstStyle/>
          <a:p>
            <a:pPr algn="ctr"/>
            <a:r>
              <a:rPr lang="zh-CN" altLang="en-US" sz="4400">
                <a:solidFill>
                  <a:srgbClr val="FF0000"/>
                </a:solidFill>
                <a:latin typeface="微软雅黑" pitchFamily="34" charset="-122"/>
                <a:ea typeface="微软雅黑" pitchFamily="34" charset="-122"/>
                <a:sym typeface="+mn-ea"/>
              </a:rPr>
              <a:t>黄帝</a:t>
            </a:r>
            <a:endParaRPr lang="zh-CN" altLang="en-US" sz="4400" b="1">
              <a:solidFill>
                <a:srgbClr val="5F9B6A"/>
              </a:solidFill>
              <a:latin typeface="微软雅黑" pitchFamily="34" charset="-122"/>
              <a:ea typeface="微软雅黑" pitchFamily="34" charset="-122"/>
            </a:endParaRPr>
          </a:p>
        </p:txBody>
      </p:sp>
      <p:sp>
        <p:nvSpPr>
          <p:cNvPr id="7" name="矩形 6"/>
          <p:cNvSpPr/>
          <p:nvPr/>
        </p:nvSpPr>
        <p:spPr>
          <a:xfrm>
            <a:off x="0" y="0"/>
            <a:ext cx="9144000" cy="549275"/>
          </a:xfrm>
          <a:prstGeom prst="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a:xfrm>
            <a:off x="6804025" y="17463"/>
            <a:ext cx="2303463" cy="747712"/>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等腰三角形 8"/>
          <p:cNvSpPr/>
          <p:nvPr/>
        </p:nvSpPr>
        <p:spPr>
          <a:xfrm rot="10800000" flipH="1">
            <a:off x="6588125" y="484188"/>
            <a:ext cx="360363" cy="287337"/>
          </a:xfrm>
          <a:prstGeom prs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233363" y="3378200"/>
            <a:ext cx="7351712" cy="2800350"/>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任意多边形 1"/>
          <p:cNvSpPr/>
          <p:nvPr>
            <p:custDataLst>
              <p:tags r:id="rId1"/>
            </p:custDataLst>
          </p:nvPr>
        </p:nvSpPr>
        <p:spPr bwMode="auto">
          <a:xfrm>
            <a:off x="115888" y="458788"/>
            <a:ext cx="552450" cy="561975"/>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3" name="文本框 2"/>
          <p:cNvSpPr txBox="1"/>
          <p:nvPr/>
        </p:nvSpPr>
        <p:spPr>
          <a:xfrm>
            <a:off x="-314325" y="498475"/>
            <a:ext cx="3744913" cy="522288"/>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rPr>
              <a:t>精读感悟</a:t>
            </a:r>
            <a:endParaRPr lang="zh-CN" altLang="en-US" sz="2800" spc="100" noProof="1">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sp>
        <p:nvSpPr>
          <p:cNvPr id="6" name="圆角矩形 5"/>
          <p:cNvSpPr/>
          <p:nvPr/>
        </p:nvSpPr>
        <p:spPr>
          <a:xfrm>
            <a:off x="2668588" y="981075"/>
            <a:ext cx="5608637" cy="2022475"/>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5845" name="矩形 6"/>
          <p:cNvSpPr>
            <a:spLocks noChangeArrowheads="1"/>
          </p:cNvSpPr>
          <p:nvPr/>
        </p:nvSpPr>
        <p:spPr bwMode="auto">
          <a:xfrm>
            <a:off x="2784475" y="1117600"/>
            <a:ext cx="5588000" cy="1555750"/>
          </a:xfrm>
          <a:prstGeom prst="rect">
            <a:avLst/>
          </a:prstGeom>
          <a:noFill/>
          <a:ln w="9525">
            <a:noFill/>
            <a:miter lim="800000"/>
            <a:headEnd/>
            <a:tailEnd/>
          </a:ln>
        </p:spPr>
        <p:txBody>
          <a:bodyPr>
            <a:spAutoFit/>
          </a:bodyPr>
          <a:lstStyle/>
          <a:p>
            <a:pPr>
              <a:lnSpc>
                <a:spcPct val="150000"/>
              </a:lnSpc>
            </a:pPr>
            <a:r>
              <a:rPr lang="en-US" altLang="zh-CN" sz="2400">
                <a:latin typeface="微软雅黑" pitchFamily="34" charset="-122"/>
                <a:ea typeface="微软雅黑" pitchFamily="34" charset="-122"/>
                <a:sym typeface="+mn-ea"/>
              </a:rPr>
              <a:t>      </a:t>
            </a:r>
            <a:r>
              <a:rPr lang="en-US" altLang="zh-CN" sz="2000">
                <a:latin typeface="微软雅黑" pitchFamily="34" charset="-122"/>
                <a:ea typeface="微软雅黑" pitchFamily="34" charset="-122"/>
                <a:sym typeface="+mn-ea"/>
              </a:rPr>
              <a:t> </a:t>
            </a:r>
            <a:r>
              <a:rPr lang="zh-CN" altLang="en-US" sz="2000" b="1">
                <a:solidFill>
                  <a:schemeClr val="bg1"/>
                </a:solidFill>
                <a:latin typeface="微软雅黑" pitchFamily="34" charset="-122"/>
                <a:ea typeface="微软雅黑" pitchFamily="34" charset="-122"/>
                <a:sym typeface="+mn-ea"/>
              </a:rPr>
              <a:t>为什么几千年来，中华儿女都公认黄帝为“人文始祖”，你怎么理解“人文”？（提示：可联系全文内容，也可结合相关资料。）</a:t>
            </a:r>
            <a:endParaRPr lang="zh-CN" altLang="en-US" sz="2000" b="1">
              <a:solidFill>
                <a:schemeClr val="bg1"/>
              </a:solidFill>
              <a:latin typeface="微软雅黑" pitchFamily="34" charset="-122"/>
              <a:ea typeface="微软雅黑" pitchFamily="34" charset="-122"/>
              <a:cs typeface="Times New Roman" pitchFamily="18" charset="0"/>
              <a:sym typeface="+mn-ea"/>
            </a:endParaRPr>
          </a:p>
        </p:txBody>
      </p:sp>
      <p:pic>
        <p:nvPicPr>
          <p:cNvPr id="35846" name="Picture 4"/>
          <p:cNvPicPr>
            <a:picLocks noChangeAspect="1" noChangeArrowheads="1"/>
          </p:cNvPicPr>
          <p:nvPr/>
        </p:nvPicPr>
        <p:blipFill>
          <a:blip r:embed="rId3"/>
          <a:srcRect/>
          <a:stretch>
            <a:fillRect/>
          </a:stretch>
        </p:blipFill>
        <p:spPr bwMode="auto">
          <a:xfrm>
            <a:off x="6948488" y="2922588"/>
            <a:ext cx="1603375" cy="3473450"/>
          </a:xfrm>
          <a:prstGeom prst="rect">
            <a:avLst/>
          </a:prstGeom>
          <a:noFill/>
          <a:ln w="9525">
            <a:noFill/>
            <a:miter lim="800000"/>
            <a:headEnd/>
            <a:tailEnd/>
          </a:ln>
        </p:spPr>
      </p:pic>
      <p:sp>
        <p:nvSpPr>
          <p:cNvPr id="10" name="矩形 9"/>
          <p:cNvSpPr>
            <a:spLocks noChangeArrowheads="1"/>
          </p:cNvSpPr>
          <p:nvPr/>
        </p:nvSpPr>
        <p:spPr bwMode="auto">
          <a:xfrm>
            <a:off x="392113" y="3313113"/>
            <a:ext cx="7002462" cy="2835275"/>
          </a:xfrm>
          <a:prstGeom prst="rect">
            <a:avLst/>
          </a:prstGeom>
          <a:noFill/>
          <a:ln w="9525">
            <a:noFill/>
            <a:miter lim="800000"/>
            <a:headEnd/>
            <a:tailEnd/>
          </a:ln>
        </p:spPr>
        <p:txBody>
          <a:bodyPr>
            <a:spAutoFit/>
          </a:bodyPr>
          <a:lstStyle/>
          <a:p>
            <a:pPr>
              <a:lnSpc>
                <a:spcPct val="150000"/>
              </a:lnSpc>
            </a:pPr>
            <a:r>
              <a:rPr lang="en-US" altLang="zh-CN" sz="2000">
                <a:solidFill>
                  <a:srgbClr val="FF0000"/>
                </a:solidFill>
                <a:latin typeface="微软雅黑" pitchFamily="34" charset="-122"/>
                <a:ea typeface="微软雅黑" pitchFamily="34" charset="-122"/>
                <a:sym typeface="+mn-ea"/>
              </a:rPr>
              <a:t>       </a:t>
            </a:r>
            <a:r>
              <a:rPr lang="zh-CN" altLang="en-US" sz="2400" b="1">
                <a:solidFill>
                  <a:srgbClr val="FF0000"/>
                </a:solidFill>
                <a:latin typeface="华文楷体" pitchFamily="2" charset="-122"/>
                <a:ea typeface="华文楷体" pitchFamily="2" charset="-122"/>
                <a:sym typeface="+mn-ea"/>
              </a:rPr>
              <a:t>他与属下部落在黄河流域定居下来，繁衍生息，构成了华夏族的主干</a:t>
            </a:r>
            <a:r>
              <a:rPr lang="en-US" altLang="zh-CN" sz="2400" b="1">
                <a:solidFill>
                  <a:srgbClr val="FF0000"/>
                </a:solidFill>
                <a:latin typeface="华文楷体" pitchFamily="2" charset="-122"/>
                <a:ea typeface="华文楷体" pitchFamily="2" charset="-122"/>
                <a:sym typeface="+mn-ea"/>
              </a:rPr>
              <a:t>,</a:t>
            </a:r>
            <a:r>
              <a:rPr lang="zh-CN" altLang="en-US" sz="2400" b="1">
                <a:solidFill>
                  <a:srgbClr val="FF0000"/>
                </a:solidFill>
                <a:latin typeface="华文楷体" pitchFamily="2" charset="-122"/>
                <a:ea typeface="华文楷体" pitchFamily="2" charset="-122"/>
                <a:sym typeface="+mn-ea"/>
              </a:rPr>
              <a:t>对中华民族文化作出的贡献，黄帝时代一系列灿烂的制作和发明，为古代中国的悠久文明和传统文化奠定了基础。带领人民进入了文明时代，使黄河流域成为中华文明的摇篮。</a:t>
            </a:r>
            <a:endParaRPr lang="zh-CN" altLang="en-US" sz="2400" b="1">
              <a:solidFill>
                <a:srgbClr val="FF0000"/>
              </a:solidFill>
              <a:latin typeface="华文楷体" pitchFamily="2" charset="-122"/>
              <a:ea typeface="华文楷体" pitchFamily="2" charset="-122"/>
              <a:cs typeface="Times New Roman" pitchFamily="18" charset="0"/>
            </a:endParaRPr>
          </a:p>
        </p:txBody>
      </p:sp>
      <p:pic>
        <p:nvPicPr>
          <p:cNvPr id="5" name="图片 4"/>
          <p:cNvPicPr>
            <a:picLocks noChangeAspect="1"/>
          </p:cNvPicPr>
          <p:nvPr/>
        </p:nvPicPr>
        <p:blipFill>
          <a:blip r:embed="rId4"/>
          <a:stretch>
            <a:fillRect/>
          </a:stretch>
        </p:blipFill>
        <p:spPr>
          <a:xfrm>
            <a:off x="391795" y="1021080"/>
            <a:ext cx="2095500" cy="2095500"/>
          </a:xfrm>
          <a:prstGeom prst="plaque">
            <a:avLst/>
          </a:prstGeom>
          <a:effectLst>
            <a:glow rad="101600">
              <a:schemeClr val="accent4">
                <a:satMod val="175000"/>
                <a:alpha val="40000"/>
              </a:schemeClr>
            </a:glow>
            <a:outerShdw blurRad="76200" dist="12700" dir="8100000" sy="-23000" kx="800400" algn="br" rotWithShape="0">
              <a:prstClr val="black">
                <a:alpha val="20000"/>
              </a:prstClr>
            </a:outerShdw>
            <a:reflection blurRad="6350" stA="52000" endA="300" endPos="35000" dir="5400000" sy="-100000" algn="bl" rotWithShape="0"/>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1000"/>
                                        <p:tgtEl>
                                          <p:spTgt spid="10">
                                            <p:txEl>
                                              <p:pRg st="0" end="0"/>
                                            </p:txEl>
                                          </p:spTgt>
                                        </p:tgtEl>
                                      </p:cBhvr>
                                    </p:animEffect>
                                    <p:anim calcmode="lin" valueType="num">
                                      <p:cBhvr>
                                        <p:cTn id="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6865" name="Picture 2"/>
          <p:cNvPicPr>
            <a:picLocks noChangeAspect="1" noChangeArrowheads="1"/>
          </p:cNvPicPr>
          <p:nvPr/>
        </p:nvPicPr>
        <p:blipFill>
          <a:blip r:embed="rId3"/>
          <a:srcRect/>
          <a:stretch>
            <a:fillRect/>
          </a:stretch>
        </p:blipFill>
        <p:spPr bwMode="auto">
          <a:xfrm>
            <a:off x="1411288" y="423863"/>
            <a:ext cx="7099300" cy="2376487"/>
          </a:xfrm>
          <a:prstGeom prst="rect">
            <a:avLst/>
          </a:prstGeom>
          <a:noFill/>
          <a:ln w="9525">
            <a:noFill/>
            <a:miter lim="800000"/>
            <a:headEnd/>
            <a:tailEnd/>
          </a:ln>
        </p:spPr>
      </p:pic>
      <p:sp>
        <p:nvSpPr>
          <p:cNvPr id="49155" name="Rectangle 3"/>
          <p:cNvSpPr>
            <a:spLocks noGrp="1" noChangeArrowheads="1"/>
          </p:cNvSpPr>
          <p:nvPr>
            <p:ph type="body" idx="4294967295"/>
          </p:nvPr>
        </p:nvSpPr>
        <p:spPr>
          <a:xfrm>
            <a:off x="3005138" y="746125"/>
            <a:ext cx="7019925" cy="1447800"/>
          </a:xfrm>
          <a:ln/>
        </p:spPr>
        <p:txBody>
          <a:bodyPr/>
          <a:lstStyle/>
          <a:p>
            <a:pPr marL="0" indent="0">
              <a:lnSpc>
                <a:spcPct val="150000"/>
              </a:lnSpc>
              <a:buFontTx/>
              <a:buNone/>
            </a:pPr>
            <a:r>
              <a:rPr lang="zh-CN" altLang="en-US" sz="2000" b="1" smtClean="0">
                <a:latin typeface="微软雅黑" pitchFamily="34" charset="-122"/>
                <a:ea typeface="微软雅黑" pitchFamily="34" charset="-122"/>
              </a:rPr>
              <a:t>黄帝是怎样成天下共主的？为什么</a:t>
            </a:r>
          </a:p>
          <a:p>
            <a:pPr marL="0" indent="0">
              <a:lnSpc>
                <a:spcPct val="150000"/>
              </a:lnSpc>
              <a:buFontTx/>
              <a:buNone/>
            </a:pPr>
            <a:r>
              <a:rPr lang="zh-CN" altLang="en-US" sz="2000" b="1" smtClean="0">
                <a:latin typeface="微软雅黑" pitchFamily="34" charset="-122"/>
                <a:ea typeface="微软雅黑" pitchFamily="34" charset="-122"/>
              </a:rPr>
              <a:t>                被称为“黄帝”？</a:t>
            </a:r>
          </a:p>
        </p:txBody>
      </p:sp>
      <p:sp>
        <p:nvSpPr>
          <p:cNvPr id="49156" name="Rectangle 4"/>
          <p:cNvSpPr>
            <a:spLocks noChangeArrowheads="1"/>
          </p:cNvSpPr>
          <p:nvPr/>
        </p:nvSpPr>
        <p:spPr bwMode="auto">
          <a:xfrm>
            <a:off x="5562600" y="3429000"/>
            <a:ext cx="1905000" cy="884238"/>
          </a:xfrm>
          <a:prstGeom prst="rect">
            <a:avLst/>
          </a:prstGeom>
          <a:noFill/>
          <a:ln w="9525">
            <a:noFill/>
            <a:miter lim="800000"/>
            <a:headEnd/>
            <a:tailEnd/>
          </a:ln>
        </p:spPr>
        <p:txBody>
          <a:bodyPr>
            <a:spAutoFit/>
          </a:bodyPr>
          <a:lstStyle/>
          <a:p>
            <a:r>
              <a:rPr lang="en-US" altLang="zh-CN" sz="2800" b="1"/>
              <a:t>  </a:t>
            </a:r>
            <a:r>
              <a:rPr lang="zh-CN" altLang="en-US" sz="2800">
                <a:solidFill>
                  <a:srgbClr val="FF0000"/>
                </a:solidFill>
                <a:latin typeface="微软雅黑" pitchFamily="34" charset="-122"/>
                <a:ea typeface="微软雅黑" pitchFamily="34" charset="-122"/>
              </a:rPr>
              <a:t>除暴安良</a:t>
            </a:r>
          </a:p>
          <a:p>
            <a:r>
              <a:rPr lang="zh-CN" altLang="en-US" sz="2400">
                <a:solidFill>
                  <a:srgbClr val="0000FF"/>
                </a:solidFill>
                <a:latin typeface="微软雅黑" pitchFamily="34" charset="-122"/>
                <a:ea typeface="微软雅黑" pitchFamily="34" charset="-122"/>
              </a:rPr>
              <a:t>（涿鹿之战）</a:t>
            </a:r>
          </a:p>
        </p:txBody>
      </p:sp>
      <p:sp>
        <p:nvSpPr>
          <p:cNvPr id="49157" name="Rectangle 5"/>
          <p:cNvSpPr>
            <a:spLocks noChangeArrowheads="1"/>
          </p:cNvSpPr>
          <p:nvPr/>
        </p:nvSpPr>
        <p:spPr bwMode="auto">
          <a:xfrm>
            <a:off x="422275" y="3598863"/>
            <a:ext cx="2978150" cy="457200"/>
          </a:xfrm>
          <a:prstGeom prst="rect">
            <a:avLst/>
          </a:prstGeom>
          <a:noFill/>
          <a:ln w="9525">
            <a:noFill/>
            <a:miter lim="800000"/>
            <a:headEnd/>
            <a:tailEnd/>
          </a:ln>
        </p:spPr>
        <p:txBody>
          <a:bodyPr wrap="none">
            <a:spAutoFit/>
          </a:bodyPr>
          <a:lstStyle/>
          <a:p>
            <a:r>
              <a:rPr lang="zh-CN" altLang="en-US" sz="2400">
                <a:latin typeface="微软雅黑" pitchFamily="34" charset="-122"/>
                <a:ea typeface="微软雅黑" pitchFamily="34" charset="-122"/>
              </a:rPr>
              <a:t>青年时</a:t>
            </a:r>
            <a:r>
              <a:rPr lang="zh-CN" altLang="en-US" sz="2400" b="1"/>
              <a:t>（               ）</a:t>
            </a:r>
          </a:p>
        </p:txBody>
      </p:sp>
      <p:sp>
        <p:nvSpPr>
          <p:cNvPr id="49158" name="Rectangle 6"/>
          <p:cNvSpPr>
            <a:spLocks noChangeArrowheads="1"/>
          </p:cNvSpPr>
          <p:nvPr/>
        </p:nvSpPr>
        <p:spPr bwMode="auto">
          <a:xfrm>
            <a:off x="398463" y="4206875"/>
            <a:ext cx="2978150" cy="457200"/>
          </a:xfrm>
          <a:prstGeom prst="rect">
            <a:avLst/>
          </a:prstGeom>
          <a:noFill/>
          <a:ln w="9525">
            <a:noFill/>
            <a:miter lim="800000"/>
            <a:headEnd/>
            <a:tailEnd/>
          </a:ln>
        </p:spPr>
        <p:txBody>
          <a:bodyPr wrap="none">
            <a:spAutoFit/>
          </a:bodyPr>
          <a:lstStyle/>
          <a:p>
            <a:r>
              <a:rPr lang="zh-CN" altLang="en-US" sz="2400">
                <a:latin typeface="微软雅黑" pitchFamily="34" charset="-122"/>
                <a:ea typeface="微软雅黑" pitchFamily="34" charset="-122"/>
              </a:rPr>
              <a:t>成年后</a:t>
            </a:r>
            <a:r>
              <a:rPr lang="zh-CN" altLang="en-US" sz="2400" b="1"/>
              <a:t>（               ）</a:t>
            </a:r>
          </a:p>
        </p:txBody>
      </p:sp>
      <p:sp>
        <p:nvSpPr>
          <p:cNvPr id="49159" name="Rectangle 7"/>
          <p:cNvSpPr>
            <a:spLocks noChangeArrowheads="1"/>
          </p:cNvSpPr>
          <p:nvPr/>
        </p:nvSpPr>
        <p:spPr bwMode="auto">
          <a:xfrm>
            <a:off x="1690688" y="3600450"/>
            <a:ext cx="1409700" cy="457200"/>
          </a:xfrm>
          <a:prstGeom prst="rect">
            <a:avLst/>
          </a:prstGeom>
          <a:noFill/>
          <a:ln w="9525">
            <a:noFill/>
            <a:miter lim="800000"/>
            <a:headEnd/>
            <a:tailEnd/>
          </a:ln>
        </p:spPr>
        <p:txBody>
          <a:bodyPr wrap="none">
            <a:spAutoFit/>
          </a:bodyPr>
          <a:lstStyle/>
          <a:p>
            <a:r>
              <a:rPr lang="zh-CN" altLang="en-US" sz="2400">
                <a:solidFill>
                  <a:srgbClr val="FF0000"/>
                </a:solidFill>
                <a:latin typeface="微软雅黑" pitchFamily="34" charset="-122"/>
                <a:ea typeface="微软雅黑" pitchFamily="34" charset="-122"/>
              </a:rPr>
              <a:t>敦厚能干</a:t>
            </a:r>
          </a:p>
        </p:txBody>
      </p:sp>
      <p:sp>
        <p:nvSpPr>
          <p:cNvPr id="49160" name="Rectangle 8"/>
          <p:cNvSpPr>
            <a:spLocks noChangeArrowheads="1"/>
          </p:cNvSpPr>
          <p:nvPr/>
        </p:nvSpPr>
        <p:spPr bwMode="auto">
          <a:xfrm>
            <a:off x="1670050" y="4206875"/>
            <a:ext cx="1409700" cy="457200"/>
          </a:xfrm>
          <a:prstGeom prst="rect">
            <a:avLst/>
          </a:prstGeom>
          <a:noFill/>
          <a:ln w="9525">
            <a:noFill/>
            <a:miter lim="800000"/>
            <a:headEnd/>
            <a:tailEnd/>
          </a:ln>
        </p:spPr>
        <p:txBody>
          <a:bodyPr wrap="none">
            <a:spAutoFit/>
          </a:bodyPr>
          <a:lstStyle/>
          <a:p>
            <a:r>
              <a:rPr lang="zh-CN" altLang="en-US" sz="2400">
                <a:solidFill>
                  <a:srgbClr val="FF0000"/>
                </a:solidFill>
                <a:latin typeface="微软雅黑" pitchFamily="34" charset="-122"/>
                <a:ea typeface="微软雅黑" pitchFamily="34" charset="-122"/>
              </a:rPr>
              <a:t>聪明坚毅</a:t>
            </a:r>
          </a:p>
        </p:txBody>
      </p:sp>
      <p:sp>
        <p:nvSpPr>
          <p:cNvPr id="49161" name="Rectangle 9"/>
          <p:cNvSpPr>
            <a:spLocks noChangeArrowheads="1"/>
          </p:cNvSpPr>
          <p:nvPr/>
        </p:nvSpPr>
        <p:spPr bwMode="auto">
          <a:xfrm>
            <a:off x="1749425" y="3100388"/>
            <a:ext cx="1409700" cy="457200"/>
          </a:xfrm>
          <a:prstGeom prst="rect">
            <a:avLst/>
          </a:prstGeom>
          <a:noFill/>
          <a:ln w="9525">
            <a:noFill/>
            <a:miter lim="800000"/>
            <a:headEnd/>
            <a:tailEnd/>
          </a:ln>
        </p:spPr>
        <p:txBody>
          <a:bodyPr wrap="none">
            <a:spAutoFit/>
          </a:bodyPr>
          <a:lstStyle/>
          <a:p>
            <a:r>
              <a:rPr lang="zh-CN" altLang="en-US" sz="2400">
                <a:solidFill>
                  <a:srgbClr val="FF0000"/>
                </a:solidFill>
                <a:latin typeface="微软雅黑" pitchFamily="34" charset="-122"/>
                <a:ea typeface="微软雅黑" pitchFamily="34" charset="-122"/>
              </a:rPr>
              <a:t>异常聪慧</a:t>
            </a:r>
          </a:p>
        </p:txBody>
      </p:sp>
      <p:sp>
        <p:nvSpPr>
          <p:cNvPr id="49162" name="Rectangle 10"/>
          <p:cNvSpPr>
            <a:spLocks noChangeArrowheads="1"/>
          </p:cNvSpPr>
          <p:nvPr/>
        </p:nvSpPr>
        <p:spPr bwMode="auto">
          <a:xfrm>
            <a:off x="3025775" y="3144838"/>
            <a:ext cx="1066800" cy="1433512"/>
          </a:xfrm>
          <a:prstGeom prst="rect">
            <a:avLst/>
          </a:prstGeom>
          <a:noFill/>
          <a:ln w="9525">
            <a:noFill/>
            <a:miter lim="800000"/>
            <a:headEnd/>
            <a:tailEnd/>
          </a:ln>
        </p:spPr>
        <p:txBody>
          <a:bodyPr>
            <a:spAutoFit/>
          </a:bodyPr>
          <a:lstStyle/>
          <a:p>
            <a:r>
              <a:rPr lang="zh-CN" altLang="en-US" sz="8800"/>
              <a:t>｝</a:t>
            </a:r>
          </a:p>
        </p:txBody>
      </p:sp>
      <p:sp>
        <p:nvSpPr>
          <p:cNvPr id="49163" name="Rectangle 11"/>
          <p:cNvSpPr>
            <a:spLocks noChangeArrowheads="1"/>
          </p:cNvSpPr>
          <p:nvPr/>
        </p:nvSpPr>
        <p:spPr bwMode="auto">
          <a:xfrm>
            <a:off x="3556000" y="3611563"/>
            <a:ext cx="1612900" cy="519112"/>
          </a:xfrm>
          <a:prstGeom prst="rect">
            <a:avLst/>
          </a:prstGeom>
          <a:noFill/>
          <a:ln w="9525">
            <a:noFill/>
            <a:miter lim="800000"/>
            <a:headEnd/>
            <a:tailEnd/>
          </a:ln>
        </p:spPr>
        <p:txBody>
          <a:bodyPr wrap="none">
            <a:spAutoFit/>
          </a:bodyPr>
          <a:lstStyle/>
          <a:p>
            <a:r>
              <a:rPr lang="zh-CN" altLang="en-US" sz="2800">
                <a:solidFill>
                  <a:srgbClr val="FF0000"/>
                </a:solidFill>
                <a:latin typeface="微软雅黑" pitchFamily="34" charset="-122"/>
                <a:ea typeface="微软雅黑" pitchFamily="34" charset="-122"/>
              </a:rPr>
              <a:t>部落首领</a:t>
            </a:r>
          </a:p>
        </p:txBody>
      </p:sp>
      <p:sp>
        <p:nvSpPr>
          <p:cNvPr id="49166" name="Rectangle 14"/>
          <p:cNvSpPr>
            <a:spLocks noChangeArrowheads="1"/>
          </p:cNvSpPr>
          <p:nvPr/>
        </p:nvSpPr>
        <p:spPr bwMode="auto">
          <a:xfrm>
            <a:off x="381000" y="3119438"/>
            <a:ext cx="3097213" cy="461962"/>
          </a:xfrm>
          <a:prstGeom prst="rect">
            <a:avLst/>
          </a:prstGeom>
          <a:noFill/>
          <a:ln w="9525">
            <a:noFill/>
            <a:miter lim="800000"/>
            <a:headEnd/>
            <a:tailEnd/>
          </a:ln>
        </p:spPr>
        <p:txBody>
          <a:bodyPr wrap="none">
            <a:spAutoFit/>
          </a:bodyPr>
          <a:lstStyle/>
          <a:p>
            <a:r>
              <a:rPr lang="zh-CN" altLang="en-US" sz="2400">
                <a:latin typeface="微软雅黑" pitchFamily="34" charset="-122"/>
                <a:ea typeface="微软雅黑" pitchFamily="34" charset="-122"/>
              </a:rPr>
              <a:t>幼年时</a:t>
            </a:r>
            <a:r>
              <a:rPr lang="zh-CN" altLang="en-US" sz="2400" b="1"/>
              <a:t>（</a:t>
            </a:r>
            <a:r>
              <a:rPr lang="zh-CN" altLang="en-US" sz="2400">
                <a:solidFill>
                  <a:srgbClr val="FF0000"/>
                </a:solidFill>
                <a:latin typeface="微软雅黑" pitchFamily="34" charset="-122"/>
                <a:ea typeface="微软雅黑" pitchFamily="34" charset="-122"/>
              </a:rPr>
              <a:t>               </a:t>
            </a:r>
            <a:r>
              <a:rPr lang="zh-CN" altLang="en-US" sz="2400" b="1"/>
              <a:t>）</a:t>
            </a:r>
            <a:endParaRPr lang="zh-CN" altLang="en-US" sz="2400">
              <a:latin typeface="微软雅黑" pitchFamily="34" charset="-122"/>
              <a:ea typeface="微软雅黑" pitchFamily="34" charset="-122"/>
            </a:endParaRPr>
          </a:p>
        </p:txBody>
      </p:sp>
      <p:sp>
        <p:nvSpPr>
          <p:cNvPr id="49167" name="AutoShape 15"/>
          <p:cNvSpPr>
            <a:spLocks noChangeArrowheads="1"/>
          </p:cNvSpPr>
          <p:nvPr/>
        </p:nvSpPr>
        <p:spPr bwMode="auto">
          <a:xfrm>
            <a:off x="7315200" y="3733800"/>
            <a:ext cx="865188" cy="215900"/>
          </a:xfrm>
          <a:prstGeom prst="rightArrow">
            <a:avLst>
              <a:gd name="adj1" fmla="val 50000"/>
              <a:gd name="adj2" fmla="val 100184"/>
            </a:avLst>
          </a:prstGeom>
          <a:solidFill>
            <a:srgbClr val="FF0000"/>
          </a:solidFill>
          <a:ln w="9525">
            <a:solidFill>
              <a:srgbClr val="FF00FF"/>
            </a:solidFill>
            <a:miter lim="800000"/>
            <a:headEnd/>
            <a:tailEnd/>
          </a:ln>
        </p:spPr>
        <p:txBody>
          <a:bodyPr wrap="none" anchor="ctr"/>
          <a:lstStyle/>
          <a:p>
            <a:endParaRPr lang="zh-CN" altLang="en-US"/>
          </a:p>
        </p:txBody>
      </p:sp>
      <p:sp>
        <p:nvSpPr>
          <p:cNvPr id="49168" name="Rectangle 16"/>
          <p:cNvSpPr>
            <a:spLocks noChangeArrowheads="1"/>
          </p:cNvSpPr>
          <p:nvPr/>
        </p:nvSpPr>
        <p:spPr bwMode="auto">
          <a:xfrm>
            <a:off x="8229600" y="3505200"/>
            <a:ext cx="762000" cy="1809750"/>
          </a:xfrm>
          <a:prstGeom prst="rect">
            <a:avLst/>
          </a:prstGeom>
          <a:solidFill>
            <a:schemeClr val="bg1"/>
          </a:solidFill>
          <a:ln w="9525">
            <a:solidFill>
              <a:srgbClr val="FF0000"/>
            </a:solidFill>
            <a:miter lim="800000"/>
            <a:headEnd/>
            <a:tailEnd/>
          </a:ln>
        </p:spPr>
        <p:txBody>
          <a:bodyPr>
            <a:spAutoFit/>
          </a:bodyPr>
          <a:lstStyle/>
          <a:p>
            <a:r>
              <a:rPr lang="zh-CN" altLang="en-US" sz="2800">
                <a:solidFill>
                  <a:srgbClr val="FF0000"/>
                </a:solidFill>
                <a:latin typeface="微软雅黑" pitchFamily="34" charset="-122"/>
                <a:ea typeface="微软雅黑" pitchFamily="34" charset="-122"/>
              </a:rPr>
              <a:t>天下共主</a:t>
            </a:r>
          </a:p>
        </p:txBody>
      </p:sp>
      <p:sp>
        <p:nvSpPr>
          <p:cNvPr id="49169" name="AutoShape 17"/>
          <p:cNvSpPr>
            <a:spLocks noChangeArrowheads="1"/>
          </p:cNvSpPr>
          <p:nvPr/>
        </p:nvSpPr>
        <p:spPr bwMode="auto">
          <a:xfrm rot="10800000">
            <a:off x="7196138" y="5316538"/>
            <a:ext cx="865187" cy="215900"/>
          </a:xfrm>
          <a:prstGeom prst="rightArrow">
            <a:avLst>
              <a:gd name="adj1" fmla="val 50000"/>
              <a:gd name="adj2" fmla="val 100184"/>
            </a:avLst>
          </a:prstGeom>
          <a:solidFill>
            <a:srgbClr val="FF0000"/>
          </a:solidFill>
          <a:ln w="9525">
            <a:solidFill>
              <a:srgbClr val="FF00FF"/>
            </a:solidFill>
            <a:miter lim="800000"/>
            <a:headEnd/>
            <a:tailEnd/>
          </a:ln>
        </p:spPr>
        <p:txBody>
          <a:bodyPr wrap="none" anchor="ctr"/>
          <a:lstStyle/>
          <a:p>
            <a:endParaRPr lang="zh-CN" altLang="en-US"/>
          </a:p>
        </p:txBody>
      </p:sp>
      <p:sp>
        <p:nvSpPr>
          <p:cNvPr id="49171" name="Rectangle 19"/>
          <p:cNvSpPr>
            <a:spLocks noChangeArrowheads="1"/>
          </p:cNvSpPr>
          <p:nvPr/>
        </p:nvSpPr>
        <p:spPr bwMode="auto">
          <a:xfrm>
            <a:off x="6248400" y="5105400"/>
            <a:ext cx="898525" cy="519113"/>
          </a:xfrm>
          <a:prstGeom prst="rect">
            <a:avLst/>
          </a:prstGeom>
          <a:noFill/>
          <a:ln w="9525">
            <a:noFill/>
            <a:miter lim="800000"/>
            <a:headEnd/>
            <a:tailEnd/>
          </a:ln>
        </p:spPr>
        <p:txBody>
          <a:bodyPr wrap="none">
            <a:spAutoFit/>
          </a:bodyPr>
          <a:lstStyle/>
          <a:p>
            <a:r>
              <a:rPr lang="zh-CN" altLang="en-US" sz="2800">
                <a:solidFill>
                  <a:srgbClr val="FFC000"/>
                </a:solidFill>
                <a:latin typeface="微软雅黑" pitchFamily="34" charset="-122"/>
                <a:ea typeface="微软雅黑" pitchFamily="34" charset="-122"/>
              </a:rPr>
              <a:t>黄帝</a:t>
            </a:r>
          </a:p>
        </p:txBody>
      </p:sp>
      <p:sp>
        <p:nvSpPr>
          <p:cNvPr id="49172" name="AutoShape 20"/>
          <p:cNvSpPr>
            <a:spLocks noChangeArrowheads="1"/>
          </p:cNvSpPr>
          <p:nvPr/>
        </p:nvSpPr>
        <p:spPr bwMode="auto">
          <a:xfrm rot="10800000">
            <a:off x="5227638" y="5256213"/>
            <a:ext cx="865187" cy="215900"/>
          </a:xfrm>
          <a:prstGeom prst="rightArrow">
            <a:avLst>
              <a:gd name="adj1" fmla="val 50000"/>
              <a:gd name="adj2" fmla="val 100184"/>
            </a:avLst>
          </a:prstGeom>
          <a:solidFill>
            <a:srgbClr val="FF0000"/>
          </a:solidFill>
          <a:ln w="9525">
            <a:solidFill>
              <a:srgbClr val="FF00FF"/>
            </a:solidFill>
            <a:miter lim="800000"/>
            <a:headEnd/>
            <a:tailEnd/>
          </a:ln>
        </p:spPr>
        <p:txBody>
          <a:bodyPr wrap="none" anchor="ctr"/>
          <a:lstStyle/>
          <a:p>
            <a:endParaRPr lang="zh-CN" altLang="en-US"/>
          </a:p>
        </p:txBody>
      </p:sp>
      <p:sp>
        <p:nvSpPr>
          <p:cNvPr id="49173" name="Rectangle 21"/>
          <p:cNvSpPr>
            <a:spLocks noChangeArrowheads="1"/>
          </p:cNvSpPr>
          <p:nvPr/>
        </p:nvSpPr>
        <p:spPr bwMode="auto">
          <a:xfrm>
            <a:off x="3103563" y="5100638"/>
            <a:ext cx="2338387" cy="523875"/>
          </a:xfrm>
          <a:prstGeom prst="rect">
            <a:avLst/>
          </a:prstGeom>
          <a:noFill/>
          <a:ln w="9525">
            <a:noFill/>
            <a:miter lim="800000"/>
            <a:headEnd/>
            <a:tailEnd/>
          </a:ln>
        </p:spPr>
        <p:txBody>
          <a:bodyPr wrap="none">
            <a:spAutoFit/>
          </a:bodyPr>
          <a:lstStyle/>
          <a:p>
            <a:r>
              <a:rPr lang="en-US" altLang="zh-CN" sz="2800">
                <a:solidFill>
                  <a:srgbClr val="FF0000"/>
                </a:solidFill>
                <a:latin typeface="微软雅黑" pitchFamily="34" charset="-122"/>
                <a:ea typeface="微软雅黑" pitchFamily="34" charset="-122"/>
              </a:rPr>
              <a:t>“</a:t>
            </a:r>
            <a:r>
              <a:rPr lang="zh-CN" altLang="en-US" sz="2800">
                <a:solidFill>
                  <a:srgbClr val="FF0000"/>
                </a:solidFill>
                <a:latin typeface="微软雅黑" pitchFamily="34" charset="-122"/>
                <a:ea typeface="微软雅黑" pitchFamily="34" charset="-122"/>
              </a:rPr>
              <a:t>人文初祖</a:t>
            </a:r>
            <a:r>
              <a:rPr lang="en-US" altLang="zh-CN" sz="2800">
                <a:solidFill>
                  <a:srgbClr val="FF0000"/>
                </a:solidFill>
                <a:latin typeface="微软雅黑" pitchFamily="34" charset="-122"/>
                <a:ea typeface="微软雅黑" pitchFamily="34" charset="-122"/>
              </a:rPr>
              <a:t>”</a:t>
            </a:r>
            <a:endParaRPr lang="zh-CN" altLang="en-US" sz="2800">
              <a:solidFill>
                <a:srgbClr val="FF0000"/>
              </a:solidFill>
              <a:latin typeface="微软雅黑" pitchFamily="34" charset="-122"/>
              <a:ea typeface="微软雅黑" pitchFamily="34" charset="-122"/>
            </a:endParaRPr>
          </a:p>
        </p:txBody>
      </p:sp>
      <p:sp>
        <p:nvSpPr>
          <p:cNvPr id="3" name="矩形 2"/>
          <p:cNvSpPr>
            <a:spLocks noChangeArrowheads="1"/>
          </p:cNvSpPr>
          <p:nvPr/>
        </p:nvSpPr>
        <p:spPr bwMode="auto">
          <a:xfrm>
            <a:off x="4243388" y="5629275"/>
            <a:ext cx="4572000" cy="830263"/>
          </a:xfrm>
          <a:prstGeom prst="rect">
            <a:avLst/>
          </a:prstGeom>
          <a:noFill/>
          <a:ln w="9525">
            <a:noFill/>
            <a:miter lim="800000"/>
            <a:headEnd/>
            <a:tailEnd/>
          </a:ln>
        </p:spPr>
        <p:txBody>
          <a:bodyPr>
            <a:spAutoFit/>
          </a:bodyPr>
          <a:lstStyle/>
          <a:p>
            <a:r>
              <a:rPr lang="zh-CN" altLang="en-US" sz="2400">
                <a:solidFill>
                  <a:srgbClr val="000000"/>
                </a:solidFill>
                <a:latin typeface="微软雅黑" pitchFamily="34" charset="-122"/>
                <a:ea typeface="微软雅黑" pitchFamily="34" charset="-122"/>
              </a:rPr>
              <a:t>（黄色是大地的正色，象征着吉祥喜庆，是大家所崇尚的颜色。）</a:t>
            </a:r>
            <a:endParaRPr lang="zh-CN" altLang="en-US" sz="2400">
              <a:latin typeface="微软雅黑" pitchFamily="34" charset="-122"/>
              <a:ea typeface="微软雅黑" pitchFamily="34" charset="-122"/>
            </a:endParaRPr>
          </a:p>
        </p:txBody>
      </p:sp>
      <p:sp>
        <p:nvSpPr>
          <p:cNvPr id="20" name="AutoShape 17"/>
          <p:cNvSpPr>
            <a:spLocks noChangeArrowheads="1"/>
          </p:cNvSpPr>
          <p:nvPr/>
        </p:nvSpPr>
        <p:spPr bwMode="auto">
          <a:xfrm>
            <a:off x="5140325" y="3806825"/>
            <a:ext cx="712788" cy="169863"/>
          </a:xfrm>
          <a:prstGeom prst="rightArrow">
            <a:avLst>
              <a:gd name="adj1" fmla="val 50000"/>
              <a:gd name="adj2" fmla="val 100846"/>
            </a:avLst>
          </a:prstGeom>
          <a:solidFill>
            <a:srgbClr val="FF0000"/>
          </a:solidFill>
          <a:ln w="9525">
            <a:solidFill>
              <a:srgbClr val="FF00FF"/>
            </a:solidFill>
            <a:miter lim="800000"/>
            <a:headEnd/>
            <a:tailEnd/>
          </a:ln>
        </p:spPr>
        <p:txBody>
          <a:bodyPr wrap="none" anchor="ctr"/>
          <a:lstStyle/>
          <a:p>
            <a:endParaRPr lang="zh-CN" altLang="en-US"/>
          </a:p>
        </p:txBody>
      </p:sp>
      <p:sp>
        <p:nvSpPr>
          <p:cNvPr id="2" name="任意多边形 1"/>
          <p:cNvSpPr/>
          <p:nvPr>
            <p:custDataLst>
              <p:tags r:id="rId1"/>
            </p:custDataLst>
          </p:nvPr>
        </p:nvSpPr>
        <p:spPr bwMode="auto">
          <a:xfrm>
            <a:off x="249238" y="520700"/>
            <a:ext cx="552450" cy="563563"/>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4" name="文本框 3"/>
          <p:cNvSpPr txBox="1"/>
          <p:nvPr/>
        </p:nvSpPr>
        <p:spPr>
          <a:xfrm>
            <a:off x="-219075" y="560388"/>
            <a:ext cx="3744913" cy="52387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rPr>
              <a:t>精读感悟</a:t>
            </a:r>
            <a:endParaRPr lang="zh-CN" altLang="en-US" sz="2800" spc="100" noProof="1">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pic>
        <p:nvPicPr>
          <p:cNvPr id="36886" name="Picture 2"/>
          <p:cNvPicPr>
            <a:picLocks noChangeAspect="1" noChangeArrowheads="1"/>
          </p:cNvPicPr>
          <p:nvPr/>
        </p:nvPicPr>
        <p:blipFill>
          <a:blip r:embed="rId4"/>
          <a:srcRect/>
          <a:stretch>
            <a:fillRect/>
          </a:stretch>
        </p:blipFill>
        <p:spPr bwMode="auto">
          <a:xfrm>
            <a:off x="381000" y="1260475"/>
            <a:ext cx="1030288" cy="1482725"/>
          </a:xfrm>
          <a:prstGeom prst="rect">
            <a:avLst/>
          </a:prstGeom>
          <a:noFill/>
          <a:ln w="9525">
            <a:noFill/>
            <a:miter lim="800000"/>
            <a:headEnd/>
            <a:tailEnd/>
          </a:ln>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 calcmode="lin" valueType="num">
                                      <p:cBhvr additive="base">
                                        <p:cTn id="7" dur="500" fill="hold"/>
                                        <p:tgtEl>
                                          <p:spTgt spid="491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915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9155">
                                            <p:txEl>
                                              <p:pRg st="1" end="1"/>
                                            </p:txEl>
                                          </p:spTgt>
                                        </p:tgtEl>
                                        <p:attrNameLst>
                                          <p:attrName>style.visibility</p:attrName>
                                        </p:attrNameLst>
                                      </p:cBhvr>
                                      <p:to>
                                        <p:strVal val="visible"/>
                                      </p:to>
                                    </p:set>
                                    <p:anim calcmode="lin" valueType="num">
                                      <p:cBhvr additive="base">
                                        <p:cTn id="13" dur="500" fill="hold"/>
                                        <p:tgtEl>
                                          <p:spTgt spid="4915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915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9166"/>
                                        </p:tgtEl>
                                        <p:attrNameLst>
                                          <p:attrName>style.visibility</p:attrName>
                                        </p:attrNameLst>
                                      </p:cBhvr>
                                      <p:to>
                                        <p:strVal val="visible"/>
                                      </p:to>
                                    </p:set>
                                    <p:anim calcmode="lin" valueType="num">
                                      <p:cBhvr additive="base">
                                        <p:cTn id="19" dur="500" fill="hold"/>
                                        <p:tgtEl>
                                          <p:spTgt spid="49166"/>
                                        </p:tgtEl>
                                        <p:attrNameLst>
                                          <p:attrName>ppt_x</p:attrName>
                                        </p:attrNameLst>
                                      </p:cBhvr>
                                      <p:tavLst>
                                        <p:tav tm="0">
                                          <p:val>
                                            <p:strVal val="#ppt_x"/>
                                          </p:val>
                                        </p:tav>
                                        <p:tav tm="100000">
                                          <p:val>
                                            <p:strVal val="#ppt_x"/>
                                          </p:val>
                                        </p:tav>
                                      </p:tavLst>
                                    </p:anim>
                                    <p:anim calcmode="lin" valueType="num">
                                      <p:cBhvr additive="base">
                                        <p:cTn id="20" dur="500" fill="hold"/>
                                        <p:tgtEl>
                                          <p:spTgt spid="4916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9157"/>
                                        </p:tgtEl>
                                        <p:attrNameLst>
                                          <p:attrName>style.visibility</p:attrName>
                                        </p:attrNameLst>
                                      </p:cBhvr>
                                      <p:to>
                                        <p:strVal val="visible"/>
                                      </p:to>
                                    </p:set>
                                    <p:anim calcmode="lin" valueType="num">
                                      <p:cBhvr additive="base">
                                        <p:cTn id="23" dur="500" fill="hold"/>
                                        <p:tgtEl>
                                          <p:spTgt spid="49157"/>
                                        </p:tgtEl>
                                        <p:attrNameLst>
                                          <p:attrName>ppt_x</p:attrName>
                                        </p:attrNameLst>
                                      </p:cBhvr>
                                      <p:tavLst>
                                        <p:tav tm="0">
                                          <p:val>
                                            <p:strVal val="#ppt_x"/>
                                          </p:val>
                                        </p:tav>
                                        <p:tav tm="100000">
                                          <p:val>
                                            <p:strVal val="#ppt_x"/>
                                          </p:val>
                                        </p:tav>
                                      </p:tavLst>
                                    </p:anim>
                                    <p:anim calcmode="lin" valueType="num">
                                      <p:cBhvr additive="base">
                                        <p:cTn id="24" dur="500" fill="hold"/>
                                        <p:tgtEl>
                                          <p:spTgt spid="4915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9158"/>
                                        </p:tgtEl>
                                        <p:attrNameLst>
                                          <p:attrName>style.visibility</p:attrName>
                                        </p:attrNameLst>
                                      </p:cBhvr>
                                      <p:to>
                                        <p:strVal val="visible"/>
                                      </p:to>
                                    </p:set>
                                    <p:anim calcmode="lin" valueType="num">
                                      <p:cBhvr additive="base">
                                        <p:cTn id="27" dur="500" fill="hold"/>
                                        <p:tgtEl>
                                          <p:spTgt spid="49158"/>
                                        </p:tgtEl>
                                        <p:attrNameLst>
                                          <p:attrName>ppt_x</p:attrName>
                                        </p:attrNameLst>
                                      </p:cBhvr>
                                      <p:tavLst>
                                        <p:tav tm="0">
                                          <p:val>
                                            <p:strVal val="#ppt_x"/>
                                          </p:val>
                                        </p:tav>
                                        <p:tav tm="100000">
                                          <p:val>
                                            <p:strVal val="#ppt_x"/>
                                          </p:val>
                                        </p:tav>
                                      </p:tavLst>
                                    </p:anim>
                                    <p:anim calcmode="lin" valueType="num">
                                      <p:cBhvr additive="base">
                                        <p:cTn id="28" dur="500" fill="hold"/>
                                        <p:tgtEl>
                                          <p:spTgt spid="4915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9161"/>
                                        </p:tgtEl>
                                        <p:attrNameLst>
                                          <p:attrName>style.visibility</p:attrName>
                                        </p:attrNameLst>
                                      </p:cBhvr>
                                      <p:to>
                                        <p:strVal val="visible"/>
                                      </p:to>
                                    </p:set>
                                    <p:anim calcmode="lin" valueType="num">
                                      <p:cBhvr additive="base">
                                        <p:cTn id="33" dur="500" fill="hold"/>
                                        <p:tgtEl>
                                          <p:spTgt spid="49161"/>
                                        </p:tgtEl>
                                        <p:attrNameLst>
                                          <p:attrName>ppt_x</p:attrName>
                                        </p:attrNameLst>
                                      </p:cBhvr>
                                      <p:tavLst>
                                        <p:tav tm="0">
                                          <p:val>
                                            <p:strVal val="#ppt_x"/>
                                          </p:val>
                                        </p:tav>
                                        <p:tav tm="100000">
                                          <p:val>
                                            <p:strVal val="#ppt_x"/>
                                          </p:val>
                                        </p:tav>
                                      </p:tavLst>
                                    </p:anim>
                                    <p:anim calcmode="lin" valueType="num">
                                      <p:cBhvr additive="base">
                                        <p:cTn id="34" dur="500" fill="hold"/>
                                        <p:tgtEl>
                                          <p:spTgt spid="49161"/>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9159"/>
                                        </p:tgtEl>
                                        <p:attrNameLst>
                                          <p:attrName>style.visibility</p:attrName>
                                        </p:attrNameLst>
                                      </p:cBhvr>
                                      <p:to>
                                        <p:strVal val="visible"/>
                                      </p:to>
                                    </p:set>
                                    <p:anim calcmode="lin" valueType="num">
                                      <p:cBhvr additive="base">
                                        <p:cTn id="39" dur="500" fill="hold"/>
                                        <p:tgtEl>
                                          <p:spTgt spid="49159"/>
                                        </p:tgtEl>
                                        <p:attrNameLst>
                                          <p:attrName>ppt_x</p:attrName>
                                        </p:attrNameLst>
                                      </p:cBhvr>
                                      <p:tavLst>
                                        <p:tav tm="0">
                                          <p:val>
                                            <p:strVal val="#ppt_x"/>
                                          </p:val>
                                        </p:tav>
                                        <p:tav tm="100000">
                                          <p:val>
                                            <p:strVal val="#ppt_x"/>
                                          </p:val>
                                        </p:tav>
                                      </p:tavLst>
                                    </p:anim>
                                    <p:anim calcmode="lin" valueType="num">
                                      <p:cBhvr additive="base">
                                        <p:cTn id="40" dur="500" fill="hold"/>
                                        <p:tgtEl>
                                          <p:spTgt spid="49159"/>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49160"/>
                                        </p:tgtEl>
                                        <p:attrNameLst>
                                          <p:attrName>style.visibility</p:attrName>
                                        </p:attrNameLst>
                                      </p:cBhvr>
                                      <p:to>
                                        <p:strVal val="visible"/>
                                      </p:to>
                                    </p:set>
                                    <p:anim calcmode="lin" valueType="num">
                                      <p:cBhvr additive="base">
                                        <p:cTn id="45" dur="500" fill="hold"/>
                                        <p:tgtEl>
                                          <p:spTgt spid="49160"/>
                                        </p:tgtEl>
                                        <p:attrNameLst>
                                          <p:attrName>ppt_x</p:attrName>
                                        </p:attrNameLst>
                                      </p:cBhvr>
                                      <p:tavLst>
                                        <p:tav tm="0">
                                          <p:val>
                                            <p:strVal val="#ppt_x"/>
                                          </p:val>
                                        </p:tav>
                                        <p:tav tm="100000">
                                          <p:val>
                                            <p:strVal val="#ppt_x"/>
                                          </p:val>
                                        </p:tav>
                                      </p:tavLst>
                                    </p:anim>
                                    <p:anim calcmode="lin" valueType="num">
                                      <p:cBhvr additive="base">
                                        <p:cTn id="46" dur="500" fill="hold"/>
                                        <p:tgtEl>
                                          <p:spTgt spid="49160"/>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9162"/>
                                        </p:tgtEl>
                                        <p:attrNameLst>
                                          <p:attrName>style.visibility</p:attrName>
                                        </p:attrNameLst>
                                      </p:cBhvr>
                                      <p:to>
                                        <p:strVal val="visible"/>
                                      </p:to>
                                    </p:set>
                                    <p:anim calcmode="lin" valueType="num">
                                      <p:cBhvr additive="base">
                                        <p:cTn id="51" dur="500" fill="hold"/>
                                        <p:tgtEl>
                                          <p:spTgt spid="49162"/>
                                        </p:tgtEl>
                                        <p:attrNameLst>
                                          <p:attrName>ppt_x</p:attrName>
                                        </p:attrNameLst>
                                      </p:cBhvr>
                                      <p:tavLst>
                                        <p:tav tm="0">
                                          <p:val>
                                            <p:strVal val="#ppt_x"/>
                                          </p:val>
                                        </p:tav>
                                        <p:tav tm="100000">
                                          <p:val>
                                            <p:strVal val="#ppt_x"/>
                                          </p:val>
                                        </p:tav>
                                      </p:tavLst>
                                    </p:anim>
                                    <p:anim calcmode="lin" valueType="num">
                                      <p:cBhvr additive="base">
                                        <p:cTn id="52" dur="500" fill="hold"/>
                                        <p:tgtEl>
                                          <p:spTgt spid="4916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49163"/>
                                        </p:tgtEl>
                                        <p:attrNameLst>
                                          <p:attrName>style.visibility</p:attrName>
                                        </p:attrNameLst>
                                      </p:cBhvr>
                                      <p:to>
                                        <p:strVal val="visible"/>
                                      </p:to>
                                    </p:set>
                                    <p:anim calcmode="lin" valueType="num">
                                      <p:cBhvr additive="base">
                                        <p:cTn id="57" dur="500" fill="hold"/>
                                        <p:tgtEl>
                                          <p:spTgt spid="49163"/>
                                        </p:tgtEl>
                                        <p:attrNameLst>
                                          <p:attrName>ppt_x</p:attrName>
                                        </p:attrNameLst>
                                      </p:cBhvr>
                                      <p:tavLst>
                                        <p:tav tm="0">
                                          <p:val>
                                            <p:strVal val="#ppt_x"/>
                                          </p:val>
                                        </p:tav>
                                        <p:tav tm="100000">
                                          <p:val>
                                            <p:strVal val="#ppt_x"/>
                                          </p:val>
                                        </p:tav>
                                      </p:tavLst>
                                    </p:anim>
                                    <p:anim calcmode="lin" valueType="num">
                                      <p:cBhvr additive="base">
                                        <p:cTn id="58" dur="500" fill="hold"/>
                                        <p:tgtEl>
                                          <p:spTgt spid="49163"/>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49156"/>
                                        </p:tgtEl>
                                        <p:attrNameLst>
                                          <p:attrName>style.visibility</p:attrName>
                                        </p:attrNameLst>
                                      </p:cBhvr>
                                      <p:to>
                                        <p:strVal val="visible"/>
                                      </p:to>
                                    </p:set>
                                    <p:anim calcmode="lin" valueType="num">
                                      <p:cBhvr additive="base">
                                        <p:cTn id="63" dur="500" fill="hold"/>
                                        <p:tgtEl>
                                          <p:spTgt spid="49156"/>
                                        </p:tgtEl>
                                        <p:attrNameLst>
                                          <p:attrName>ppt_x</p:attrName>
                                        </p:attrNameLst>
                                      </p:cBhvr>
                                      <p:tavLst>
                                        <p:tav tm="0">
                                          <p:val>
                                            <p:strVal val="#ppt_x"/>
                                          </p:val>
                                        </p:tav>
                                        <p:tav tm="100000">
                                          <p:val>
                                            <p:strVal val="#ppt_x"/>
                                          </p:val>
                                        </p:tav>
                                      </p:tavLst>
                                    </p:anim>
                                    <p:anim calcmode="lin" valueType="num">
                                      <p:cBhvr additive="base">
                                        <p:cTn id="64" dur="500" fill="hold"/>
                                        <p:tgtEl>
                                          <p:spTgt spid="49156"/>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ppt_x"/>
                                          </p:val>
                                        </p:tav>
                                        <p:tav tm="100000">
                                          <p:val>
                                            <p:strVal val="#ppt_x"/>
                                          </p:val>
                                        </p:tav>
                                      </p:tavLst>
                                    </p:anim>
                                    <p:anim calcmode="lin" valueType="num">
                                      <p:cBhvr additive="base">
                                        <p:cTn id="7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49167"/>
                                        </p:tgtEl>
                                        <p:attrNameLst>
                                          <p:attrName>style.visibility</p:attrName>
                                        </p:attrNameLst>
                                      </p:cBhvr>
                                      <p:to>
                                        <p:strVal val="visible"/>
                                      </p:to>
                                    </p:set>
                                    <p:anim calcmode="lin" valueType="num">
                                      <p:cBhvr additive="base">
                                        <p:cTn id="75" dur="500" fill="hold"/>
                                        <p:tgtEl>
                                          <p:spTgt spid="49167"/>
                                        </p:tgtEl>
                                        <p:attrNameLst>
                                          <p:attrName>ppt_x</p:attrName>
                                        </p:attrNameLst>
                                      </p:cBhvr>
                                      <p:tavLst>
                                        <p:tav tm="0">
                                          <p:val>
                                            <p:strVal val="#ppt_x"/>
                                          </p:val>
                                        </p:tav>
                                        <p:tav tm="100000">
                                          <p:val>
                                            <p:strVal val="#ppt_x"/>
                                          </p:val>
                                        </p:tav>
                                      </p:tavLst>
                                    </p:anim>
                                    <p:anim calcmode="lin" valueType="num">
                                      <p:cBhvr additive="base">
                                        <p:cTn id="76" dur="500" fill="hold"/>
                                        <p:tgtEl>
                                          <p:spTgt spid="49167"/>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49168"/>
                                        </p:tgtEl>
                                        <p:attrNameLst>
                                          <p:attrName>style.visibility</p:attrName>
                                        </p:attrNameLst>
                                      </p:cBhvr>
                                      <p:to>
                                        <p:strVal val="visible"/>
                                      </p:to>
                                    </p:set>
                                    <p:anim calcmode="lin" valueType="num">
                                      <p:cBhvr additive="base">
                                        <p:cTn id="81" dur="500" fill="hold"/>
                                        <p:tgtEl>
                                          <p:spTgt spid="49168"/>
                                        </p:tgtEl>
                                        <p:attrNameLst>
                                          <p:attrName>ppt_x</p:attrName>
                                        </p:attrNameLst>
                                      </p:cBhvr>
                                      <p:tavLst>
                                        <p:tav tm="0">
                                          <p:val>
                                            <p:strVal val="#ppt_x"/>
                                          </p:val>
                                        </p:tav>
                                        <p:tav tm="100000">
                                          <p:val>
                                            <p:strVal val="#ppt_x"/>
                                          </p:val>
                                        </p:tav>
                                      </p:tavLst>
                                    </p:anim>
                                    <p:anim calcmode="lin" valueType="num">
                                      <p:cBhvr additive="base">
                                        <p:cTn id="82" dur="500" fill="hold"/>
                                        <p:tgtEl>
                                          <p:spTgt spid="49168"/>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49169"/>
                                        </p:tgtEl>
                                        <p:attrNameLst>
                                          <p:attrName>style.visibility</p:attrName>
                                        </p:attrNameLst>
                                      </p:cBhvr>
                                      <p:to>
                                        <p:strVal val="visible"/>
                                      </p:to>
                                    </p:set>
                                    <p:anim calcmode="lin" valueType="num">
                                      <p:cBhvr additive="base">
                                        <p:cTn id="87" dur="500" fill="hold"/>
                                        <p:tgtEl>
                                          <p:spTgt spid="49169"/>
                                        </p:tgtEl>
                                        <p:attrNameLst>
                                          <p:attrName>ppt_x</p:attrName>
                                        </p:attrNameLst>
                                      </p:cBhvr>
                                      <p:tavLst>
                                        <p:tav tm="0">
                                          <p:val>
                                            <p:strVal val="#ppt_x"/>
                                          </p:val>
                                        </p:tav>
                                        <p:tav tm="100000">
                                          <p:val>
                                            <p:strVal val="#ppt_x"/>
                                          </p:val>
                                        </p:tav>
                                      </p:tavLst>
                                    </p:anim>
                                    <p:anim calcmode="lin" valueType="num">
                                      <p:cBhvr additive="base">
                                        <p:cTn id="88" dur="500" fill="hold"/>
                                        <p:tgtEl>
                                          <p:spTgt spid="49169"/>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31" presetClass="entr" presetSubtype="0" fill="hold" grpId="0" nodeType="clickEffect">
                                  <p:stCondLst>
                                    <p:cond delay="0"/>
                                  </p:stCondLst>
                                  <p:childTnLst>
                                    <p:set>
                                      <p:cBhvr>
                                        <p:cTn id="92" dur="1" fill="hold">
                                          <p:stCondLst>
                                            <p:cond delay="0"/>
                                          </p:stCondLst>
                                        </p:cTn>
                                        <p:tgtEl>
                                          <p:spTgt spid="3"/>
                                        </p:tgtEl>
                                        <p:attrNameLst>
                                          <p:attrName>style.visibility</p:attrName>
                                        </p:attrNameLst>
                                      </p:cBhvr>
                                      <p:to>
                                        <p:strVal val="visible"/>
                                      </p:to>
                                    </p:set>
                                    <p:anim calcmode="lin" valueType="num">
                                      <p:cBhvr>
                                        <p:cTn id="93" dur="1000" fill="hold"/>
                                        <p:tgtEl>
                                          <p:spTgt spid="3"/>
                                        </p:tgtEl>
                                        <p:attrNameLst>
                                          <p:attrName>ppt_w</p:attrName>
                                        </p:attrNameLst>
                                      </p:cBhvr>
                                      <p:tavLst>
                                        <p:tav tm="0">
                                          <p:val>
                                            <p:fltVal val="0"/>
                                          </p:val>
                                        </p:tav>
                                        <p:tav tm="100000">
                                          <p:val>
                                            <p:strVal val="#ppt_w"/>
                                          </p:val>
                                        </p:tav>
                                      </p:tavLst>
                                    </p:anim>
                                    <p:anim calcmode="lin" valueType="num">
                                      <p:cBhvr>
                                        <p:cTn id="94" dur="1000" fill="hold"/>
                                        <p:tgtEl>
                                          <p:spTgt spid="3"/>
                                        </p:tgtEl>
                                        <p:attrNameLst>
                                          <p:attrName>ppt_h</p:attrName>
                                        </p:attrNameLst>
                                      </p:cBhvr>
                                      <p:tavLst>
                                        <p:tav tm="0">
                                          <p:val>
                                            <p:fltVal val="0"/>
                                          </p:val>
                                        </p:tav>
                                        <p:tav tm="100000">
                                          <p:val>
                                            <p:strVal val="#ppt_h"/>
                                          </p:val>
                                        </p:tav>
                                      </p:tavLst>
                                    </p:anim>
                                    <p:anim calcmode="lin" valueType="num">
                                      <p:cBhvr>
                                        <p:cTn id="95" dur="1000" fill="hold"/>
                                        <p:tgtEl>
                                          <p:spTgt spid="3"/>
                                        </p:tgtEl>
                                        <p:attrNameLst>
                                          <p:attrName>style.rotation</p:attrName>
                                        </p:attrNameLst>
                                      </p:cBhvr>
                                      <p:tavLst>
                                        <p:tav tm="0">
                                          <p:val>
                                            <p:fltVal val="90"/>
                                          </p:val>
                                        </p:tav>
                                        <p:tav tm="100000">
                                          <p:val>
                                            <p:fltVal val="0"/>
                                          </p:val>
                                        </p:tav>
                                      </p:tavLst>
                                    </p:anim>
                                    <p:animEffect transition="in" filter="fade">
                                      <p:cBhvr>
                                        <p:cTn id="96" dur="1000"/>
                                        <p:tgtEl>
                                          <p:spTgt spid="3"/>
                                        </p:tgtEl>
                                      </p:cBhvr>
                                    </p:animEffect>
                                  </p:childTnLst>
                                </p:cTn>
                              </p:par>
                            </p:childTnLst>
                          </p:cTn>
                        </p:par>
                      </p:childTnLst>
                    </p:cTn>
                  </p:par>
                  <p:par>
                    <p:cTn id="97" fill="hold">
                      <p:stCondLst>
                        <p:cond delay="indefinite"/>
                      </p:stCondLst>
                      <p:childTnLst>
                        <p:par>
                          <p:cTn id="98" fill="hold">
                            <p:stCondLst>
                              <p:cond delay="0"/>
                            </p:stCondLst>
                            <p:childTnLst>
                              <p:par>
                                <p:cTn id="99" presetID="2" presetClass="entr" presetSubtype="4" fill="hold" grpId="0" nodeType="clickEffect">
                                  <p:stCondLst>
                                    <p:cond delay="0"/>
                                  </p:stCondLst>
                                  <p:childTnLst>
                                    <p:set>
                                      <p:cBhvr>
                                        <p:cTn id="100" dur="1" fill="hold">
                                          <p:stCondLst>
                                            <p:cond delay="0"/>
                                          </p:stCondLst>
                                        </p:cTn>
                                        <p:tgtEl>
                                          <p:spTgt spid="49171"/>
                                        </p:tgtEl>
                                        <p:attrNameLst>
                                          <p:attrName>style.visibility</p:attrName>
                                        </p:attrNameLst>
                                      </p:cBhvr>
                                      <p:to>
                                        <p:strVal val="visible"/>
                                      </p:to>
                                    </p:set>
                                    <p:anim calcmode="lin" valueType="num">
                                      <p:cBhvr additive="base">
                                        <p:cTn id="101" dur="500" fill="hold"/>
                                        <p:tgtEl>
                                          <p:spTgt spid="49171"/>
                                        </p:tgtEl>
                                        <p:attrNameLst>
                                          <p:attrName>ppt_x</p:attrName>
                                        </p:attrNameLst>
                                      </p:cBhvr>
                                      <p:tavLst>
                                        <p:tav tm="0">
                                          <p:val>
                                            <p:strVal val="#ppt_x"/>
                                          </p:val>
                                        </p:tav>
                                        <p:tav tm="100000">
                                          <p:val>
                                            <p:strVal val="#ppt_x"/>
                                          </p:val>
                                        </p:tav>
                                      </p:tavLst>
                                    </p:anim>
                                    <p:anim calcmode="lin" valueType="num">
                                      <p:cBhvr additive="base">
                                        <p:cTn id="102" dur="500" fill="hold"/>
                                        <p:tgtEl>
                                          <p:spTgt spid="49171"/>
                                        </p:tgtEl>
                                        <p:attrNameLst>
                                          <p:attrName>ppt_y</p:attrName>
                                        </p:attrNameLst>
                                      </p:cBhvr>
                                      <p:tavLst>
                                        <p:tav tm="0">
                                          <p:val>
                                            <p:strVal val="1+#ppt_h/2"/>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49172"/>
                                        </p:tgtEl>
                                        <p:attrNameLst>
                                          <p:attrName>style.visibility</p:attrName>
                                        </p:attrNameLst>
                                      </p:cBhvr>
                                      <p:to>
                                        <p:strVal val="visible"/>
                                      </p:to>
                                    </p:set>
                                    <p:anim calcmode="lin" valueType="num">
                                      <p:cBhvr additive="base">
                                        <p:cTn id="107" dur="500" fill="hold"/>
                                        <p:tgtEl>
                                          <p:spTgt spid="49172"/>
                                        </p:tgtEl>
                                        <p:attrNameLst>
                                          <p:attrName>ppt_x</p:attrName>
                                        </p:attrNameLst>
                                      </p:cBhvr>
                                      <p:tavLst>
                                        <p:tav tm="0">
                                          <p:val>
                                            <p:strVal val="#ppt_x"/>
                                          </p:val>
                                        </p:tav>
                                        <p:tav tm="100000">
                                          <p:val>
                                            <p:strVal val="#ppt_x"/>
                                          </p:val>
                                        </p:tav>
                                      </p:tavLst>
                                    </p:anim>
                                    <p:anim calcmode="lin" valueType="num">
                                      <p:cBhvr additive="base">
                                        <p:cTn id="108" dur="500" fill="hold"/>
                                        <p:tgtEl>
                                          <p:spTgt spid="49172"/>
                                        </p:tgtEl>
                                        <p:attrNameLst>
                                          <p:attrName>ppt_y</p:attrName>
                                        </p:attrNameLst>
                                      </p:cBhvr>
                                      <p:tavLst>
                                        <p:tav tm="0">
                                          <p:val>
                                            <p:strVal val="1+#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grpId="0" nodeType="clickEffect">
                                  <p:stCondLst>
                                    <p:cond delay="0"/>
                                  </p:stCondLst>
                                  <p:childTnLst>
                                    <p:set>
                                      <p:cBhvr>
                                        <p:cTn id="112" dur="1" fill="hold">
                                          <p:stCondLst>
                                            <p:cond delay="0"/>
                                          </p:stCondLst>
                                        </p:cTn>
                                        <p:tgtEl>
                                          <p:spTgt spid="49173"/>
                                        </p:tgtEl>
                                        <p:attrNameLst>
                                          <p:attrName>style.visibility</p:attrName>
                                        </p:attrNameLst>
                                      </p:cBhvr>
                                      <p:to>
                                        <p:strVal val="visible"/>
                                      </p:to>
                                    </p:set>
                                    <p:anim calcmode="lin" valueType="num">
                                      <p:cBhvr additive="base">
                                        <p:cTn id="113" dur="500" fill="hold"/>
                                        <p:tgtEl>
                                          <p:spTgt spid="49173"/>
                                        </p:tgtEl>
                                        <p:attrNameLst>
                                          <p:attrName>ppt_x</p:attrName>
                                        </p:attrNameLst>
                                      </p:cBhvr>
                                      <p:tavLst>
                                        <p:tav tm="0">
                                          <p:val>
                                            <p:strVal val="#ppt_x"/>
                                          </p:val>
                                        </p:tav>
                                        <p:tav tm="100000">
                                          <p:val>
                                            <p:strVal val="#ppt_x"/>
                                          </p:val>
                                        </p:tav>
                                      </p:tavLst>
                                    </p:anim>
                                    <p:anim calcmode="lin" valueType="num">
                                      <p:cBhvr additive="base">
                                        <p:cTn id="114" dur="500" fill="hold"/>
                                        <p:tgtEl>
                                          <p:spTgt spid="491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P spid="49156" grpId="0" bldLvl="0" animBg="1"/>
      <p:bldP spid="49157" grpId="0" bldLvl="0" animBg="1"/>
      <p:bldP spid="49158" grpId="0" bldLvl="0" animBg="1"/>
      <p:bldP spid="49159" grpId="0" bldLvl="0" animBg="1"/>
      <p:bldP spid="49160" grpId="0" bldLvl="0" animBg="1"/>
      <p:bldP spid="49161" grpId="0" bldLvl="0" animBg="1"/>
      <p:bldP spid="49162" grpId="0" bldLvl="0" animBg="1"/>
      <p:bldP spid="49163" grpId="0" bldLvl="0" animBg="1"/>
      <p:bldP spid="49166" grpId="0" bldLvl="0" animBg="1"/>
      <p:bldP spid="49167" grpId="0" bldLvl="0" animBg="1"/>
      <p:bldP spid="49168" grpId="0" bldLvl="0" animBg="1"/>
      <p:bldP spid="49169" grpId="0" bldLvl="0" animBg="1"/>
      <p:bldP spid="49171" grpId="0" bldLvl="0" animBg="1"/>
      <p:bldP spid="49172" grpId="0" bldLvl="0" animBg="1"/>
      <p:bldP spid="49173" grpId="0" bldLvl="0" animBg="1"/>
      <p:bldP spid="3" grpId="0"/>
      <p:bldP spid="20"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custDataLst>
              <p:tags r:id="rId1"/>
            </p:custDataLst>
          </p:nvPr>
        </p:nvSpPr>
        <p:spPr bwMode="auto">
          <a:xfrm>
            <a:off x="468313" y="692150"/>
            <a:ext cx="552450" cy="563563"/>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3" name="文本框 2"/>
          <p:cNvSpPr txBox="1"/>
          <p:nvPr/>
        </p:nvSpPr>
        <p:spPr>
          <a:xfrm>
            <a:off x="19050" y="736600"/>
            <a:ext cx="3744913" cy="519113"/>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rPr>
              <a:t>课外延伸</a:t>
            </a:r>
            <a:endParaRPr lang="zh-CN" altLang="en-US" sz="2800" spc="100" noProof="1">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grpSp>
        <p:nvGrpSpPr>
          <p:cNvPr id="37891" name="Group 7"/>
          <p:cNvGrpSpPr>
            <a:grpSpLocks/>
          </p:cNvGrpSpPr>
          <p:nvPr/>
        </p:nvGrpSpPr>
        <p:grpSpPr bwMode="auto">
          <a:xfrm>
            <a:off x="4933950" y="692150"/>
            <a:ext cx="3573463" cy="5910263"/>
            <a:chOff x="0" y="0"/>
            <a:chExt cx="1540" cy="998"/>
          </a:xfrm>
        </p:grpSpPr>
        <p:sp>
          <p:nvSpPr>
            <p:cNvPr id="10" name="Rectangle 8"/>
            <p:cNvSpPr>
              <a:spLocks noChangeArrowheads="1"/>
            </p:cNvSpPr>
            <p:nvPr/>
          </p:nvSpPr>
          <p:spPr bwMode="auto">
            <a:xfrm>
              <a:off x="0" y="0"/>
              <a:ext cx="1540" cy="809"/>
            </a:xfrm>
            <a:prstGeom prst="rect">
              <a:avLst/>
            </a:prstGeom>
            <a:gradFill rotWithShape="1">
              <a:gsLst>
                <a:gs pos="0">
                  <a:schemeClr val="bg1"/>
                </a:gs>
                <a:gs pos="100000">
                  <a:srgbClr val="FFC000"/>
                </a:gs>
              </a:gsLst>
              <a:lin ang="2700000" scaled="1"/>
            </a:gradFill>
            <a:ln>
              <a:noFill/>
            </a:ln>
            <a:extLst>
              <a:ext uri="{91240B29-F687-4F45-9708-019B960494DF}"/>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buFont typeface="Arial" panose="020B0604020202020204" pitchFamily="34" charset="0"/>
                <a:buNone/>
                <a:defRPr/>
              </a:pPr>
              <a:endParaRPr lang="zh-CN" altLang="zh-CN" b="1" i="1" kern="0" smtClean="0">
                <a:solidFill>
                  <a:srgbClr val="000000"/>
                </a:solidFill>
                <a:sym typeface="宋体" panose="02010600030101010101" pitchFamily="2" charset="-122"/>
              </a:endParaRPr>
            </a:p>
          </p:txBody>
        </p:sp>
        <p:sp>
          <p:nvSpPr>
            <p:cNvPr id="11" name="AutoShape 9"/>
            <p:cNvSpPr>
              <a:spLocks noChangeArrowheads="1"/>
            </p:cNvSpPr>
            <p:nvPr/>
          </p:nvSpPr>
          <p:spPr bwMode="auto">
            <a:xfrm>
              <a:off x="0" y="817"/>
              <a:ext cx="1497" cy="181"/>
            </a:xfrm>
            <a:custGeom>
              <a:avLst/>
              <a:gdLst>
                <a:gd name="T0" fmla="*/ 21064 w 21600"/>
                <a:gd name="T1" fmla="*/ 10800 h 21600"/>
                <a:gd name="T2" fmla="*/ 10800 w 21600"/>
                <a:gd name="T3" fmla="*/ 21600 h 21600"/>
                <a:gd name="T4" fmla="*/ 536 w 21600"/>
                <a:gd name="T5" fmla="*/ 10800 h 21600"/>
                <a:gd name="T6" fmla="*/ 1080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EE7D0C"/>
                </a:gs>
                <a:gs pos="100000">
                  <a:srgbClr val="FFFFFF"/>
                </a:gs>
              </a:gsLst>
              <a:lin ang="5400000" scaled="1"/>
            </a:gradFill>
            <a:ln>
              <a:noFill/>
            </a:ln>
            <a:extLst>
              <a:ext uri="{91240B29-F687-4F45-9708-019B960494DF}"/>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fontAlgn="auto">
                <a:spcBef>
                  <a:spcPts val="0"/>
                </a:spcBef>
                <a:spcAft>
                  <a:spcPts val="0"/>
                </a:spcAft>
                <a:buFont typeface="Arial" panose="020B0604020202020204" pitchFamily="34" charset="0"/>
                <a:buNone/>
                <a:defRPr/>
              </a:pPr>
              <a:endParaRPr lang="zh-CN" altLang="zh-CN" b="1" i="1" kern="0" smtClean="0">
                <a:solidFill>
                  <a:srgbClr val="000000"/>
                </a:solidFill>
                <a:sym typeface="宋体" panose="02010600030101010101" pitchFamily="2" charset="-122"/>
              </a:endParaRPr>
            </a:p>
          </p:txBody>
        </p:sp>
      </p:grpSp>
      <p:sp>
        <p:nvSpPr>
          <p:cNvPr id="12" name="矩形 11"/>
          <p:cNvSpPr>
            <a:spLocks noChangeArrowheads="1"/>
          </p:cNvSpPr>
          <p:nvPr/>
        </p:nvSpPr>
        <p:spPr bwMode="auto">
          <a:xfrm>
            <a:off x="5114925" y="838200"/>
            <a:ext cx="3292475" cy="4479925"/>
          </a:xfrm>
          <a:prstGeom prst="rect">
            <a:avLst/>
          </a:prstGeom>
          <a:noFill/>
          <a:ln w="9525">
            <a:noFill/>
            <a:miter lim="800000"/>
            <a:headEnd/>
            <a:tailEnd/>
          </a:ln>
        </p:spPr>
        <p:txBody>
          <a:bodyPr>
            <a:spAutoFit/>
          </a:bodyPr>
          <a:lstStyle/>
          <a:p>
            <a:pPr>
              <a:lnSpc>
                <a:spcPct val="150000"/>
              </a:lnSpc>
            </a:pPr>
            <a:r>
              <a:rPr lang="en-US" altLang="zh-CN" sz="2400" b="1">
                <a:latin typeface="Times New Roman" pitchFamily="18" charset="0"/>
                <a:ea typeface="微软雅黑" pitchFamily="34" charset="-122"/>
                <a:cs typeface="Times New Roman" pitchFamily="18" charset="0"/>
              </a:rPr>
              <a:t>       </a:t>
            </a:r>
            <a:r>
              <a:rPr lang="zh-CN" altLang="en-US" sz="2400" b="1">
                <a:latin typeface="Times New Roman" pitchFamily="18" charset="0"/>
                <a:ea typeface="微软雅黑" pitchFamily="34" charset="-122"/>
                <a:cs typeface="Times New Roman" pitchFamily="18" charset="0"/>
              </a:rPr>
              <a:t>传说距今约4600余年前黄帝联合炎帝部族与东夷集团九黎族首领蚩尤在涿鹿（今河北省涿鹿县）进行的一次艰苦激烈的大战，这是远古时代一次很大规模的战争。也称</a:t>
            </a:r>
            <a:r>
              <a:rPr lang="zh-CN" altLang="en-US" sz="2400" b="1">
                <a:solidFill>
                  <a:srgbClr val="FF0000"/>
                </a:solidFill>
                <a:latin typeface="Times New Roman" pitchFamily="18" charset="0"/>
                <a:ea typeface="微软雅黑" pitchFamily="34" charset="-122"/>
                <a:cs typeface="Times New Roman" pitchFamily="18" charset="0"/>
              </a:rPr>
              <a:t>涿鹿之战</a:t>
            </a:r>
            <a:r>
              <a:rPr lang="zh-CN" altLang="en-US" sz="2400" b="1">
                <a:latin typeface="Times New Roman" pitchFamily="18" charset="0"/>
                <a:ea typeface="微软雅黑" pitchFamily="34" charset="-122"/>
                <a:cs typeface="Times New Roman" pitchFamily="18" charset="0"/>
              </a:rPr>
              <a:t>。</a:t>
            </a:r>
          </a:p>
        </p:txBody>
      </p:sp>
      <p:pic>
        <p:nvPicPr>
          <p:cNvPr id="66562" name="Picture 2" descr="5"/>
          <p:cNvPicPr>
            <a:picLocks noChangeAspect="1" noChangeArrowheads="1"/>
          </p:cNvPicPr>
          <p:nvPr/>
        </p:nvPicPr>
        <p:blipFill>
          <a:blip r:embed="rId3">
            <a:extLst>
              <a:ext uri="{28A0092B-C50C-407E-A947-70E740481C1C}"/>
            </a:extLst>
          </a:blip>
          <a:srcRect/>
          <a:stretch>
            <a:fillRect/>
          </a:stretch>
        </p:blipFill>
        <p:spPr bwMode="auto">
          <a:xfrm>
            <a:off x="255270" y="1351915"/>
            <a:ext cx="4320540" cy="3864610"/>
          </a:xfrm>
          <a:prstGeom prst="flowChartAlternateProcess">
            <a:avLst/>
          </a:prstGeom>
          <a:noFill/>
          <a:effectLst>
            <a:glow rad="139700">
              <a:schemeClr val="accent4">
                <a:satMod val="175000"/>
                <a:alpha val="40000"/>
              </a:schemeClr>
            </a:glow>
            <a:outerShdw blurRad="152400" dist="317500" dir="5400000" sx="90000" sy="-19000" rotWithShape="0">
              <a:prstClr val="black">
                <a:alpha val="15000"/>
              </a:prstClr>
            </a:outerShdw>
          </a:effectLst>
          <a:extLst>
            <a:ext uri="{909E8E84-426E-40DD-AFC4-6F175D3DCCD1}"/>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标题 1"/>
          <p:cNvSpPr>
            <a:spLocks noGrp="1"/>
          </p:cNvSpPr>
          <p:nvPr>
            <p:ph type="ctrTitle" idx="4294967295"/>
          </p:nvPr>
        </p:nvSpPr>
        <p:spPr>
          <a:xfrm>
            <a:off x="1143000" y="1122363"/>
            <a:ext cx="6858000" cy="2387600"/>
          </a:xfrm>
          <a:ln/>
        </p:spPr>
        <p:txBody>
          <a:bodyPr anchor="b"/>
          <a:lstStyle/>
          <a:p>
            <a:endParaRPr lang="zh-CN" altLang="en-US" sz="6000" smtClean="0"/>
          </a:p>
        </p:txBody>
      </p:sp>
      <p:sp>
        <p:nvSpPr>
          <p:cNvPr id="38914" name="副标题 2"/>
          <p:cNvSpPr>
            <a:spLocks noGrp="1"/>
          </p:cNvSpPr>
          <p:nvPr>
            <p:ph type="subTitle" idx="4294967295"/>
          </p:nvPr>
        </p:nvSpPr>
        <p:spPr>
          <a:xfrm>
            <a:off x="1143000" y="3602038"/>
            <a:ext cx="6858000" cy="1655762"/>
          </a:xfrm>
          <a:ln/>
        </p:spPr>
        <p:txBody>
          <a:bodyPr/>
          <a:lstStyle/>
          <a:p>
            <a:pPr marL="0" indent="0" algn="ctr">
              <a:buFontTx/>
              <a:buNone/>
            </a:pPr>
            <a:endParaRPr lang="zh-CN" altLang="en-US" sz="24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黄帝"/>
          <p:cNvPicPr>
            <a:picLocks noChangeAspect="1" noChangeArrowheads="1"/>
          </p:cNvPicPr>
          <p:nvPr/>
        </p:nvPicPr>
        <p:blipFill>
          <a:blip r:embed="rId5"/>
          <a:srcRect l="922" t="46263" r="1141" b="13539"/>
          <a:stretch>
            <a:fillRect/>
          </a:stretch>
        </p:blipFill>
        <p:spPr bwMode="auto">
          <a:xfrm>
            <a:off x="625475" y="928688"/>
            <a:ext cx="7251700" cy="5429250"/>
          </a:xfrm>
          <a:prstGeom prst="rect">
            <a:avLst/>
          </a:prstGeom>
          <a:noFill/>
          <a:ln w="9525">
            <a:noFill/>
            <a:miter lim="800000"/>
            <a:headEnd/>
            <a:tailEnd/>
          </a:ln>
        </p:spPr>
      </p:pic>
      <p:sp>
        <p:nvSpPr>
          <p:cNvPr id="33795" name="Text Box 3"/>
          <p:cNvSpPr txBox="1">
            <a:spLocks noChangeArrowheads="1"/>
          </p:cNvSpPr>
          <p:nvPr/>
        </p:nvSpPr>
        <p:spPr bwMode="auto">
          <a:xfrm>
            <a:off x="3714750" y="5214938"/>
            <a:ext cx="1073150" cy="625475"/>
          </a:xfrm>
          <a:prstGeom prst="rect">
            <a:avLst/>
          </a:prstGeom>
          <a:noFill/>
          <a:ln w="9525">
            <a:noFill/>
            <a:miter lim="800000"/>
            <a:headEnd/>
            <a:tailEnd/>
          </a:ln>
        </p:spPr>
        <p:txBody>
          <a:bodyPr wrap="none">
            <a:spAutoFit/>
          </a:bodyPr>
          <a:lstStyle/>
          <a:p>
            <a:r>
              <a:rPr lang="zh-CN" altLang="en-US" sz="3500" b="1">
                <a:solidFill>
                  <a:srgbClr val="F4007A"/>
                </a:solidFill>
                <a:latin typeface="微软雅黑" pitchFamily="34" charset="-122"/>
                <a:ea typeface="微软雅黑" pitchFamily="34" charset="-122"/>
              </a:rPr>
              <a:t>黄帝</a:t>
            </a:r>
          </a:p>
        </p:txBody>
      </p:sp>
      <p:sp>
        <p:nvSpPr>
          <p:cNvPr id="33796" name="Text Box 4"/>
          <p:cNvSpPr txBox="1">
            <a:spLocks noChangeArrowheads="1"/>
          </p:cNvSpPr>
          <p:nvPr/>
        </p:nvSpPr>
        <p:spPr bwMode="auto">
          <a:xfrm>
            <a:off x="6500813" y="4357688"/>
            <a:ext cx="1584325" cy="473075"/>
          </a:xfrm>
          <a:prstGeom prst="rect">
            <a:avLst/>
          </a:prstGeom>
          <a:noFill/>
          <a:ln w="9525">
            <a:noFill/>
            <a:miter lim="800000"/>
            <a:headEnd/>
            <a:tailEnd/>
          </a:ln>
        </p:spPr>
        <p:txBody>
          <a:bodyPr>
            <a:spAutoFit/>
          </a:bodyPr>
          <a:lstStyle/>
          <a:p>
            <a:r>
              <a:rPr lang="zh-CN" altLang="en-US" sz="2400">
                <a:solidFill>
                  <a:srgbClr val="F4007A"/>
                </a:solidFill>
                <a:latin typeface="微软雅黑" pitchFamily="34" charset="-122"/>
                <a:ea typeface="微软雅黑" pitchFamily="34" charset="-122"/>
              </a:rPr>
              <a:t>建宫室</a:t>
            </a:r>
          </a:p>
        </p:txBody>
      </p:sp>
      <p:sp>
        <p:nvSpPr>
          <p:cNvPr id="33797" name="Text Box 5"/>
          <p:cNvSpPr txBox="1">
            <a:spLocks noChangeArrowheads="1"/>
          </p:cNvSpPr>
          <p:nvPr/>
        </p:nvSpPr>
        <p:spPr bwMode="auto">
          <a:xfrm>
            <a:off x="3049588" y="857250"/>
            <a:ext cx="2592387" cy="473075"/>
          </a:xfrm>
          <a:prstGeom prst="rect">
            <a:avLst/>
          </a:prstGeom>
          <a:noFill/>
          <a:ln w="9525">
            <a:noFill/>
            <a:miter lim="800000"/>
            <a:headEnd/>
            <a:tailEnd/>
          </a:ln>
        </p:spPr>
        <p:txBody>
          <a:bodyPr>
            <a:spAutoFit/>
          </a:bodyPr>
          <a:lstStyle/>
          <a:p>
            <a:r>
              <a:rPr lang="zh-CN" altLang="en-US" sz="2400">
                <a:solidFill>
                  <a:srgbClr val="F4007A"/>
                </a:solidFill>
                <a:latin typeface="微软雅黑" pitchFamily="34" charset="-122"/>
                <a:ea typeface="微软雅黑" pitchFamily="34" charset="-122"/>
              </a:rPr>
              <a:t>尝百草</a:t>
            </a:r>
            <a:r>
              <a:rPr lang="en-US" altLang="zh-CN" sz="2400">
                <a:solidFill>
                  <a:srgbClr val="F4007A"/>
                </a:solidFill>
                <a:latin typeface="微软雅黑" pitchFamily="34" charset="-122"/>
                <a:ea typeface="微软雅黑" pitchFamily="34" charset="-122"/>
              </a:rPr>
              <a:t>,</a:t>
            </a:r>
            <a:r>
              <a:rPr lang="zh-CN" altLang="en-US" sz="2400">
                <a:solidFill>
                  <a:srgbClr val="F4007A"/>
                </a:solidFill>
                <a:latin typeface="微软雅黑" pitchFamily="34" charset="-122"/>
                <a:ea typeface="微软雅黑" pitchFamily="34" charset="-122"/>
              </a:rPr>
              <a:t>创医术</a:t>
            </a:r>
          </a:p>
        </p:txBody>
      </p:sp>
      <p:sp>
        <p:nvSpPr>
          <p:cNvPr id="33798" name="Text Box 6"/>
          <p:cNvSpPr txBox="1">
            <a:spLocks noChangeArrowheads="1"/>
          </p:cNvSpPr>
          <p:nvPr/>
        </p:nvSpPr>
        <p:spPr bwMode="auto">
          <a:xfrm>
            <a:off x="0" y="1785938"/>
            <a:ext cx="1800225" cy="473075"/>
          </a:xfrm>
          <a:prstGeom prst="rect">
            <a:avLst/>
          </a:prstGeom>
          <a:noFill/>
          <a:ln w="9525">
            <a:noFill/>
            <a:miter lim="800000"/>
            <a:headEnd/>
            <a:tailEnd/>
          </a:ln>
        </p:spPr>
        <p:txBody>
          <a:bodyPr>
            <a:spAutoFit/>
          </a:bodyPr>
          <a:lstStyle/>
          <a:p>
            <a:r>
              <a:rPr lang="zh-CN" altLang="en-US" sz="2400">
                <a:solidFill>
                  <a:srgbClr val="F4007A"/>
                </a:solidFill>
                <a:latin typeface="微软雅黑" pitchFamily="34" charset="-122"/>
                <a:ea typeface="微软雅黑" pitchFamily="34" charset="-122"/>
              </a:rPr>
              <a:t>仓颉造字</a:t>
            </a:r>
          </a:p>
        </p:txBody>
      </p:sp>
      <p:sp>
        <p:nvSpPr>
          <p:cNvPr id="33799" name="Text Box 7"/>
          <p:cNvSpPr txBox="1">
            <a:spLocks noChangeArrowheads="1"/>
          </p:cNvSpPr>
          <p:nvPr/>
        </p:nvSpPr>
        <p:spPr bwMode="auto">
          <a:xfrm>
            <a:off x="1357313" y="3571875"/>
            <a:ext cx="1692275" cy="473075"/>
          </a:xfrm>
          <a:prstGeom prst="rect">
            <a:avLst/>
          </a:prstGeom>
          <a:noFill/>
          <a:ln w="9525">
            <a:noFill/>
            <a:miter lim="800000"/>
            <a:headEnd/>
            <a:tailEnd/>
          </a:ln>
        </p:spPr>
        <p:txBody>
          <a:bodyPr>
            <a:spAutoFit/>
          </a:bodyPr>
          <a:lstStyle/>
          <a:p>
            <a:r>
              <a:rPr lang="zh-CN" altLang="en-US" sz="2400">
                <a:solidFill>
                  <a:srgbClr val="F4007A"/>
                </a:solidFill>
                <a:latin typeface="微软雅黑" pitchFamily="34" charset="-122"/>
                <a:ea typeface="微软雅黑" pitchFamily="34" charset="-122"/>
              </a:rPr>
              <a:t>养蚕织布</a:t>
            </a:r>
          </a:p>
        </p:txBody>
      </p:sp>
      <p:sp>
        <p:nvSpPr>
          <p:cNvPr id="33800" name="Text Box 8"/>
          <p:cNvSpPr txBox="1">
            <a:spLocks noChangeArrowheads="1"/>
          </p:cNvSpPr>
          <p:nvPr/>
        </p:nvSpPr>
        <p:spPr bwMode="auto">
          <a:xfrm>
            <a:off x="1766888" y="5157788"/>
            <a:ext cx="1568450" cy="473075"/>
          </a:xfrm>
          <a:prstGeom prst="rect">
            <a:avLst/>
          </a:prstGeom>
          <a:noFill/>
          <a:ln w="9525">
            <a:noFill/>
            <a:miter lim="800000"/>
            <a:headEnd/>
            <a:tailEnd/>
          </a:ln>
        </p:spPr>
        <p:txBody>
          <a:bodyPr>
            <a:spAutoFit/>
          </a:bodyPr>
          <a:lstStyle/>
          <a:p>
            <a:r>
              <a:rPr lang="zh-CN" altLang="en-US" sz="2400">
                <a:solidFill>
                  <a:srgbClr val="F4007A"/>
                </a:solidFill>
                <a:latin typeface="微软雅黑" pitchFamily="34" charset="-122"/>
                <a:ea typeface="微软雅黑" pitchFamily="34" charset="-122"/>
              </a:rPr>
              <a:t>造   船</a:t>
            </a:r>
          </a:p>
        </p:txBody>
      </p:sp>
      <p:sp>
        <p:nvSpPr>
          <p:cNvPr id="33801" name="Text Box 9"/>
          <p:cNvSpPr txBox="1">
            <a:spLocks noChangeArrowheads="1"/>
          </p:cNvSpPr>
          <p:nvPr/>
        </p:nvSpPr>
        <p:spPr bwMode="auto">
          <a:xfrm>
            <a:off x="6500813" y="1500188"/>
            <a:ext cx="1439862" cy="473075"/>
          </a:xfrm>
          <a:prstGeom prst="rect">
            <a:avLst/>
          </a:prstGeom>
          <a:noFill/>
          <a:ln w="9525">
            <a:noFill/>
            <a:miter lim="800000"/>
            <a:headEnd/>
            <a:tailEnd/>
          </a:ln>
        </p:spPr>
        <p:txBody>
          <a:bodyPr>
            <a:spAutoFit/>
          </a:bodyPr>
          <a:lstStyle/>
          <a:p>
            <a:r>
              <a:rPr lang="zh-CN" altLang="en-US" sz="2400">
                <a:solidFill>
                  <a:srgbClr val="F4007A"/>
                </a:solidFill>
                <a:latin typeface="微软雅黑" pitchFamily="34" charset="-122"/>
                <a:ea typeface="微软雅黑" pitchFamily="34" charset="-122"/>
              </a:rPr>
              <a:t>指南车</a:t>
            </a:r>
            <a:r>
              <a:rPr lang="zh-CN" altLang="en-US" sz="2500" b="1">
                <a:solidFill>
                  <a:srgbClr val="F4007A"/>
                </a:solidFill>
                <a:latin typeface="黑体" pitchFamily="49" charset="-122"/>
                <a:ea typeface="黑体" pitchFamily="49" charset="-122"/>
              </a:rPr>
              <a:t> </a:t>
            </a:r>
          </a:p>
        </p:txBody>
      </p:sp>
      <p:sp>
        <p:nvSpPr>
          <p:cNvPr id="33802" name="Text Box 10"/>
          <p:cNvSpPr txBox="1">
            <a:spLocks noChangeArrowheads="1"/>
          </p:cNvSpPr>
          <p:nvPr/>
        </p:nvSpPr>
        <p:spPr bwMode="auto">
          <a:xfrm>
            <a:off x="6143625" y="2857500"/>
            <a:ext cx="1497013" cy="473075"/>
          </a:xfrm>
          <a:prstGeom prst="rect">
            <a:avLst/>
          </a:prstGeom>
          <a:noFill/>
          <a:ln w="9525">
            <a:noFill/>
            <a:miter lim="800000"/>
            <a:headEnd/>
            <a:tailEnd/>
          </a:ln>
        </p:spPr>
        <p:txBody>
          <a:bodyPr>
            <a:spAutoFit/>
          </a:bodyPr>
          <a:lstStyle/>
          <a:p>
            <a:r>
              <a:rPr lang="zh-CN" altLang="en-US" sz="2400">
                <a:solidFill>
                  <a:srgbClr val="F4007A"/>
                </a:solidFill>
                <a:latin typeface="微软雅黑" pitchFamily="34" charset="-122"/>
                <a:ea typeface="微软雅黑" pitchFamily="34" charset="-122"/>
              </a:rPr>
              <a:t>指南盘 </a:t>
            </a:r>
          </a:p>
        </p:txBody>
      </p:sp>
      <p:sp>
        <p:nvSpPr>
          <p:cNvPr id="4" name="任意多边形 3"/>
          <p:cNvSpPr/>
          <p:nvPr>
            <p:custDataLst>
              <p:tags r:id="rId1"/>
            </p:custDataLst>
          </p:nvPr>
        </p:nvSpPr>
        <p:spPr bwMode="auto">
          <a:xfrm>
            <a:off x="468313" y="476250"/>
            <a:ext cx="552450" cy="563563"/>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5" name="文本框 4"/>
          <p:cNvSpPr txBox="1"/>
          <p:nvPr/>
        </p:nvSpPr>
        <p:spPr>
          <a:xfrm>
            <a:off x="19050" y="520700"/>
            <a:ext cx="3744913" cy="519113"/>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rPr>
              <a:t>课外延伸</a:t>
            </a:r>
            <a:endParaRPr lang="zh-CN" altLang="en-US" sz="2800" spc="100" noProof="1">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p:cTn id="7" dur="500" decel="50000" fill="hold">
                                          <p:stCondLst>
                                            <p:cond delay="0"/>
                                          </p:stCondLst>
                                        </p:cTn>
                                        <p:tgtEl>
                                          <p:spTgt spid="3379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379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3794"/>
                                        </p:tgtEl>
                                        <p:attrNameLst>
                                          <p:attrName>ppt_w</p:attrName>
                                        </p:attrNameLst>
                                      </p:cBhvr>
                                      <p:tavLst>
                                        <p:tav tm="0">
                                          <p:val>
                                            <p:strVal val="#ppt_w*.05"/>
                                          </p:val>
                                        </p:tav>
                                        <p:tav tm="100000">
                                          <p:val>
                                            <p:strVal val="#ppt_w"/>
                                          </p:val>
                                        </p:tav>
                                      </p:tavLst>
                                    </p:anim>
                                    <p:anim calcmode="lin" valueType="num">
                                      <p:cBhvr>
                                        <p:cTn id="10" dur="1000" fill="hold"/>
                                        <p:tgtEl>
                                          <p:spTgt spid="3379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379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379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379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3794"/>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33795"/>
                                        </p:tgtEl>
                                        <p:attrNameLst>
                                          <p:attrName>style.visibility</p:attrName>
                                        </p:attrNameLst>
                                      </p:cBhvr>
                                      <p:to>
                                        <p:strVal val="visible"/>
                                      </p:to>
                                    </p:set>
                                    <p:animEffect transition="in" filter="fade">
                                      <p:cBhvr>
                                        <p:cTn id="19" dur="2000"/>
                                        <p:tgtEl>
                                          <p:spTgt spid="33795"/>
                                        </p:tgtEl>
                                      </p:cBhvr>
                                    </p:animEffect>
                                    <p:anim calcmode="lin" valueType="num">
                                      <p:cBhvr>
                                        <p:cTn id="20" dur="2000" fill="hold"/>
                                        <p:tgtEl>
                                          <p:spTgt spid="33795"/>
                                        </p:tgtEl>
                                        <p:attrNameLst>
                                          <p:attrName>ppt_x</p:attrName>
                                        </p:attrNameLst>
                                      </p:cBhvr>
                                      <p:tavLst>
                                        <p:tav tm="0">
                                          <p:val>
                                            <p:strVal val="#ppt_x"/>
                                          </p:val>
                                        </p:tav>
                                        <p:tav tm="100000">
                                          <p:val>
                                            <p:strVal val="#ppt_x"/>
                                          </p:val>
                                        </p:tav>
                                      </p:tavLst>
                                    </p:anim>
                                    <p:anim calcmode="lin" valueType="num">
                                      <p:cBhvr>
                                        <p:cTn id="21" dur="1800" decel="100000" fill="hold"/>
                                        <p:tgtEl>
                                          <p:spTgt spid="33795"/>
                                        </p:tgtEl>
                                        <p:attrNameLst>
                                          <p:attrName>ppt_y</p:attrName>
                                        </p:attrNameLst>
                                      </p:cBhvr>
                                      <p:tavLst>
                                        <p:tav tm="0">
                                          <p:val>
                                            <p:strVal val="#ppt_y+1"/>
                                          </p:val>
                                        </p:tav>
                                        <p:tav tm="100000">
                                          <p:val>
                                            <p:strVal val="#ppt_y-.03"/>
                                          </p:val>
                                        </p:tav>
                                      </p:tavLst>
                                    </p:anim>
                                    <p:anim calcmode="lin" valueType="num">
                                      <p:cBhvr>
                                        <p:cTn id="22" dur="200" accel="100000" fill="hold">
                                          <p:stCondLst>
                                            <p:cond delay="1800"/>
                                          </p:stCondLst>
                                        </p:cTn>
                                        <p:tgtEl>
                                          <p:spTgt spid="33795"/>
                                        </p:tgtEl>
                                        <p:attrNameLst>
                                          <p:attrName>ppt_y</p:attrName>
                                        </p:attrNameLst>
                                      </p:cBhvr>
                                      <p:tavLst>
                                        <p:tav tm="0">
                                          <p:val>
                                            <p:strVal val="#ppt_y-.03"/>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4" name="type.wav"/>
                                        </p:tgtEl>
                                      </p:cMediaNode>
                                    </p:audio>
                                  </p:subTnLst>
                                </p:cTn>
                              </p:par>
                            </p:childTnLst>
                          </p:cTn>
                        </p:par>
                      </p:childTnLst>
                    </p:cTn>
                  </p:par>
                  <p:par>
                    <p:cTn id="23" fill="hold">
                      <p:stCondLst>
                        <p:cond delay="indefinite"/>
                      </p:stCondLst>
                      <p:childTnLst>
                        <p:par>
                          <p:cTn id="24" fill="hold">
                            <p:stCondLst>
                              <p:cond delay="0"/>
                            </p:stCondLst>
                            <p:childTnLst>
                              <p:par>
                                <p:cTn id="25" presetID="2" presetClass="entr" presetSubtype="9" fill="hold" grpId="0" nodeType="clickEffect">
                                  <p:stCondLst>
                                    <p:cond delay="0"/>
                                  </p:stCondLst>
                                  <p:childTnLst>
                                    <p:set>
                                      <p:cBhvr>
                                        <p:cTn id="26" dur="1" fill="hold">
                                          <p:stCondLst>
                                            <p:cond delay="0"/>
                                          </p:stCondLst>
                                        </p:cTn>
                                        <p:tgtEl>
                                          <p:spTgt spid="33798"/>
                                        </p:tgtEl>
                                        <p:attrNameLst>
                                          <p:attrName>style.visibility</p:attrName>
                                        </p:attrNameLst>
                                      </p:cBhvr>
                                      <p:to>
                                        <p:strVal val="visible"/>
                                      </p:to>
                                    </p:set>
                                    <p:anim calcmode="lin" valueType="num">
                                      <p:cBhvr additive="base">
                                        <p:cTn id="27" dur="500" fill="hold"/>
                                        <p:tgtEl>
                                          <p:spTgt spid="33798"/>
                                        </p:tgtEl>
                                        <p:attrNameLst>
                                          <p:attrName>ppt_x</p:attrName>
                                        </p:attrNameLst>
                                      </p:cBhvr>
                                      <p:tavLst>
                                        <p:tav tm="0">
                                          <p:val>
                                            <p:strVal val="0-#ppt_w/2"/>
                                          </p:val>
                                        </p:tav>
                                        <p:tav tm="100000">
                                          <p:val>
                                            <p:strVal val="#ppt_x"/>
                                          </p:val>
                                        </p:tav>
                                      </p:tavLst>
                                    </p:anim>
                                    <p:anim calcmode="lin" valueType="num">
                                      <p:cBhvr additive="base">
                                        <p:cTn id="28" dur="500" fill="hold"/>
                                        <p:tgtEl>
                                          <p:spTgt spid="33798"/>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4" name="type.wav"/>
                                        </p:tgtEl>
                                      </p:cMediaNode>
                                    </p:audio>
                                  </p:sub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3799"/>
                                        </p:tgtEl>
                                        <p:attrNameLst>
                                          <p:attrName>style.visibility</p:attrName>
                                        </p:attrNameLst>
                                      </p:cBhvr>
                                      <p:to>
                                        <p:strVal val="visible"/>
                                      </p:to>
                                    </p:set>
                                    <p:anim calcmode="lin" valueType="num">
                                      <p:cBhvr additive="base">
                                        <p:cTn id="33" dur="500" fill="hold"/>
                                        <p:tgtEl>
                                          <p:spTgt spid="33799"/>
                                        </p:tgtEl>
                                        <p:attrNameLst>
                                          <p:attrName>ppt_x</p:attrName>
                                        </p:attrNameLst>
                                      </p:cBhvr>
                                      <p:tavLst>
                                        <p:tav tm="0">
                                          <p:val>
                                            <p:strVal val="0-#ppt_w/2"/>
                                          </p:val>
                                        </p:tav>
                                        <p:tav tm="100000">
                                          <p:val>
                                            <p:strVal val="#ppt_x"/>
                                          </p:val>
                                        </p:tav>
                                      </p:tavLst>
                                    </p:anim>
                                    <p:anim calcmode="lin" valueType="num">
                                      <p:cBhvr additive="base">
                                        <p:cTn id="34" dur="500" fill="hold"/>
                                        <p:tgtEl>
                                          <p:spTgt spid="3379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4" name="type.wav"/>
                                        </p:tgtEl>
                                      </p:cMediaNode>
                                    </p:audio>
                                  </p:subTnLst>
                                </p:cTn>
                              </p:par>
                            </p:childTnLst>
                          </p:cTn>
                        </p:par>
                      </p:childTnLst>
                    </p:cTn>
                  </p:par>
                  <p:par>
                    <p:cTn id="35" fill="hold">
                      <p:stCondLst>
                        <p:cond delay="indefinite"/>
                      </p:stCondLst>
                      <p:childTnLst>
                        <p:par>
                          <p:cTn id="36" fill="hold">
                            <p:stCondLst>
                              <p:cond delay="0"/>
                            </p:stCondLst>
                            <p:childTnLst>
                              <p:par>
                                <p:cTn id="37" presetID="2" presetClass="entr" presetSubtype="12" fill="hold" grpId="0" nodeType="clickEffect">
                                  <p:stCondLst>
                                    <p:cond delay="0"/>
                                  </p:stCondLst>
                                  <p:childTnLst>
                                    <p:set>
                                      <p:cBhvr>
                                        <p:cTn id="38" dur="1" fill="hold">
                                          <p:stCondLst>
                                            <p:cond delay="0"/>
                                          </p:stCondLst>
                                        </p:cTn>
                                        <p:tgtEl>
                                          <p:spTgt spid="33800"/>
                                        </p:tgtEl>
                                        <p:attrNameLst>
                                          <p:attrName>style.visibility</p:attrName>
                                        </p:attrNameLst>
                                      </p:cBhvr>
                                      <p:to>
                                        <p:strVal val="visible"/>
                                      </p:to>
                                    </p:set>
                                    <p:anim calcmode="lin" valueType="num">
                                      <p:cBhvr additive="base">
                                        <p:cTn id="39" dur="500" fill="hold"/>
                                        <p:tgtEl>
                                          <p:spTgt spid="33800"/>
                                        </p:tgtEl>
                                        <p:attrNameLst>
                                          <p:attrName>ppt_x</p:attrName>
                                        </p:attrNameLst>
                                      </p:cBhvr>
                                      <p:tavLst>
                                        <p:tav tm="0">
                                          <p:val>
                                            <p:strVal val="0-#ppt_w/2"/>
                                          </p:val>
                                        </p:tav>
                                        <p:tav tm="100000">
                                          <p:val>
                                            <p:strVal val="#ppt_x"/>
                                          </p:val>
                                        </p:tav>
                                      </p:tavLst>
                                    </p:anim>
                                    <p:anim calcmode="lin" valueType="num">
                                      <p:cBhvr additive="base">
                                        <p:cTn id="40" dur="500" fill="hold"/>
                                        <p:tgtEl>
                                          <p:spTgt spid="33800"/>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4" name="type.wav"/>
                                        </p:tgtEl>
                                      </p:cMediaNode>
                                    </p:audio>
                                  </p:subTnLst>
                                </p:cTn>
                              </p:par>
                            </p:childTnLst>
                          </p:cTn>
                        </p:par>
                      </p:childTnLst>
                    </p:cTn>
                  </p:par>
                  <p:par>
                    <p:cTn id="41" fill="hold">
                      <p:stCondLst>
                        <p:cond delay="indefinite"/>
                      </p:stCondLst>
                      <p:childTnLst>
                        <p:par>
                          <p:cTn id="42" fill="hold">
                            <p:stCondLst>
                              <p:cond delay="0"/>
                            </p:stCondLst>
                            <p:childTnLst>
                              <p:par>
                                <p:cTn id="43" presetID="2" presetClass="entr" presetSubtype="3" fill="hold" grpId="0" nodeType="clickEffect">
                                  <p:stCondLst>
                                    <p:cond delay="0"/>
                                  </p:stCondLst>
                                  <p:childTnLst>
                                    <p:set>
                                      <p:cBhvr>
                                        <p:cTn id="44" dur="1" fill="hold">
                                          <p:stCondLst>
                                            <p:cond delay="0"/>
                                          </p:stCondLst>
                                        </p:cTn>
                                        <p:tgtEl>
                                          <p:spTgt spid="33801"/>
                                        </p:tgtEl>
                                        <p:attrNameLst>
                                          <p:attrName>style.visibility</p:attrName>
                                        </p:attrNameLst>
                                      </p:cBhvr>
                                      <p:to>
                                        <p:strVal val="visible"/>
                                      </p:to>
                                    </p:set>
                                    <p:anim calcmode="lin" valueType="num">
                                      <p:cBhvr additive="base">
                                        <p:cTn id="45" dur="500" fill="hold"/>
                                        <p:tgtEl>
                                          <p:spTgt spid="33801"/>
                                        </p:tgtEl>
                                        <p:attrNameLst>
                                          <p:attrName>ppt_x</p:attrName>
                                        </p:attrNameLst>
                                      </p:cBhvr>
                                      <p:tavLst>
                                        <p:tav tm="0">
                                          <p:val>
                                            <p:strVal val="1+#ppt_w/2"/>
                                          </p:val>
                                        </p:tav>
                                        <p:tav tm="100000">
                                          <p:val>
                                            <p:strVal val="#ppt_x"/>
                                          </p:val>
                                        </p:tav>
                                      </p:tavLst>
                                    </p:anim>
                                    <p:anim calcmode="lin" valueType="num">
                                      <p:cBhvr additive="base">
                                        <p:cTn id="46" dur="500" fill="hold"/>
                                        <p:tgtEl>
                                          <p:spTgt spid="33801"/>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43"/>
                                            </p:cond>
                                          </p:stCondLst>
                                          <p:endCondLst>
                                            <p:cond evt="onStopAudio" delay="0">
                                              <p:tgtEl>
                                                <p:sldTgt/>
                                              </p:tgtEl>
                                            </p:cond>
                                          </p:endCondLst>
                                        </p:cTn>
                                        <p:tgtEl>
                                          <p:sndTgt r:embed="rId4" name="type.wav"/>
                                        </p:tgtEl>
                                      </p:cMediaNode>
                                    </p:audio>
                                  </p:subTnLst>
                                </p:cTn>
                              </p:par>
                            </p:childTnLst>
                          </p:cTn>
                        </p:par>
                      </p:childTnLst>
                    </p:cTn>
                  </p:par>
                  <p:par>
                    <p:cTn id="47" fill="hold">
                      <p:stCondLst>
                        <p:cond delay="indefinite"/>
                      </p:stCondLst>
                      <p:childTnLst>
                        <p:par>
                          <p:cTn id="48" fill="hold">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33802"/>
                                        </p:tgtEl>
                                        <p:attrNameLst>
                                          <p:attrName>style.visibility</p:attrName>
                                        </p:attrNameLst>
                                      </p:cBhvr>
                                      <p:to>
                                        <p:strVal val="visible"/>
                                      </p:to>
                                    </p:set>
                                    <p:anim calcmode="lin" valueType="num">
                                      <p:cBhvr additive="base">
                                        <p:cTn id="51" dur="500" fill="hold"/>
                                        <p:tgtEl>
                                          <p:spTgt spid="33802"/>
                                        </p:tgtEl>
                                        <p:attrNameLst>
                                          <p:attrName>ppt_x</p:attrName>
                                        </p:attrNameLst>
                                      </p:cBhvr>
                                      <p:tavLst>
                                        <p:tav tm="0">
                                          <p:val>
                                            <p:strVal val="1+#ppt_w/2"/>
                                          </p:val>
                                        </p:tav>
                                        <p:tav tm="100000">
                                          <p:val>
                                            <p:strVal val="#ppt_x"/>
                                          </p:val>
                                        </p:tav>
                                      </p:tavLst>
                                    </p:anim>
                                    <p:anim calcmode="lin" valueType="num">
                                      <p:cBhvr additive="base">
                                        <p:cTn id="52" dur="500" fill="hold"/>
                                        <p:tgtEl>
                                          <p:spTgt spid="3380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9"/>
                                            </p:cond>
                                          </p:stCondLst>
                                          <p:endCondLst>
                                            <p:cond evt="onStopAudio" delay="0">
                                              <p:tgtEl>
                                                <p:sldTgt/>
                                              </p:tgtEl>
                                            </p:cond>
                                          </p:endCondLst>
                                        </p:cTn>
                                        <p:tgtEl>
                                          <p:sndTgt r:embed="rId4" name="type.wav"/>
                                        </p:tgtEl>
                                      </p:cMediaNode>
                                    </p:audio>
                                  </p:subTnLst>
                                </p:cTn>
                              </p:par>
                            </p:childTnLst>
                          </p:cTn>
                        </p:par>
                      </p:childTnLst>
                    </p:cTn>
                  </p:par>
                  <p:par>
                    <p:cTn id="53" fill="hold">
                      <p:stCondLst>
                        <p:cond delay="indefinite"/>
                      </p:stCondLst>
                      <p:childTnLst>
                        <p:par>
                          <p:cTn id="54" fill="hold">
                            <p:stCondLst>
                              <p:cond delay="0"/>
                            </p:stCondLst>
                            <p:childTnLst>
                              <p:par>
                                <p:cTn id="55" presetID="2" presetClass="entr" presetSubtype="6" fill="hold" grpId="0" nodeType="clickEffect">
                                  <p:stCondLst>
                                    <p:cond delay="0"/>
                                  </p:stCondLst>
                                  <p:childTnLst>
                                    <p:set>
                                      <p:cBhvr>
                                        <p:cTn id="56" dur="1" fill="hold">
                                          <p:stCondLst>
                                            <p:cond delay="0"/>
                                          </p:stCondLst>
                                        </p:cTn>
                                        <p:tgtEl>
                                          <p:spTgt spid="33796"/>
                                        </p:tgtEl>
                                        <p:attrNameLst>
                                          <p:attrName>style.visibility</p:attrName>
                                        </p:attrNameLst>
                                      </p:cBhvr>
                                      <p:to>
                                        <p:strVal val="visible"/>
                                      </p:to>
                                    </p:set>
                                    <p:anim calcmode="lin" valueType="num">
                                      <p:cBhvr additive="base">
                                        <p:cTn id="57" dur="500" fill="hold"/>
                                        <p:tgtEl>
                                          <p:spTgt spid="33796"/>
                                        </p:tgtEl>
                                        <p:attrNameLst>
                                          <p:attrName>ppt_x</p:attrName>
                                        </p:attrNameLst>
                                      </p:cBhvr>
                                      <p:tavLst>
                                        <p:tav tm="0">
                                          <p:val>
                                            <p:strVal val="1+#ppt_w/2"/>
                                          </p:val>
                                        </p:tav>
                                        <p:tav tm="100000">
                                          <p:val>
                                            <p:strVal val="#ppt_x"/>
                                          </p:val>
                                        </p:tav>
                                      </p:tavLst>
                                    </p:anim>
                                    <p:anim calcmode="lin" valueType="num">
                                      <p:cBhvr additive="base">
                                        <p:cTn id="58" dur="500" fill="hold"/>
                                        <p:tgtEl>
                                          <p:spTgt spid="33796"/>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5"/>
                                            </p:cond>
                                          </p:stCondLst>
                                          <p:endCondLst>
                                            <p:cond evt="onStopAudio" delay="0">
                                              <p:tgtEl>
                                                <p:sldTgt/>
                                              </p:tgtEl>
                                            </p:cond>
                                          </p:endCondLst>
                                        </p:cTn>
                                        <p:tgtEl>
                                          <p:sndTgt r:embed="rId4" name="type.wav"/>
                                        </p:tgtEl>
                                      </p:cMediaNode>
                                    </p:audio>
                                  </p:subTnLst>
                                </p:cTn>
                              </p:par>
                            </p:childTnLst>
                          </p:cTn>
                        </p:par>
                      </p:childTnLst>
                    </p:cTn>
                  </p:par>
                  <p:par>
                    <p:cTn id="59" fill="hold">
                      <p:stCondLst>
                        <p:cond delay="indefinite"/>
                      </p:stCondLst>
                      <p:childTnLst>
                        <p:par>
                          <p:cTn id="60" fill="hold">
                            <p:stCondLst>
                              <p:cond delay="0"/>
                            </p:stCondLst>
                            <p:childTnLst>
                              <p:par>
                                <p:cTn id="61" presetID="2" presetClass="entr" presetSubtype="1" fill="hold" grpId="0" nodeType="clickEffect">
                                  <p:stCondLst>
                                    <p:cond delay="0"/>
                                  </p:stCondLst>
                                  <p:childTnLst>
                                    <p:set>
                                      <p:cBhvr>
                                        <p:cTn id="62" dur="1" fill="hold">
                                          <p:stCondLst>
                                            <p:cond delay="0"/>
                                          </p:stCondLst>
                                        </p:cTn>
                                        <p:tgtEl>
                                          <p:spTgt spid="33797"/>
                                        </p:tgtEl>
                                        <p:attrNameLst>
                                          <p:attrName>style.visibility</p:attrName>
                                        </p:attrNameLst>
                                      </p:cBhvr>
                                      <p:to>
                                        <p:strVal val="visible"/>
                                      </p:to>
                                    </p:set>
                                    <p:anim calcmode="lin" valueType="num">
                                      <p:cBhvr additive="base">
                                        <p:cTn id="63" dur="1000" fill="hold"/>
                                        <p:tgtEl>
                                          <p:spTgt spid="33797"/>
                                        </p:tgtEl>
                                        <p:attrNameLst>
                                          <p:attrName>ppt_x</p:attrName>
                                        </p:attrNameLst>
                                      </p:cBhvr>
                                      <p:tavLst>
                                        <p:tav tm="0">
                                          <p:val>
                                            <p:strVal val="#ppt_x"/>
                                          </p:val>
                                        </p:tav>
                                        <p:tav tm="100000">
                                          <p:val>
                                            <p:strVal val="#ppt_x"/>
                                          </p:val>
                                        </p:tav>
                                      </p:tavLst>
                                    </p:anim>
                                    <p:anim calcmode="lin" valueType="num">
                                      <p:cBhvr additive="base">
                                        <p:cTn id="64" dur="1000" fill="hold"/>
                                        <p:tgtEl>
                                          <p:spTgt spid="33797"/>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61"/>
                                            </p:cond>
                                          </p:stCondLst>
                                          <p:endCondLst>
                                            <p:cond evt="onStopAudio" delay="0">
                                              <p:tgtEl>
                                                <p:sldTgt/>
                                              </p:tgtEl>
                                            </p:cond>
                                          </p:endCondLst>
                                        </p:cTn>
                                        <p:tgtEl>
                                          <p:sndTgt r:embed="rId4"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ldLvl="0" animBg="1"/>
      <p:bldP spid="33796" grpId="0" bldLvl="0" animBg="1"/>
      <p:bldP spid="33797" grpId="0" bldLvl="0" animBg="1"/>
      <p:bldP spid="33798" grpId="0" bldLvl="0" animBg="1"/>
      <p:bldP spid="33799" grpId="0" bldLvl="0" animBg="1"/>
      <p:bldP spid="33800" grpId="0" bldLvl="0" animBg="1"/>
      <p:bldP spid="33801" grpId="0" bldLvl="0" animBg="1"/>
      <p:bldP spid="33802"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图片 6"/>
          <p:cNvPicPr>
            <a:picLocks noChangeAspect="1"/>
          </p:cNvPicPr>
          <p:nvPr/>
        </p:nvPicPr>
        <p:blipFill>
          <a:blip r:embed="rId3"/>
          <a:srcRect/>
          <a:stretch>
            <a:fillRect/>
          </a:stretch>
        </p:blipFill>
        <p:spPr bwMode="auto">
          <a:xfrm>
            <a:off x="5527675" y="3581400"/>
            <a:ext cx="3554413" cy="2971800"/>
          </a:xfrm>
          <a:prstGeom prst="rect">
            <a:avLst/>
          </a:prstGeom>
          <a:noFill/>
          <a:ln w="9525">
            <a:noFill/>
            <a:miter lim="800000"/>
            <a:headEnd/>
            <a:tailEnd/>
          </a:ln>
        </p:spPr>
      </p:pic>
      <p:sp>
        <p:nvSpPr>
          <p:cNvPr id="4" name="圆角矩形 3"/>
          <p:cNvSpPr/>
          <p:nvPr/>
        </p:nvSpPr>
        <p:spPr>
          <a:xfrm>
            <a:off x="585788" y="1617663"/>
            <a:ext cx="6423025" cy="3744912"/>
          </a:xfrm>
          <a:prstGeom prst="roundRect">
            <a:avLst/>
          </a:prstGeom>
          <a:noFill/>
          <a:ln w="1016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任意多边形 1"/>
          <p:cNvSpPr/>
          <p:nvPr>
            <p:custDataLst>
              <p:tags r:id="rId1"/>
            </p:custDataLst>
          </p:nvPr>
        </p:nvSpPr>
        <p:spPr bwMode="auto">
          <a:xfrm>
            <a:off x="468313" y="692150"/>
            <a:ext cx="552450" cy="563563"/>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3" name="文本框 2"/>
          <p:cNvSpPr txBox="1"/>
          <p:nvPr/>
        </p:nvSpPr>
        <p:spPr>
          <a:xfrm>
            <a:off x="0" y="692150"/>
            <a:ext cx="3744913" cy="519113"/>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00B0F0"/>
                </a:solidFill>
                <a:effectLst>
                  <a:outerShdw blurRad="38100" dist="38100" dir="2700000" algn="tl">
                    <a:srgbClr val="000000">
                      <a:alpha val="43137"/>
                    </a:srgbClr>
                  </a:outerShdw>
                </a:effectLst>
                <a:latin typeface="华康海报体W12" pitchFamily="81" charset="-122"/>
                <a:ea typeface="华康海报体W12" pitchFamily="81" charset="-122"/>
              </a:rPr>
              <a:t>课堂小结</a:t>
            </a:r>
            <a:endParaRPr lang="zh-CN" altLang="en-US" sz="2800" spc="100" noProof="1">
              <a:solidFill>
                <a:srgbClr val="00B0F0"/>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sp>
        <p:nvSpPr>
          <p:cNvPr id="5" name="矩形 4"/>
          <p:cNvSpPr/>
          <p:nvPr/>
        </p:nvSpPr>
        <p:spPr>
          <a:xfrm>
            <a:off x="1020763" y="1847850"/>
            <a:ext cx="5694362" cy="3932238"/>
          </a:xfrm>
          <a:prstGeom prst="rect">
            <a:avLst/>
          </a:prstGeom>
        </p:spPr>
        <p:txBody>
          <a:bodyPr>
            <a:spAutoFit/>
          </a:bodyPr>
          <a:lstStyle/>
          <a:p>
            <a:pPr>
              <a:lnSpc>
                <a:spcPct val="150000"/>
              </a:lnSpc>
              <a:defRPr/>
            </a:pPr>
            <a:r>
              <a:rPr lang="en-US" altLang="zh-CN" sz="2400" b="1" kern="100" dirty="0">
                <a:latin typeface="微软雅黑" panose="020B0503020204020204" pitchFamily="34" charset="-122"/>
                <a:ea typeface="微软雅黑" panose="020B0503020204020204" pitchFamily="34" charset="-122"/>
                <a:cs typeface="Times New Roman" panose="02020603050405020304"/>
              </a:rPr>
              <a:t>     </a:t>
            </a:r>
            <a:r>
              <a:rPr lang="zh-CN" altLang="en-US" sz="2400" b="1" dirty="0">
                <a:latin typeface="华文楷体" panose="02010600040101010101" charset="-122"/>
                <a:ea typeface="华文楷体" panose="02010600040101010101" charset="-122"/>
                <a:sym typeface="+mn-ea"/>
              </a:rPr>
              <a:t>黄帝</a:t>
            </a:r>
            <a:r>
              <a:rPr lang="zh-CN" altLang="en-US" sz="2400" b="1" dirty="0">
                <a:latin typeface="华文楷体" panose="02010600040101010101" charset="-122"/>
                <a:ea typeface="华文楷体" panose="02010600040101010101" charset="-122"/>
                <a:sym typeface="+mn-ea"/>
              </a:rPr>
              <a:t>在位时间很长，他带领先民们为中华民族从蛮荒时代进入文明时代做出了巨大的贡献。几千年来</a:t>
            </a:r>
            <a:r>
              <a:rPr lang="zh-CN" altLang="en-US" sz="2400" b="1" dirty="0">
                <a:latin typeface="华文楷体" panose="02010600040101010101" charset="-122"/>
                <a:ea typeface="华文楷体" panose="02010600040101010101" charset="-122"/>
                <a:sym typeface="+mn-ea"/>
              </a:rPr>
              <a:t>，</a:t>
            </a:r>
            <a:r>
              <a:rPr lang="zh-CN" altLang="en-US" sz="2400" b="1" dirty="0">
                <a:latin typeface="华文楷体" panose="02010600040101010101" charset="-122"/>
                <a:ea typeface="华文楷体" panose="02010600040101010101" charset="-122"/>
                <a:sym typeface="+mn-ea"/>
              </a:rPr>
              <a:t>依然散发着迷人的光芒，</a:t>
            </a:r>
            <a:r>
              <a:rPr lang="zh-CN" altLang="en-US" sz="2400" b="1" dirty="0">
                <a:latin typeface="华文楷体" panose="02010600040101010101" charset="-122"/>
                <a:ea typeface="华文楷体" panose="02010600040101010101" charset="-122"/>
                <a:sym typeface="+mn-ea"/>
              </a:rPr>
              <a:t>凡是</a:t>
            </a:r>
            <a:r>
              <a:rPr lang="zh-CN" altLang="en-US" sz="2400" b="1" dirty="0">
                <a:latin typeface="华文楷体" panose="02010600040101010101" charset="-122"/>
                <a:ea typeface="华文楷体" panose="02010600040101010101" charset="-122"/>
                <a:sym typeface="+mn-ea"/>
              </a:rPr>
              <a:t>中华儿女</a:t>
            </a:r>
            <a:r>
              <a:rPr lang="zh-CN" altLang="en-US" sz="2400" b="1" dirty="0">
                <a:latin typeface="华文楷体" panose="02010600040101010101" charset="-122"/>
                <a:ea typeface="华文楷体" panose="02010600040101010101" charset="-122"/>
                <a:sym typeface="+mn-ea"/>
              </a:rPr>
              <a:t>，都</a:t>
            </a:r>
            <a:r>
              <a:rPr lang="zh-CN" altLang="en-US" sz="2400" b="1" dirty="0">
                <a:latin typeface="华文楷体" panose="02010600040101010101" charset="-122"/>
                <a:ea typeface="华文楷体" panose="02010600040101010101" charset="-122"/>
                <a:sym typeface="+mn-ea"/>
              </a:rPr>
              <a:t>公认轩辕黄帝是中华民族的“人文始祖”</a:t>
            </a:r>
            <a:r>
              <a:rPr lang="zh-CN" altLang="en-US" sz="2400" b="1" dirty="0">
                <a:latin typeface="华文楷体" panose="02010600040101010101" charset="-122"/>
                <a:ea typeface="华文楷体" panose="02010600040101010101" charset="-122"/>
                <a:sym typeface="+mn-ea"/>
              </a:rPr>
              <a:t>。让</a:t>
            </a:r>
            <a:r>
              <a:rPr lang="zh-CN" altLang="en-US" sz="2400" b="1" dirty="0">
                <a:latin typeface="华文楷体" panose="02010600040101010101" charset="-122"/>
                <a:ea typeface="华文楷体" panose="02010600040101010101" charset="-122"/>
                <a:sym typeface="+mn-ea"/>
              </a:rPr>
              <a:t>我们秉承祖先的聪慧与坚毅，为中华之腾飞而努力。</a:t>
            </a:r>
            <a:br>
              <a:rPr lang="zh-CN" altLang="en-US" sz="2400" b="1" dirty="0">
                <a:latin typeface="华文楷体" panose="02010600040101010101" charset="-122"/>
                <a:ea typeface="华文楷体" panose="02010600040101010101" charset="-122"/>
                <a:sym typeface="+mn-ea"/>
              </a:rPr>
            </a:br>
            <a:endParaRPr lang="zh-CN" altLang="en-US" sz="2400" b="1" dirty="0">
              <a:latin typeface="华文楷体" panose="02010600040101010101" charset="-122"/>
              <a:ea typeface="华文楷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5" name="文本框 2"/>
          <p:cNvSpPr txBox="1">
            <a:spLocks noChangeArrowheads="1"/>
          </p:cNvSpPr>
          <p:nvPr/>
        </p:nvSpPr>
        <p:spPr bwMode="auto">
          <a:xfrm>
            <a:off x="827088" y="1412875"/>
            <a:ext cx="3168650" cy="584200"/>
          </a:xfrm>
          <a:prstGeom prst="rect">
            <a:avLst/>
          </a:prstGeom>
          <a:noFill/>
          <a:ln w="9525">
            <a:noFill/>
            <a:miter lim="800000"/>
            <a:headEnd/>
            <a:tailEnd/>
          </a:ln>
        </p:spPr>
        <p:txBody>
          <a:bodyPr>
            <a:spAutoFit/>
          </a:bodyPr>
          <a:lstStyle/>
          <a:p>
            <a:r>
              <a:rPr lang="zh-CN" altLang="en-US" sz="3200">
                <a:solidFill>
                  <a:srgbClr val="333333"/>
                </a:solidFill>
                <a:latin typeface="微软雅黑" pitchFamily="34" charset="-122"/>
                <a:ea typeface="微软雅黑" pitchFamily="34" charset="-122"/>
                <a:cs typeface="Arial" charset="0"/>
              </a:rPr>
              <a:t>作业：</a:t>
            </a:r>
          </a:p>
        </p:txBody>
      </p:sp>
      <p:sp>
        <p:nvSpPr>
          <p:cNvPr id="41986" name="矩形 3"/>
          <p:cNvSpPr>
            <a:spLocks noChangeArrowheads="1"/>
          </p:cNvSpPr>
          <p:nvPr/>
        </p:nvSpPr>
        <p:spPr bwMode="auto">
          <a:xfrm>
            <a:off x="468313" y="2541588"/>
            <a:ext cx="7272337" cy="1077912"/>
          </a:xfrm>
          <a:prstGeom prst="rect">
            <a:avLst/>
          </a:prstGeom>
          <a:noFill/>
          <a:ln w="9525">
            <a:noFill/>
            <a:miter lim="800000"/>
            <a:headEnd/>
            <a:tailEnd/>
          </a:ln>
        </p:spPr>
        <p:txBody>
          <a:bodyPr>
            <a:spAutoFit/>
          </a:bodyPr>
          <a:lstStyle/>
          <a:p>
            <a:pPr eaLnBrk="0" hangingPunct="0"/>
            <a:r>
              <a:rPr lang="zh-CN" altLang="en-US" sz="3200">
                <a:solidFill>
                  <a:srgbClr val="000000"/>
                </a:solidFill>
                <a:latin typeface="微软雅黑" pitchFamily="34" charset="-122"/>
                <a:ea typeface="微软雅黑" pitchFamily="34" charset="-122"/>
              </a:rPr>
              <a:t>缩写</a:t>
            </a:r>
            <a:r>
              <a:rPr lang="en-US" altLang="zh-CN" sz="3200">
                <a:solidFill>
                  <a:srgbClr val="000000"/>
                </a:solidFill>
                <a:latin typeface="微软雅黑" pitchFamily="34" charset="-122"/>
                <a:ea typeface="微软雅黑" pitchFamily="34" charset="-122"/>
              </a:rPr>
              <a:t>《</a:t>
            </a:r>
            <a:r>
              <a:rPr lang="zh-CN" altLang="en-US" sz="3200">
                <a:solidFill>
                  <a:srgbClr val="000000"/>
                </a:solidFill>
                <a:latin typeface="微软雅黑" pitchFamily="34" charset="-122"/>
                <a:ea typeface="微软雅黑" pitchFamily="34" charset="-122"/>
              </a:rPr>
              <a:t>黄帝</a:t>
            </a:r>
            <a:r>
              <a:rPr lang="en-US" altLang="zh-CN" sz="3200">
                <a:solidFill>
                  <a:srgbClr val="000000"/>
                </a:solidFill>
                <a:latin typeface="微软雅黑" pitchFamily="34" charset="-122"/>
                <a:ea typeface="微软雅黑" pitchFamily="34" charset="-122"/>
              </a:rPr>
              <a:t>》</a:t>
            </a:r>
            <a:r>
              <a:rPr lang="zh-CN" altLang="en-US" sz="3200">
                <a:solidFill>
                  <a:srgbClr val="000000"/>
                </a:solidFill>
                <a:latin typeface="微软雅黑" pitchFamily="34" charset="-122"/>
                <a:ea typeface="微软雅黑" pitchFamily="34" charset="-122"/>
              </a:rPr>
              <a:t>。</a:t>
            </a:r>
            <a:r>
              <a:rPr lang="zh-CN" altLang="zh-CN" sz="3200">
                <a:solidFill>
                  <a:srgbClr val="000000"/>
                </a:solidFill>
                <a:latin typeface="微软雅黑" pitchFamily="34" charset="-122"/>
                <a:ea typeface="微软雅黑" pitchFamily="34" charset="-122"/>
              </a:rPr>
              <a:t/>
            </a:r>
            <a:br>
              <a:rPr lang="zh-CN" altLang="zh-CN" sz="3200">
                <a:solidFill>
                  <a:srgbClr val="000000"/>
                </a:solidFill>
                <a:latin typeface="微软雅黑" pitchFamily="34" charset="-122"/>
                <a:ea typeface="微软雅黑" pitchFamily="34" charset="-122"/>
              </a:rPr>
            </a:br>
            <a:endParaRPr lang="zh-CN" altLang="zh-CN" sz="3200">
              <a:solidFill>
                <a:srgbClr val="000000"/>
              </a:solidFill>
              <a:latin typeface="微软雅黑" pitchFamily="34" charset="-122"/>
              <a:ea typeface="微软雅黑" pitchFamily="34" charset="-122"/>
            </a:endParaRPr>
          </a:p>
        </p:txBody>
      </p:sp>
      <p:pic>
        <p:nvPicPr>
          <p:cNvPr id="41987" name="图片 1"/>
          <p:cNvPicPr>
            <a:picLocks noChangeAspect="1"/>
          </p:cNvPicPr>
          <p:nvPr/>
        </p:nvPicPr>
        <p:blipFill>
          <a:blip r:embed="rId2"/>
          <a:srcRect/>
          <a:stretch>
            <a:fillRect/>
          </a:stretch>
        </p:blipFill>
        <p:spPr bwMode="auto">
          <a:xfrm>
            <a:off x="3794125" y="2220913"/>
            <a:ext cx="5207000" cy="3227387"/>
          </a:xfrm>
          <a:prstGeom prst="rect">
            <a:avLst/>
          </a:prstGeom>
          <a:noFill/>
          <a:ln w="9525">
            <a:noFill/>
            <a:miter lim="800000"/>
            <a:headEnd/>
            <a:tailEnd/>
          </a:ln>
        </p:spPr>
      </p:pic>
      <p:sp>
        <p:nvSpPr>
          <p:cNvPr id="41988" name="文本框 5"/>
          <p:cNvSpPr txBox="1">
            <a:spLocks noChangeArrowheads="1"/>
          </p:cNvSpPr>
          <p:nvPr/>
        </p:nvSpPr>
        <p:spPr bwMode="auto">
          <a:xfrm>
            <a:off x="5886450" y="2541588"/>
            <a:ext cx="1225550" cy="646112"/>
          </a:xfrm>
          <a:prstGeom prst="rect">
            <a:avLst/>
          </a:prstGeom>
          <a:noFill/>
          <a:ln w="9525">
            <a:noFill/>
            <a:miter lim="800000"/>
            <a:headEnd/>
            <a:tailEnd/>
          </a:ln>
        </p:spPr>
        <p:txBody>
          <a:bodyPr>
            <a:spAutoFit/>
          </a:bodyPr>
          <a:lstStyle/>
          <a:p>
            <a:r>
              <a:rPr lang="zh-CN" altLang="en-US" sz="3600">
                <a:solidFill>
                  <a:srgbClr val="C00000"/>
                </a:solidFill>
                <a:latin typeface="微软雅黑" pitchFamily="34" charset="-122"/>
                <a:ea typeface="微软雅黑" pitchFamily="34" charset="-122"/>
              </a:rPr>
              <a:t>黄帝</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8" descr="未标题-39"/>
          <p:cNvPicPr>
            <a:picLocks noChangeAspect="1" noChangeArrowheads="1"/>
          </p:cNvPicPr>
          <p:nvPr/>
        </p:nvPicPr>
        <p:blipFill>
          <a:blip r:embed="rId2">
            <a:clrChange>
              <a:clrFrom>
                <a:srgbClr val="FDFDFD"/>
              </a:clrFrom>
              <a:clrTo>
                <a:srgbClr val="FDFDFD">
                  <a:alpha val="0"/>
                </a:srgbClr>
              </a:clrTo>
            </a:clrChange>
          </a:blip>
          <a:srcRect b="150"/>
          <a:stretch>
            <a:fillRect/>
          </a:stretch>
        </p:blipFill>
        <p:spPr bwMode="auto">
          <a:xfrm>
            <a:off x="214313" y="3125788"/>
            <a:ext cx="8715375" cy="3240087"/>
          </a:xfrm>
          <a:prstGeom prst="rect">
            <a:avLst/>
          </a:prstGeom>
          <a:noFill/>
          <a:ln w="9525">
            <a:noFill/>
            <a:miter lim="800000"/>
            <a:headEnd/>
            <a:tailEnd/>
          </a:ln>
        </p:spPr>
      </p:pic>
      <p:sp>
        <p:nvSpPr>
          <p:cNvPr id="43010" name="文本框 5"/>
          <p:cNvSpPr txBox="1">
            <a:spLocks noChangeArrowheads="1"/>
          </p:cNvSpPr>
          <p:nvPr/>
        </p:nvSpPr>
        <p:spPr bwMode="auto">
          <a:xfrm>
            <a:off x="250825" y="1176338"/>
            <a:ext cx="3313113" cy="584200"/>
          </a:xfrm>
          <a:prstGeom prst="rect">
            <a:avLst/>
          </a:prstGeom>
          <a:noFill/>
          <a:ln w="9525">
            <a:noFill/>
            <a:miter lim="800000"/>
            <a:headEnd/>
            <a:tailEnd/>
          </a:ln>
        </p:spPr>
        <p:txBody>
          <a:bodyPr>
            <a:spAutoFit/>
          </a:bodyPr>
          <a:lstStyle/>
          <a:p>
            <a:r>
              <a:rPr lang="zh-CN" altLang="en-US" sz="3200">
                <a:latin typeface="微软雅黑" pitchFamily="34" charset="-122"/>
                <a:ea typeface="微软雅黑" pitchFamily="34" charset="-122"/>
              </a:rPr>
              <a:t>板书设计</a:t>
            </a:r>
          </a:p>
        </p:txBody>
      </p:sp>
      <p:sp>
        <p:nvSpPr>
          <p:cNvPr id="43011" name="矩形 2"/>
          <p:cNvSpPr>
            <a:spLocks noChangeArrowheads="1"/>
          </p:cNvSpPr>
          <p:nvPr/>
        </p:nvSpPr>
        <p:spPr bwMode="auto">
          <a:xfrm>
            <a:off x="257175" y="2565400"/>
            <a:ext cx="8783638" cy="2676525"/>
          </a:xfrm>
          <a:prstGeom prst="rect">
            <a:avLst/>
          </a:prstGeom>
          <a:noFill/>
          <a:ln w="9525">
            <a:noFill/>
            <a:miter lim="800000"/>
            <a:headEnd/>
            <a:tailEnd/>
          </a:ln>
        </p:spPr>
        <p:txBody>
          <a:bodyPr>
            <a:spAutoFit/>
          </a:bodyPr>
          <a:lstStyle/>
          <a:p>
            <a:r>
              <a:rPr lang="zh-CN" altLang="en-US">
                <a:solidFill>
                  <a:srgbClr val="333333"/>
                </a:solidFill>
                <a:latin typeface="宋体" charset="-122"/>
              </a:rPr>
              <a:t>　                         </a:t>
            </a:r>
            <a:r>
              <a:rPr lang="zh-CN" altLang="en-US" sz="2800">
                <a:solidFill>
                  <a:srgbClr val="333333"/>
                </a:solidFill>
                <a:latin typeface="微软雅黑" pitchFamily="34" charset="-122"/>
                <a:ea typeface="微软雅黑" pitchFamily="34" charset="-122"/>
              </a:rPr>
              <a:t>黄帝</a:t>
            </a:r>
            <a:endParaRPr lang="en-US" altLang="zh-CN" sz="2800">
              <a:solidFill>
                <a:srgbClr val="333333"/>
              </a:solidFill>
              <a:latin typeface="微软雅黑" pitchFamily="34" charset="-122"/>
              <a:ea typeface="微软雅黑" pitchFamily="34" charset="-122"/>
            </a:endParaRPr>
          </a:p>
          <a:p>
            <a:r>
              <a:rPr lang="zh-CN" altLang="en-US" sz="2800">
                <a:latin typeface="微软雅黑" pitchFamily="34" charset="-122"/>
                <a:ea typeface="微软雅黑" pitchFamily="34" charset="-122"/>
              </a:rPr>
              <a:t/>
            </a:r>
            <a:br>
              <a:rPr lang="zh-CN" altLang="en-US" sz="2800">
                <a:latin typeface="微软雅黑" pitchFamily="34" charset="-122"/>
                <a:ea typeface="微软雅黑" pitchFamily="34" charset="-122"/>
              </a:rPr>
            </a:br>
            <a:r>
              <a:rPr lang="zh-CN" altLang="en-US" sz="2800">
                <a:solidFill>
                  <a:srgbClr val="333333"/>
                </a:solidFill>
                <a:latin typeface="微软雅黑" pitchFamily="34" charset="-122"/>
                <a:ea typeface="微软雅黑" pitchFamily="34" charset="-122"/>
              </a:rPr>
              <a:t>　　　　　　　  人文始祖</a:t>
            </a:r>
            <a:endParaRPr lang="en-US" altLang="zh-CN" sz="2800">
              <a:solidFill>
                <a:srgbClr val="333333"/>
              </a:solidFill>
              <a:latin typeface="微软雅黑" pitchFamily="34" charset="-122"/>
              <a:ea typeface="微软雅黑" pitchFamily="34" charset="-122"/>
            </a:endParaRPr>
          </a:p>
          <a:p>
            <a:endParaRPr lang="en-US" altLang="zh-CN" sz="2800">
              <a:solidFill>
                <a:srgbClr val="333333"/>
              </a:solidFill>
              <a:latin typeface="微软雅黑" pitchFamily="34" charset="-122"/>
              <a:ea typeface="微软雅黑" pitchFamily="34" charset="-122"/>
            </a:endParaRPr>
          </a:p>
          <a:p>
            <a:r>
              <a:rPr lang="zh-CN" altLang="en-US" sz="2800">
                <a:latin typeface="微软雅黑" pitchFamily="34" charset="-122"/>
                <a:ea typeface="微软雅黑" pitchFamily="34" charset="-122"/>
              </a:rPr>
              <a:t/>
            </a:r>
            <a:br>
              <a:rPr lang="zh-CN" altLang="en-US" sz="2800">
                <a:latin typeface="微软雅黑" pitchFamily="34" charset="-122"/>
                <a:ea typeface="微软雅黑" pitchFamily="34" charset="-122"/>
              </a:rPr>
            </a:br>
            <a:r>
              <a:rPr lang="zh-CN" altLang="en-US" sz="2800">
                <a:solidFill>
                  <a:srgbClr val="333333"/>
                </a:solidFill>
                <a:latin typeface="微软雅黑" pitchFamily="34" charset="-122"/>
                <a:ea typeface="微软雅黑" pitchFamily="34" charset="-122"/>
              </a:rPr>
              <a:t>　　历史地位　姓氏称号　传奇经历　陵墓庙宇</a:t>
            </a:r>
            <a:endParaRPr lang="zh-CN" altLang="en-US" sz="2800">
              <a:latin typeface="微软雅黑" pitchFamily="34" charset="-122"/>
              <a:ea typeface="微软雅黑" pitchFamily="34" charset="-122"/>
            </a:endParaRPr>
          </a:p>
        </p:txBody>
      </p:sp>
    </p:spTree>
  </p:cSld>
  <p:clrMapOvr>
    <a:masterClrMapping/>
  </p:clrMapOvr>
  <p:transition spd="slow">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可选过程 3"/>
          <p:cNvSpPr/>
          <p:nvPr/>
        </p:nvSpPr>
        <p:spPr>
          <a:xfrm>
            <a:off x="3402013" y="1216025"/>
            <a:ext cx="5411787" cy="5135563"/>
          </a:xfrm>
          <a:prstGeom prst="flowChartAlternateProcess">
            <a:avLst/>
          </a:prstGeom>
          <a:solidFill>
            <a:schemeClr val="bg1">
              <a:lumMod val="85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文本框 1"/>
          <p:cNvSpPr txBox="1"/>
          <p:nvPr/>
        </p:nvSpPr>
        <p:spPr>
          <a:xfrm>
            <a:off x="0" y="692150"/>
            <a:ext cx="3744913" cy="52387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48A868"/>
                </a:solidFill>
                <a:effectLst>
                  <a:outerShdw blurRad="38100" dist="38100" dir="2700000" algn="tl">
                    <a:srgbClr val="000000">
                      <a:alpha val="43137"/>
                    </a:srgbClr>
                  </a:outerShdw>
                </a:effectLst>
                <a:latin typeface="华康海报体W12" pitchFamily="81" charset="-122"/>
                <a:ea typeface="华康海报体W12" pitchFamily="81" charset="-122"/>
              </a:rPr>
              <a:t>激趣导入</a:t>
            </a:r>
            <a:endParaRPr lang="zh-CN" altLang="en-US" sz="2800" spc="100" noProof="1">
              <a:solidFill>
                <a:srgbClr val="48A868"/>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sp>
        <p:nvSpPr>
          <p:cNvPr id="3" name="任意多边形 2"/>
          <p:cNvSpPr/>
          <p:nvPr>
            <p:custDataLst>
              <p:tags r:id="rId1"/>
            </p:custDataLst>
          </p:nvPr>
        </p:nvSpPr>
        <p:spPr bwMode="auto">
          <a:xfrm>
            <a:off x="468313" y="692150"/>
            <a:ext cx="552450" cy="563563"/>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27652" name="AutoShape 3"/>
          <p:cNvSpPr>
            <a:spLocks noChangeArrowheads="1"/>
          </p:cNvSpPr>
          <p:nvPr/>
        </p:nvSpPr>
        <p:spPr bwMode="auto">
          <a:xfrm>
            <a:off x="5478463" y="850900"/>
            <a:ext cx="1620837" cy="503238"/>
          </a:xfrm>
          <a:prstGeom prst="roundRect">
            <a:avLst>
              <a:gd name="adj" fmla="val 16667"/>
            </a:avLst>
          </a:prstGeom>
          <a:gradFill rotWithShape="1">
            <a:gsLst>
              <a:gs pos="0">
                <a:srgbClr val="6EFF01"/>
              </a:gs>
              <a:gs pos="89999">
                <a:srgbClr val="0F5000"/>
              </a:gs>
              <a:gs pos="100000">
                <a:srgbClr val="0F5000"/>
              </a:gs>
            </a:gsLst>
            <a:lin ang="2700000" scaled="1"/>
          </a:gradFill>
          <a:ln w="9525">
            <a:noFill/>
            <a:round/>
            <a:headEnd/>
            <a:tailEnd/>
          </a:ln>
        </p:spPr>
        <p:txBody>
          <a:bodyPr anchor="ctr"/>
          <a:lstStyle/>
          <a:p>
            <a:pPr algn="ctr" eaLnBrk="0" fontAlgn="ctr" hangingPunct="0">
              <a:buClr>
                <a:srgbClr val="FF0000"/>
              </a:buClr>
              <a:buSzPct val="70000"/>
              <a:buFont typeface="Arial" charset="0"/>
              <a:buNone/>
            </a:pPr>
            <a:endParaRPr lang="zh-CN" altLang="zh-CN" sz="1600" b="1">
              <a:solidFill>
                <a:srgbClr val="FFFFFF"/>
              </a:solidFill>
              <a:latin typeface="微软雅黑" pitchFamily="34" charset="-122"/>
              <a:ea typeface="微软雅黑" pitchFamily="34" charset="-122"/>
              <a:sym typeface="微软雅黑" pitchFamily="34" charset="-122"/>
            </a:endParaRPr>
          </a:p>
        </p:txBody>
      </p:sp>
      <p:sp>
        <p:nvSpPr>
          <p:cNvPr id="27653" name="矩形 11"/>
          <p:cNvSpPr>
            <a:spLocks noChangeArrowheads="1"/>
          </p:cNvSpPr>
          <p:nvPr/>
        </p:nvSpPr>
        <p:spPr bwMode="auto">
          <a:xfrm>
            <a:off x="5815013" y="682625"/>
            <a:ext cx="1079500" cy="731838"/>
          </a:xfrm>
          <a:prstGeom prst="rect">
            <a:avLst/>
          </a:prstGeom>
          <a:noFill/>
          <a:ln w="9525">
            <a:noFill/>
            <a:miter lim="800000"/>
            <a:headEnd/>
            <a:tailEnd/>
          </a:ln>
        </p:spPr>
        <p:txBody>
          <a:bodyPr>
            <a:spAutoFit/>
          </a:bodyPr>
          <a:lstStyle/>
          <a:p>
            <a:pPr>
              <a:lnSpc>
                <a:spcPct val="150000"/>
              </a:lnSpc>
            </a:pPr>
            <a:r>
              <a:rPr lang="zh-CN" altLang="en-US" sz="2800" b="1">
                <a:solidFill>
                  <a:schemeClr val="bg1"/>
                </a:solidFill>
                <a:latin typeface="微软雅黑" pitchFamily="34" charset="-122"/>
                <a:ea typeface="微软雅黑" pitchFamily="34" charset="-122"/>
              </a:rPr>
              <a:t>黄帝</a:t>
            </a:r>
          </a:p>
        </p:txBody>
      </p:sp>
      <p:sp>
        <p:nvSpPr>
          <p:cNvPr id="41987" name="Text Box 3"/>
          <p:cNvSpPr txBox="1">
            <a:spLocks noChangeArrowheads="1"/>
          </p:cNvSpPr>
          <p:nvPr/>
        </p:nvSpPr>
        <p:spPr bwMode="auto">
          <a:xfrm>
            <a:off x="3543300" y="1527175"/>
            <a:ext cx="5270500" cy="4511675"/>
          </a:xfrm>
          <a:prstGeom prst="rect">
            <a:avLst/>
          </a:prstGeom>
          <a:noFill/>
          <a:ln w="9525">
            <a:noFill/>
            <a:miter lim="800000"/>
            <a:headEnd/>
            <a:tailEnd/>
          </a:ln>
        </p:spPr>
        <p:txBody>
          <a:bodyPr>
            <a:spAutoFit/>
          </a:bodyPr>
          <a:lstStyle/>
          <a:p>
            <a:pPr>
              <a:lnSpc>
                <a:spcPct val="150000"/>
              </a:lnSpc>
              <a:spcBef>
                <a:spcPct val="50000"/>
              </a:spcBef>
            </a:pPr>
            <a:r>
              <a:rPr lang="zh-CN" altLang="en-US" sz="2000">
                <a:solidFill>
                  <a:srgbClr val="FF0000"/>
                </a:solidFill>
                <a:latin typeface="微软雅黑" pitchFamily="34" charset="-122"/>
                <a:ea typeface="微软雅黑" pitchFamily="34" charset="-122"/>
              </a:rPr>
              <a:t>黄帝：</a:t>
            </a:r>
            <a:r>
              <a:rPr lang="zh-CN" altLang="en-US" sz="2000">
                <a:latin typeface="微软雅黑" pitchFamily="34" charset="-122"/>
                <a:ea typeface="微软雅黑" pitchFamily="34" charset="-122"/>
              </a:rPr>
              <a:t>姓公孙，生于轩辕之丘，故称为轩辕氏。姬水成以土德王天下，土色黄，故称黄帝。建国于有熊，亦称为有熊氏。</a:t>
            </a:r>
          </a:p>
          <a:p>
            <a:pPr>
              <a:lnSpc>
                <a:spcPct val="150000"/>
              </a:lnSpc>
              <a:spcBef>
                <a:spcPct val="50000"/>
              </a:spcBef>
            </a:pPr>
            <a:r>
              <a:rPr lang="zh-CN" altLang="en-US" sz="2000">
                <a:solidFill>
                  <a:srgbClr val="FF0000"/>
                </a:solidFill>
                <a:latin typeface="微软雅黑" pitchFamily="34" charset="-122"/>
                <a:ea typeface="微软雅黑" pitchFamily="34" charset="-122"/>
              </a:rPr>
              <a:t>历史身份：</a:t>
            </a:r>
            <a:r>
              <a:rPr lang="zh-CN" altLang="en-US" sz="2000">
                <a:latin typeface="微软雅黑" pitchFamily="34" charset="-122"/>
                <a:ea typeface="微软雅黑" pitchFamily="34" charset="-122"/>
              </a:rPr>
              <a:t>中华民族人文始祖，中国远古时期部落联盟首领，天下共主。</a:t>
            </a:r>
          </a:p>
          <a:p>
            <a:pPr>
              <a:lnSpc>
                <a:spcPct val="150000"/>
              </a:lnSpc>
              <a:spcBef>
                <a:spcPct val="50000"/>
              </a:spcBef>
            </a:pPr>
            <a:r>
              <a:rPr lang="zh-CN" altLang="en-US" sz="2000">
                <a:solidFill>
                  <a:srgbClr val="FF0000"/>
                </a:solidFill>
                <a:latin typeface="微软雅黑" pitchFamily="34" charset="-122"/>
                <a:ea typeface="微软雅黑" pitchFamily="34" charset="-122"/>
              </a:rPr>
              <a:t>神话身份：</a:t>
            </a:r>
            <a:r>
              <a:rPr lang="zh-CN" altLang="en-US" sz="2000">
                <a:latin typeface="微软雅黑" pitchFamily="34" charset="-122"/>
                <a:ea typeface="微软雅黑" pitchFamily="34" charset="-122"/>
              </a:rPr>
              <a:t>神界中央天帝黄帝所居为姬水 ，黄帝以姬水成——《国语·晋语》据传他出生几十天就会说话，少年时思维敏捷，青年时敦厚能干，成年后聪明坚毅。</a:t>
            </a:r>
          </a:p>
        </p:txBody>
      </p:sp>
      <p:pic>
        <p:nvPicPr>
          <p:cNvPr id="5" name="图片 4"/>
          <p:cNvPicPr>
            <a:picLocks noChangeAspect="1"/>
          </p:cNvPicPr>
          <p:nvPr/>
        </p:nvPicPr>
        <p:blipFill>
          <a:blip r:embed="rId3"/>
          <a:stretch>
            <a:fillRect/>
          </a:stretch>
        </p:blipFill>
        <p:spPr>
          <a:xfrm>
            <a:off x="1139825" y="1527810"/>
            <a:ext cx="2095500" cy="2095500"/>
          </a:xfrm>
          <a:prstGeom prst="plaque">
            <a:avLst/>
          </a:prstGeom>
          <a:effectLst>
            <a:glow rad="101600">
              <a:schemeClr val="accent4">
                <a:satMod val="175000"/>
                <a:alpha val="40000"/>
              </a:schemeClr>
            </a:glow>
            <a:outerShdw blurRad="76200" dist="12700" dir="8100000" sy="-23000" kx="800400" algn="br" rotWithShape="0">
              <a:prstClr val="black">
                <a:alpha val="20000"/>
              </a:prstClr>
            </a:outerShdw>
            <a:reflection blurRad="6350" stA="52000" endA="300" endPos="35000" dir="5400000" sy="-100000" algn="bl" rotWithShape="0"/>
            <a:softEdge rad="63500"/>
          </a:effectLst>
        </p:spPr>
      </p:pic>
      <p:pic>
        <p:nvPicPr>
          <p:cNvPr id="6" name="图片 5"/>
          <p:cNvPicPr>
            <a:picLocks noChangeAspect="1"/>
          </p:cNvPicPr>
          <p:nvPr/>
        </p:nvPicPr>
        <p:blipFill>
          <a:blip r:embed="rId4"/>
          <a:stretch>
            <a:fillRect/>
          </a:stretch>
        </p:blipFill>
        <p:spPr>
          <a:xfrm>
            <a:off x="467360" y="3880485"/>
            <a:ext cx="2076450" cy="2095500"/>
          </a:xfrm>
          <a:prstGeom prst="plaque">
            <a:avLst/>
          </a:prstGeom>
          <a:effectLst>
            <a:glow rad="101600">
              <a:schemeClr val="accent4">
                <a:satMod val="175000"/>
                <a:alpha val="40000"/>
              </a:schemeClr>
            </a:glow>
            <a:outerShdw blurRad="76200" dist="12700" dir="8100000" sy="-23000" kx="800400" algn="br" rotWithShape="0">
              <a:prstClr val="black">
                <a:alpha val="20000"/>
              </a:prstClr>
            </a:outerShdw>
            <a:reflection blurRad="6350" stA="52000" endA="300" endPos="35000" dir="5400000" sy="-100000" algn="bl" rotWithShape="0"/>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1987"/>
                                        </p:tgtEl>
                                        <p:attrNameLst>
                                          <p:attrName>style.visibility</p:attrName>
                                        </p:attrNameLst>
                                      </p:cBhvr>
                                      <p:to>
                                        <p:strVal val="visible"/>
                                      </p:to>
                                    </p:set>
                                    <p:animEffect transition="in" filter="wipe(down)">
                                      <p:cBhvr>
                                        <p:cTn id="7" dur="580">
                                          <p:stCondLst>
                                            <p:cond delay="0"/>
                                          </p:stCondLst>
                                        </p:cTn>
                                        <p:tgtEl>
                                          <p:spTgt spid="41987"/>
                                        </p:tgtEl>
                                      </p:cBhvr>
                                    </p:animEffect>
                                    <p:anim calcmode="lin" valueType="num">
                                      <p:cBhvr>
                                        <p:cTn id="8" dur="1822" tmFilter="0,0; 0.14,0.36; 0.43,0.73; 0.71,0.91; 1.0,1.0">
                                          <p:stCondLst>
                                            <p:cond delay="0"/>
                                          </p:stCondLst>
                                        </p:cTn>
                                        <p:tgtEl>
                                          <p:spTgt spid="4198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198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198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198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1987"/>
                                        </p:tgtEl>
                                        <p:attrNameLst>
                                          <p:attrName>ppt_y</p:attrName>
                                        </p:attrNameLst>
                                      </p:cBhvr>
                                      <p:tavLst>
                                        <p:tav tm="0" fmla="#ppt_y-sin(pi*$)/81">
                                          <p:val>
                                            <p:fltVal val="0"/>
                                          </p:val>
                                        </p:tav>
                                        <p:tav tm="100000">
                                          <p:val>
                                            <p:fltVal val="1"/>
                                          </p:val>
                                        </p:tav>
                                      </p:tavLst>
                                    </p:anim>
                                    <p:animScale>
                                      <p:cBhvr>
                                        <p:cTn id="13" dur="26">
                                          <p:stCondLst>
                                            <p:cond delay="650"/>
                                          </p:stCondLst>
                                        </p:cTn>
                                        <p:tgtEl>
                                          <p:spTgt spid="41987"/>
                                        </p:tgtEl>
                                      </p:cBhvr>
                                      <p:to x="100000" y="60000"/>
                                    </p:animScale>
                                    <p:animScale>
                                      <p:cBhvr>
                                        <p:cTn id="14" dur="166" decel="50000">
                                          <p:stCondLst>
                                            <p:cond delay="676"/>
                                          </p:stCondLst>
                                        </p:cTn>
                                        <p:tgtEl>
                                          <p:spTgt spid="41987"/>
                                        </p:tgtEl>
                                      </p:cBhvr>
                                      <p:to x="100000" y="100000"/>
                                    </p:animScale>
                                    <p:animScale>
                                      <p:cBhvr>
                                        <p:cTn id="15" dur="26">
                                          <p:stCondLst>
                                            <p:cond delay="1312"/>
                                          </p:stCondLst>
                                        </p:cTn>
                                        <p:tgtEl>
                                          <p:spTgt spid="41987"/>
                                        </p:tgtEl>
                                      </p:cBhvr>
                                      <p:to x="100000" y="80000"/>
                                    </p:animScale>
                                    <p:animScale>
                                      <p:cBhvr>
                                        <p:cTn id="16" dur="166" decel="50000">
                                          <p:stCondLst>
                                            <p:cond delay="1338"/>
                                          </p:stCondLst>
                                        </p:cTn>
                                        <p:tgtEl>
                                          <p:spTgt spid="41987"/>
                                        </p:tgtEl>
                                      </p:cBhvr>
                                      <p:to x="100000" y="100000"/>
                                    </p:animScale>
                                    <p:animScale>
                                      <p:cBhvr>
                                        <p:cTn id="17" dur="26">
                                          <p:stCondLst>
                                            <p:cond delay="1642"/>
                                          </p:stCondLst>
                                        </p:cTn>
                                        <p:tgtEl>
                                          <p:spTgt spid="41987"/>
                                        </p:tgtEl>
                                      </p:cBhvr>
                                      <p:to x="100000" y="90000"/>
                                    </p:animScale>
                                    <p:animScale>
                                      <p:cBhvr>
                                        <p:cTn id="18" dur="166" decel="50000">
                                          <p:stCondLst>
                                            <p:cond delay="1668"/>
                                          </p:stCondLst>
                                        </p:cTn>
                                        <p:tgtEl>
                                          <p:spTgt spid="41987"/>
                                        </p:tgtEl>
                                      </p:cBhvr>
                                      <p:to x="100000" y="100000"/>
                                    </p:animScale>
                                    <p:animScale>
                                      <p:cBhvr>
                                        <p:cTn id="19" dur="26">
                                          <p:stCondLst>
                                            <p:cond delay="1808"/>
                                          </p:stCondLst>
                                        </p:cTn>
                                        <p:tgtEl>
                                          <p:spTgt spid="41987"/>
                                        </p:tgtEl>
                                      </p:cBhvr>
                                      <p:to x="100000" y="95000"/>
                                    </p:animScale>
                                    <p:animScale>
                                      <p:cBhvr>
                                        <p:cTn id="20" dur="166" decel="50000">
                                          <p:stCondLst>
                                            <p:cond delay="1834"/>
                                          </p:stCondLst>
                                        </p:cTn>
                                        <p:tgtEl>
                                          <p:spTgt spid="4198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3"/>
          <p:cNvPicPr>
            <a:picLocks noChangeAspect="1" noChangeArrowheads="1"/>
          </p:cNvPicPr>
          <p:nvPr/>
        </p:nvPicPr>
        <p:blipFill>
          <a:blip r:embed="rId3"/>
          <a:srcRect/>
          <a:stretch>
            <a:fillRect/>
          </a:stretch>
        </p:blipFill>
        <p:spPr bwMode="auto">
          <a:xfrm>
            <a:off x="1122363" y="1077913"/>
            <a:ext cx="7072312" cy="4660900"/>
          </a:xfrm>
          <a:prstGeom prst="rect">
            <a:avLst/>
          </a:prstGeom>
          <a:noFill/>
          <a:ln w="9525">
            <a:noFill/>
            <a:miter lim="800000"/>
            <a:headEnd/>
            <a:tailEnd/>
          </a:ln>
        </p:spPr>
      </p:pic>
      <p:sp>
        <p:nvSpPr>
          <p:cNvPr id="2" name="任意多边形 1"/>
          <p:cNvSpPr/>
          <p:nvPr>
            <p:custDataLst>
              <p:tags r:id="rId1"/>
            </p:custDataLst>
          </p:nvPr>
        </p:nvSpPr>
        <p:spPr bwMode="auto">
          <a:xfrm>
            <a:off x="468313" y="692150"/>
            <a:ext cx="552450" cy="563563"/>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3" name="文本框 2"/>
          <p:cNvSpPr txBox="1"/>
          <p:nvPr/>
        </p:nvSpPr>
        <p:spPr>
          <a:xfrm>
            <a:off x="0" y="692150"/>
            <a:ext cx="3744913" cy="52387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rPr>
              <a:t>初读感知</a:t>
            </a:r>
            <a:endParaRPr lang="zh-CN" altLang="en-US" sz="2800" spc="100" noProof="1">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sp>
        <p:nvSpPr>
          <p:cNvPr id="15" name="矩形 14"/>
          <p:cNvSpPr>
            <a:spLocks noChangeArrowheads="1"/>
          </p:cNvSpPr>
          <p:nvPr/>
        </p:nvSpPr>
        <p:spPr bwMode="auto">
          <a:xfrm>
            <a:off x="4249738" y="2533650"/>
            <a:ext cx="644525" cy="547688"/>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sym typeface="+mn-ea"/>
              </a:rPr>
              <a:t>虐 </a:t>
            </a:r>
            <a:endParaRPr lang="zh-CN" altLang="en-US" sz="2800" b="1">
              <a:solidFill>
                <a:srgbClr val="FF0000"/>
              </a:solidFill>
            </a:endParaRPr>
          </a:p>
        </p:txBody>
      </p:sp>
      <p:sp>
        <p:nvSpPr>
          <p:cNvPr id="16" name="矩形 15"/>
          <p:cNvSpPr>
            <a:spLocks noChangeArrowheads="1"/>
          </p:cNvSpPr>
          <p:nvPr/>
        </p:nvSpPr>
        <p:spPr bwMode="auto">
          <a:xfrm>
            <a:off x="5380038" y="2533650"/>
            <a:ext cx="750887" cy="547688"/>
          </a:xfrm>
          <a:prstGeom prst="rect">
            <a:avLst/>
          </a:prstGeom>
          <a:noFill/>
          <a:ln w="9525">
            <a:noFill/>
            <a:miter lim="800000"/>
            <a:headEnd/>
            <a:tailEnd/>
          </a:ln>
        </p:spPr>
        <p:txBody>
          <a:bodyPr>
            <a:spAutoFit/>
          </a:bodyPr>
          <a:lstStyle/>
          <a:p>
            <a:r>
              <a:rPr lang="zh-CN" altLang="en-US" sz="2800" b="1">
                <a:solidFill>
                  <a:srgbClr val="FF0000"/>
                </a:solidFill>
                <a:latin typeface="微软雅黑" pitchFamily="34" charset="-122"/>
                <a:ea typeface="微软雅黑" pitchFamily="34" charset="-122"/>
              </a:rPr>
              <a:t>  </a:t>
            </a:r>
            <a:r>
              <a:rPr lang="zh-CN" altLang="en-US" sz="2800">
                <a:latin typeface="微软雅黑" pitchFamily="34" charset="-122"/>
                <a:ea typeface="微软雅黑" pitchFamily="34" charset="-122"/>
                <a:sym typeface="+mn-ea"/>
              </a:rPr>
              <a:t>毅</a:t>
            </a:r>
            <a:endParaRPr lang="zh-CN" altLang="en-US" sz="2800" b="1"/>
          </a:p>
        </p:txBody>
      </p:sp>
      <p:sp>
        <p:nvSpPr>
          <p:cNvPr id="19" name="矩形 18"/>
          <p:cNvSpPr>
            <a:spLocks noChangeArrowheads="1"/>
          </p:cNvSpPr>
          <p:nvPr/>
        </p:nvSpPr>
        <p:spPr bwMode="auto">
          <a:xfrm>
            <a:off x="2722563" y="3617913"/>
            <a:ext cx="644525" cy="547687"/>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sym typeface="+mn-ea"/>
              </a:rPr>
              <a:t>擒 </a:t>
            </a:r>
            <a:endParaRPr lang="zh-CN" altLang="en-US" sz="2800" b="1">
              <a:solidFill>
                <a:srgbClr val="FF0000"/>
              </a:solidFill>
            </a:endParaRPr>
          </a:p>
        </p:txBody>
      </p:sp>
      <p:sp>
        <p:nvSpPr>
          <p:cNvPr id="20" name="矩形 19"/>
          <p:cNvSpPr>
            <a:spLocks noChangeArrowheads="1"/>
          </p:cNvSpPr>
          <p:nvPr/>
        </p:nvSpPr>
        <p:spPr bwMode="auto">
          <a:xfrm>
            <a:off x="5584825" y="3589338"/>
            <a:ext cx="749300" cy="547687"/>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sym typeface="+mn-ea"/>
              </a:rPr>
              <a:t>伐  </a:t>
            </a:r>
            <a:endParaRPr lang="zh-CN" altLang="en-US" sz="2800" b="1">
              <a:solidFill>
                <a:srgbClr val="FF0000"/>
              </a:solidFill>
            </a:endParaRPr>
          </a:p>
        </p:txBody>
      </p:sp>
      <p:sp>
        <p:nvSpPr>
          <p:cNvPr id="21" name="矩形 20"/>
          <p:cNvSpPr>
            <a:spLocks noChangeArrowheads="1"/>
          </p:cNvSpPr>
          <p:nvPr/>
        </p:nvSpPr>
        <p:spPr bwMode="auto">
          <a:xfrm>
            <a:off x="4144963" y="3589338"/>
            <a:ext cx="854075" cy="547687"/>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sym typeface="+mn-ea"/>
              </a:rPr>
              <a:t>妄   </a:t>
            </a:r>
            <a:endParaRPr lang="zh-CN" altLang="en-US" sz="2800" b="1"/>
          </a:p>
        </p:txBody>
      </p:sp>
      <p:sp>
        <p:nvSpPr>
          <p:cNvPr id="24" name="矩形 23"/>
          <p:cNvSpPr>
            <a:spLocks noChangeArrowheads="1"/>
          </p:cNvSpPr>
          <p:nvPr/>
        </p:nvSpPr>
        <p:spPr bwMode="auto">
          <a:xfrm>
            <a:off x="4217988" y="2157413"/>
            <a:ext cx="706437" cy="457200"/>
          </a:xfrm>
          <a:prstGeom prst="rect">
            <a:avLst/>
          </a:prstGeom>
          <a:noFill/>
          <a:ln w="9525">
            <a:noFill/>
            <a:miter lim="800000"/>
            <a:headEnd/>
            <a:tailEnd/>
          </a:ln>
        </p:spPr>
        <p:txBody>
          <a:bodyPr>
            <a:spAutoFit/>
          </a:bodyPr>
          <a:lstStyle/>
          <a:p>
            <a:r>
              <a:rPr lang="en-US" altLang="zh-CN" sz="2400" b="1">
                <a:solidFill>
                  <a:srgbClr val="FF0000"/>
                </a:solidFill>
                <a:latin typeface="Times New Roman" pitchFamily="18" charset="0"/>
                <a:ea typeface="微软雅黑" pitchFamily="34" charset="-122"/>
                <a:cs typeface="Times New Roman" pitchFamily="18" charset="0"/>
                <a:sym typeface="+mn-ea"/>
              </a:rPr>
              <a:t>nüè  </a:t>
            </a:r>
          </a:p>
        </p:txBody>
      </p:sp>
      <p:sp>
        <p:nvSpPr>
          <p:cNvPr id="25" name="矩形 24"/>
          <p:cNvSpPr>
            <a:spLocks noChangeArrowheads="1"/>
          </p:cNvSpPr>
          <p:nvPr/>
        </p:nvSpPr>
        <p:spPr bwMode="auto">
          <a:xfrm>
            <a:off x="5584825" y="2157413"/>
            <a:ext cx="420688" cy="457200"/>
          </a:xfrm>
          <a:prstGeom prst="rect">
            <a:avLst/>
          </a:prstGeom>
          <a:noFill/>
          <a:ln w="9525">
            <a:noFill/>
            <a:miter lim="800000"/>
            <a:headEnd/>
            <a:tailEnd/>
          </a:ln>
        </p:spPr>
        <p:txBody>
          <a:bodyPr>
            <a:spAutoFit/>
          </a:bodyPr>
          <a:lstStyle/>
          <a:p>
            <a:r>
              <a:rPr lang="en-US" altLang="zh-CN" sz="2400" b="1">
                <a:solidFill>
                  <a:srgbClr val="FF0000"/>
                </a:solidFill>
                <a:latin typeface="Times New Roman" pitchFamily="18" charset="0"/>
                <a:ea typeface="微软雅黑" pitchFamily="34" charset="-122"/>
                <a:cs typeface="Times New Roman" pitchFamily="18" charset="0"/>
                <a:sym typeface="+mn-ea"/>
              </a:rPr>
              <a:t>yì</a:t>
            </a:r>
          </a:p>
        </p:txBody>
      </p:sp>
      <p:sp>
        <p:nvSpPr>
          <p:cNvPr id="26" name="矩形 25"/>
          <p:cNvSpPr>
            <a:spLocks noChangeArrowheads="1"/>
          </p:cNvSpPr>
          <p:nvPr/>
        </p:nvSpPr>
        <p:spPr bwMode="auto">
          <a:xfrm>
            <a:off x="5565775" y="3200400"/>
            <a:ext cx="787400" cy="457200"/>
          </a:xfrm>
          <a:prstGeom prst="rect">
            <a:avLst/>
          </a:prstGeom>
          <a:noFill/>
          <a:ln w="9525">
            <a:noFill/>
            <a:miter lim="800000"/>
            <a:headEnd/>
            <a:tailEnd/>
          </a:ln>
        </p:spPr>
        <p:txBody>
          <a:bodyPr>
            <a:spAutoFit/>
          </a:bodyPr>
          <a:lstStyle/>
          <a:p>
            <a:r>
              <a:rPr lang="en-US" altLang="zh-CN" sz="2400" b="1">
                <a:solidFill>
                  <a:srgbClr val="FF0000"/>
                </a:solidFill>
                <a:latin typeface="Times New Roman" pitchFamily="18" charset="0"/>
                <a:ea typeface="微软雅黑" pitchFamily="34" charset="-122"/>
                <a:cs typeface="Times New Roman" pitchFamily="18" charset="0"/>
                <a:sym typeface="+mn-ea"/>
              </a:rPr>
              <a:t> fá</a:t>
            </a:r>
          </a:p>
        </p:txBody>
      </p:sp>
      <p:sp>
        <p:nvSpPr>
          <p:cNvPr id="28" name="矩形 27"/>
          <p:cNvSpPr>
            <a:spLocks noChangeArrowheads="1"/>
          </p:cNvSpPr>
          <p:nvPr/>
        </p:nvSpPr>
        <p:spPr bwMode="auto">
          <a:xfrm flipH="1">
            <a:off x="2659063" y="3179763"/>
            <a:ext cx="771525" cy="457200"/>
          </a:xfrm>
          <a:prstGeom prst="rect">
            <a:avLst/>
          </a:prstGeom>
          <a:noFill/>
          <a:ln w="9525">
            <a:noFill/>
            <a:miter lim="800000"/>
            <a:headEnd/>
            <a:tailEnd/>
          </a:ln>
        </p:spPr>
        <p:txBody>
          <a:bodyPr>
            <a:spAutoFit/>
          </a:bodyPr>
          <a:lstStyle/>
          <a:p>
            <a:r>
              <a:rPr lang="en-US" altLang="zh-CN" sz="2400" b="1">
                <a:solidFill>
                  <a:srgbClr val="FF0000"/>
                </a:solidFill>
                <a:latin typeface="Times New Roman" pitchFamily="18" charset="0"/>
                <a:ea typeface="微软雅黑" pitchFamily="34" charset="-122"/>
                <a:cs typeface="Times New Roman" pitchFamily="18" charset="0"/>
                <a:sym typeface="+mn-ea"/>
              </a:rPr>
              <a:t>qín </a:t>
            </a:r>
          </a:p>
        </p:txBody>
      </p:sp>
      <p:sp>
        <p:nvSpPr>
          <p:cNvPr id="29" name="矩形 28"/>
          <p:cNvSpPr>
            <a:spLocks noChangeArrowheads="1"/>
          </p:cNvSpPr>
          <p:nvPr/>
        </p:nvSpPr>
        <p:spPr bwMode="auto">
          <a:xfrm>
            <a:off x="4046538" y="3200400"/>
            <a:ext cx="877887" cy="457200"/>
          </a:xfrm>
          <a:prstGeom prst="rect">
            <a:avLst/>
          </a:prstGeom>
          <a:noFill/>
          <a:ln w="9525">
            <a:noFill/>
            <a:miter lim="800000"/>
            <a:headEnd/>
            <a:tailEnd/>
          </a:ln>
        </p:spPr>
        <p:txBody>
          <a:bodyPr>
            <a:spAutoFit/>
          </a:bodyPr>
          <a:lstStyle/>
          <a:p>
            <a:r>
              <a:rPr lang="en-US" altLang="zh-CN" sz="2400" b="1">
                <a:solidFill>
                  <a:srgbClr val="FF0000"/>
                </a:solidFill>
                <a:latin typeface="Times New Roman" pitchFamily="18" charset="0"/>
                <a:ea typeface="微软雅黑" pitchFamily="34" charset="-122"/>
                <a:cs typeface="Times New Roman" pitchFamily="18" charset="0"/>
                <a:sym typeface="+mn-ea"/>
              </a:rPr>
              <a:t>wàng</a:t>
            </a:r>
          </a:p>
        </p:txBody>
      </p:sp>
      <p:sp>
        <p:nvSpPr>
          <p:cNvPr id="30" name="矩形 29"/>
          <p:cNvSpPr>
            <a:spLocks noChangeArrowheads="1"/>
          </p:cNvSpPr>
          <p:nvPr/>
        </p:nvSpPr>
        <p:spPr bwMode="auto">
          <a:xfrm>
            <a:off x="2868613" y="2533650"/>
            <a:ext cx="627062" cy="547688"/>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sym typeface="+mn-ea"/>
              </a:rPr>
              <a:t>础</a:t>
            </a:r>
            <a:r>
              <a:rPr lang="zh-CN" altLang="en-US" sz="2800" b="1">
                <a:solidFill>
                  <a:srgbClr val="FF0000"/>
                </a:solidFill>
                <a:latin typeface="Times New Roman" pitchFamily="18" charset="0"/>
                <a:ea typeface="微软雅黑" pitchFamily="34" charset="-122"/>
                <a:cs typeface="Times New Roman" pitchFamily="18" charset="0"/>
              </a:rPr>
              <a:t> </a:t>
            </a:r>
            <a:endParaRPr lang="zh-CN" altLang="en-US" sz="2800" b="1">
              <a:latin typeface="Times New Roman" pitchFamily="18" charset="0"/>
              <a:ea typeface="微软雅黑" pitchFamily="34" charset="-122"/>
              <a:cs typeface="Times New Roman" pitchFamily="18" charset="0"/>
            </a:endParaRPr>
          </a:p>
        </p:txBody>
      </p:sp>
      <p:sp>
        <p:nvSpPr>
          <p:cNvPr id="39" name="矩形 38"/>
          <p:cNvSpPr>
            <a:spLocks noChangeArrowheads="1"/>
          </p:cNvSpPr>
          <p:nvPr/>
        </p:nvSpPr>
        <p:spPr bwMode="auto">
          <a:xfrm>
            <a:off x="3468688" y="4686300"/>
            <a:ext cx="749300" cy="5492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sym typeface="+mn-ea"/>
              </a:rPr>
              <a:t>陵  </a:t>
            </a:r>
            <a:endParaRPr lang="zh-CN" altLang="en-US" sz="2800" b="1"/>
          </a:p>
        </p:txBody>
      </p:sp>
      <p:sp>
        <p:nvSpPr>
          <p:cNvPr id="40" name="矩形 39"/>
          <p:cNvSpPr>
            <a:spLocks noChangeArrowheads="1"/>
          </p:cNvSpPr>
          <p:nvPr/>
        </p:nvSpPr>
        <p:spPr bwMode="auto">
          <a:xfrm flipH="1">
            <a:off x="2868613" y="2146300"/>
            <a:ext cx="960437" cy="457200"/>
          </a:xfrm>
          <a:prstGeom prst="rect">
            <a:avLst/>
          </a:prstGeom>
          <a:noFill/>
          <a:ln w="9525">
            <a:noFill/>
            <a:miter lim="800000"/>
            <a:headEnd/>
            <a:tailEnd/>
          </a:ln>
        </p:spPr>
        <p:txBody>
          <a:bodyPr>
            <a:spAutoFit/>
          </a:bodyPr>
          <a:lstStyle/>
          <a:p>
            <a:r>
              <a:rPr lang="en-US" altLang="zh-CN" sz="2400" b="1">
                <a:solidFill>
                  <a:srgbClr val="FF0000"/>
                </a:solidFill>
                <a:latin typeface="Times New Roman" pitchFamily="18" charset="0"/>
                <a:ea typeface="微软雅黑" pitchFamily="34" charset="-122"/>
                <a:cs typeface="Times New Roman" pitchFamily="18" charset="0"/>
              </a:rPr>
              <a:t>chǔ </a:t>
            </a:r>
          </a:p>
        </p:txBody>
      </p:sp>
      <p:sp>
        <p:nvSpPr>
          <p:cNvPr id="41" name="矩形 40"/>
          <p:cNvSpPr>
            <a:spLocks noChangeArrowheads="1"/>
          </p:cNvSpPr>
          <p:nvPr/>
        </p:nvSpPr>
        <p:spPr bwMode="auto">
          <a:xfrm>
            <a:off x="3367088" y="4271963"/>
            <a:ext cx="812800" cy="457200"/>
          </a:xfrm>
          <a:prstGeom prst="rect">
            <a:avLst/>
          </a:prstGeom>
          <a:noFill/>
          <a:ln w="9525">
            <a:noFill/>
            <a:miter lim="800000"/>
            <a:headEnd/>
            <a:tailEnd/>
          </a:ln>
        </p:spPr>
        <p:txBody>
          <a:bodyPr>
            <a:spAutoFit/>
          </a:bodyPr>
          <a:lstStyle/>
          <a:p>
            <a:r>
              <a:rPr lang="en-US" altLang="zh-CN" sz="2400" b="1">
                <a:solidFill>
                  <a:srgbClr val="FF0000"/>
                </a:solidFill>
                <a:latin typeface="Times New Roman" pitchFamily="18" charset="0"/>
                <a:ea typeface="微软雅黑" pitchFamily="34" charset="-122"/>
                <a:cs typeface="Times New Roman" pitchFamily="18" charset="0"/>
                <a:sym typeface="+mn-ea"/>
              </a:rPr>
              <a:t> líng </a:t>
            </a:r>
          </a:p>
        </p:txBody>
      </p:sp>
      <p:sp>
        <p:nvSpPr>
          <p:cNvPr id="46" name="矩形 45"/>
          <p:cNvSpPr>
            <a:spLocks noChangeArrowheads="1"/>
          </p:cNvSpPr>
          <p:nvPr/>
        </p:nvSpPr>
        <p:spPr bwMode="auto">
          <a:xfrm>
            <a:off x="4926013" y="4686300"/>
            <a:ext cx="742950" cy="549275"/>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sym typeface="+mn-ea"/>
              </a:rPr>
              <a:t>缅 </a:t>
            </a:r>
            <a:r>
              <a:rPr lang="zh-CN" altLang="en-US" sz="2800">
                <a:sym typeface="+mn-ea"/>
              </a:rPr>
              <a:t> </a:t>
            </a:r>
            <a:endParaRPr lang="zh-CN" altLang="en-US" sz="2800" b="1">
              <a:solidFill>
                <a:srgbClr val="FF0000"/>
              </a:solidFill>
              <a:latin typeface="Times New Roman" pitchFamily="18" charset="0"/>
              <a:ea typeface="微软雅黑" pitchFamily="34" charset="-122"/>
              <a:cs typeface="Times New Roman" pitchFamily="18" charset="0"/>
            </a:endParaRPr>
          </a:p>
        </p:txBody>
      </p:sp>
      <p:sp>
        <p:nvSpPr>
          <p:cNvPr id="47" name="矩形 46"/>
          <p:cNvSpPr>
            <a:spLocks noChangeArrowheads="1"/>
          </p:cNvSpPr>
          <p:nvPr/>
        </p:nvSpPr>
        <p:spPr bwMode="auto">
          <a:xfrm flipH="1">
            <a:off x="4845050" y="3905250"/>
            <a:ext cx="903288" cy="823913"/>
          </a:xfrm>
          <a:prstGeom prst="rect">
            <a:avLst/>
          </a:prstGeom>
          <a:noFill/>
          <a:ln w="9525">
            <a:noFill/>
            <a:miter lim="800000"/>
            <a:headEnd/>
            <a:tailEnd/>
          </a:ln>
        </p:spPr>
        <p:txBody>
          <a:bodyPr>
            <a:spAutoFit/>
          </a:bodyPr>
          <a:lstStyle/>
          <a:p>
            <a:r>
              <a:rPr lang="en-US" altLang="zh-CN" sz="2400" b="1">
                <a:solidFill>
                  <a:srgbClr val="FF0000"/>
                </a:solidFill>
                <a:latin typeface="Times New Roman" pitchFamily="18" charset="0"/>
                <a:ea typeface="微软雅黑" pitchFamily="34" charset="-122"/>
                <a:cs typeface="Times New Roman" pitchFamily="18" charset="0"/>
                <a:sym typeface="+mn-ea"/>
              </a:rPr>
              <a:t> miǎn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1000"/>
                                        <p:tgtEl>
                                          <p:spTgt spid="40"/>
                                        </p:tgtEl>
                                      </p:cBhvr>
                                    </p:animEffect>
                                    <p:anim calcmode="lin" valueType="num">
                                      <p:cBhvr>
                                        <p:cTn id="15" dur="1000" fill="hold"/>
                                        <p:tgtEl>
                                          <p:spTgt spid="40"/>
                                        </p:tgtEl>
                                        <p:attrNameLst>
                                          <p:attrName>ppt_x</p:attrName>
                                        </p:attrNameLst>
                                      </p:cBhvr>
                                      <p:tavLst>
                                        <p:tav tm="0">
                                          <p:val>
                                            <p:strVal val="#ppt_x"/>
                                          </p:val>
                                        </p:tav>
                                        <p:tav tm="100000">
                                          <p:val>
                                            <p:strVal val="#ppt_x"/>
                                          </p:val>
                                        </p:tav>
                                      </p:tavLst>
                                    </p:anim>
                                    <p:anim calcmode="lin" valueType="num">
                                      <p:cBhvr>
                                        <p:cTn id="16"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anim calcmode="lin" valueType="num">
                                      <p:cBhvr>
                                        <p:cTn id="43" dur="1000" fill="hold"/>
                                        <p:tgtEl>
                                          <p:spTgt spid="25"/>
                                        </p:tgtEl>
                                        <p:attrNameLst>
                                          <p:attrName>ppt_x</p:attrName>
                                        </p:attrNameLst>
                                      </p:cBhvr>
                                      <p:tavLst>
                                        <p:tav tm="0">
                                          <p:val>
                                            <p:strVal val="#ppt_x"/>
                                          </p:val>
                                        </p:tav>
                                        <p:tav tm="100000">
                                          <p:val>
                                            <p:strVal val="#ppt_x"/>
                                          </p:val>
                                        </p:tav>
                                      </p:tavLst>
                                    </p:anim>
                                    <p:anim calcmode="lin" valueType="num">
                                      <p:cBhvr>
                                        <p:cTn id="4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anim calcmode="lin" valueType="num">
                                      <p:cBhvr>
                                        <p:cTn id="50" dur="1000" fill="hold"/>
                                        <p:tgtEl>
                                          <p:spTgt spid="19"/>
                                        </p:tgtEl>
                                        <p:attrNameLst>
                                          <p:attrName>ppt_x</p:attrName>
                                        </p:attrNameLst>
                                      </p:cBhvr>
                                      <p:tavLst>
                                        <p:tav tm="0">
                                          <p:val>
                                            <p:strVal val="#ppt_x"/>
                                          </p:val>
                                        </p:tav>
                                        <p:tav tm="100000">
                                          <p:val>
                                            <p:strVal val="#ppt_x"/>
                                          </p:val>
                                        </p:tav>
                                      </p:tavLst>
                                    </p:anim>
                                    <p:anim calcmode="lin" valueType="num">
                                      <p:cBhvr>
                                        <p:cTn id="5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fade">
                                      <p:cBhvr>
                                        <p:cTn id="70" dur="1000"/>
                                        <p:tgtEl>
                                          <p:spTgt spid="29"/>
                                        </p:tgtEl>
                                      </p:cBhvr>
                                    </p:animEffect>
                                    <p:anim calcmode="lin" valueType="num">
                                      <p:cBhvr>
                                        <p:cTn id="71" dur="1000" fill="hold"/>
                                        <p:tgtEl>
                                          <p:spTgt spid="29"/>
                                        </p:tgtEl>
                                        <p:attrNameLst>
                                          <p:attrName>ppt_x</p:attrName>
                                        </p:attrNameLst>
                                      </p:cBhvr>
                                      <p:tavLst>
                                        <p:tav tm="0">
                                          <p:val>
                                            <p:strVal val="#ppt_x"/>
                                          </p:val>
                                        </p:tav>
                                        <p:tav tm="100000">
                                          <p:val>
                                            <p:strVal val="#ppt_x"/>
                                          </p:val>
                                        </p:tav>
                                      </p:tavLst>
                                    </p:anim>
                                    <p:anim calcmode="lin" valueType="num">
                                      <p:cBhvr>
                                        <p:cTn id="72"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1000"/>
                                        <p:tgtEl>
                                          <p:spTgt spid="39"/>
                                        </p:tgtEl>
                                      </p:cBhvr>
                                    </p:animEffect>
                                    <p:anim calcmode="lin" valueType="num">
                                      <p:cBhvr>
                                        <p:cTn id="92" dur="1000" fill="hold"/>
                                        <p:tgtEl>
                                          <p:spTgt spid="39"/>
                                        </p:tgtEl>
                                        <p:attrNameLst>
                                          <p:attrName>ppt_x</p:attrName>
                                        </p:attrNameLst>
                                      </p:cBhvr>
                                      <p:tavLst>
                                        <p:tav tm="0">
                                          <p:val>
                                            <p:strVal val="#ppt_x"/>
                                          </p:val>
                                        </p:tav>
                                        <p:tav tm="100000">
                                          <p:val>
                                            <p:strVal val="#ppt_x"/>
                                          </p:val>
                                        </p:tav>
                                      </p:tavLst>
                                    </p:anim>
                                    <p:anim calcmode="lin" valueType="num">
                                      <p:cBhvr>
                                        <p:cTn id="9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41"/>
                                        </p:tgtEl>
                                        <p:attrNameLst>
                                          <p:attrName>style.visibility</p:attrName>
                                        </p:attrNameLst>
                                      </p:cBhvr>
                                      <p:to>
                                        <p:strVal val="visible"/>
                                      </p:to>
                                    </p:set>
                                    <p:animEffect transition="in" filter="fade">
                                      <p:cBhvr>
                                        <p:cTn id="98" dur="1000"/>
                                        <p:tgtEl>
                                          <p:spTgt spid="41"/>
                                        </p:tgtEl>
                                      </p:cBhvr>
                                    </p:animEffect>
                                    <p:anim calcmode="lin" valueType="num">
                                      <p:cBhvr>
                                        <p:cTn id="99" dur="1000" fill="hold"/>
                                        <p:tgtEl>
                                          <p:spTgt spid="41"/>
                                        </p:tgtEl>
                                        <p:attrNameLst>
                                          <p:attrName>ppt_x</p:attrName>
                                        </p:attrNameLst>
                                      </p:cBhvr>
                                      <p:tavLst>
                                        <p:tav tm="0">
                                          <p:val>
                                            <p:strVal val="#ppt_x"/>
                                          </p:val>
                                        </p:tav>
                                        <p:tav tm="100000">
                                          <p:val>
                                            <p:strVal val="#ppt_x"/>
                                          </p:val>
                                        </p:tav>
                                      </p:tavLst>
                                    </p:anim>
                                    <p:anim calcmode="lin" valueType="num">
                                      <p:cBhvr>
                                        <p:cTn id="10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46"/>
                                        </p:tgtEl>
                                        <p:attrNameLst>
                                          <p:attrName>style.visibility</p:attrName>
                                        </p:attrNameLst>
                                      </p:cBhvr>
                                      <p:to>
                                        <p:strVal val="visible"/>
                                      </p:to>
                                    </p:set>
                                    <p:animEffect transition="in" filter="fade">
                                      <p:cBhvr>
                                        <p:cTn id="105" dur="1000"/>
                                        <p:tgtEl>
                                          <p:spTgt spid="46"/>
                                        </p:tgtEl>
                                      </p:cBhvr>
                                    </p:animEffect>
                                    <p:anim calcmode="lin" valueType="num">
                                      <p:cBhvr>
                                        <p:cTn id="106" dur="1000" fill="hold"/>
                                        <p:tgtEl>
                                          <p:spTgt spid="46"/>
                                        </p:tgtEl>
                                        <p:attrNameLst>
                                          <p:attrName>ppt_x</p:attrName>
                                        </p:attrNameLst>
                                      </p:cBhvr>
                                      <p:tavLst>
                                        <p:tav tm="0">
                                          <p:val>
                                            <p:strVal val="#ppt_x"/>
                                          </p:val>
                                        </p:tav>
                                        <p:tav tm="100000">
                                          <p:val>
                                            <p:strVal val="#ppt_x"/>
                                          </p:val>
                                        </p:tav>
                                      </p:tavLst>
                                    </p:anim>
                                    <p:anim calcmode="lin" valueType="num">
                                      <p:cBhvr>
                                        <p:cTn id="107"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1000"/>
                                        <p:tgtEl>
                                          <p:spTgt spid="47"/>
                                        </p:tgtEl>
                                      </p:cBhvr>
                                    </p:animEffect>
                                    <p:anim calcmode="lin" valueType="num">
                                      <p:cBhvr>
                                        <p:cTn id="113" dur="1000" fill="hold"/>
                                        <p:tgtEl>
                                          <p:spTgt spid="47"/>
                                        </p:tgtEl>
                                        <p:attrNameLst>
                                          <p:attrName>ppt_x</p:attrName>
                                        </p:attrNameLst>
                                      </p:cBhvr>
                                      <p:tavLst>
                                        <p:tav tm="0">
                                          <p:val>
                                            <p:strVal val="#ppt_x"/>
                                          </p:val>
                                        </p:tav>
                                        <p:tav tm="100000">
                                          <p:val>
                                            <p:strVal val="#ppt_x"/>
                                          </p:val>
                                        </p:tav>
                                      </p:tavLst>
                                    </p:anim>
                                    <p:anim calcmode="lin" valueType="num">
                                      <p:cBhvr>
                                        <p:cTn id="114"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9" grpId="0"/>
      <p:bldP spid="20" grpId="0"/>
      <p:bldP spid="21" grpId="0"/>
      <p:bldP spid="24" grpId="0"/>
      <p:bldP spid="25" grpId="0"/>
      <p:bldP spid="26" grpId="0"/>
      <p:bldP spid="28" grpId="0"/>
      <p:bldP spid="29" grpId="0"/>
      <p:bldP spid="30" grpId="0"/>
      <p:bldP spid="39" grpId="0"/>
      <p:bldP spid="40" grpId="0"/>
      <p:bldP spid="41" grpId="0"/>
      <p:bldP spid="46" grpId="0"/>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3"/>
          <p:cNvPicPr>
            <a:picLocks noChangeAspect="1" noChangeArrowheads="1"/>
          </p:cNvPicPr>
          <p:nvPr/>
        </p:nvPicPr>
        <p:blipFill>
          <a:blip r:embed="rId3"/>
          <a:srcRect/>
          <a:stretch>
            <a:fillRect/>
          </a:stretch>
        </p:blipFill>
        <p:spPr bwMode="auto">
          <a:xfrm>
            <a:off x="209550" y="1077913"/>
            <a:ext cx="8183563" cy="5141912"/>
          </a:xfrm>
          <a:prstGeom prst="rect">
            <a:avLst/>
          </a:prstGeom>
          <a:noFill/>
          <a:ln w="9525">
            <a:noFill/>
            <a:miter lim="800000"/>
            <a:headEnd/>
            <a:tailEnd/>
          </a:ln>
        </p:spPr>
      </p:pic>
      <p:sp>
        <p:nvSpPr>
          <p:cNvPr id="2" name="任意多边形 1"/>
          <p:cNvSpPr/>
          <p:nvPr>
            <p:custDataLst>
              <p:tags r:id="rId1"/>
            </p:custDataLst>
          </p:nvPr>
        </p:nvSpPr>
        <p:spPr bwMode="auto">
          <a:xfrm>
            <a:off x="468313" y="692150"/>
            <a:ext cx="552450" cy="563563"/>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3" name="文本框 2"/>
          <p:cNvSpPr txBox="1"/>
          <p:nvPr/>
        </p:nvSpPr>
        <p:spPr>
          <a:xfrm>
            <a:off x="0" y="692150"/>
            <a:ext cx="3744913" cy="519113"/>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rPr>
              <a:t>我会读</a:t>
            </a:r>
          </a:p>
        </p:txBody>
      </p:sp>
      <p:sp>
        <p:nvSpPr>
          <p:cNvPr id="15" name="矩形 14"/>
          <p:cNvSpPr>
            <a:spLocks noChangeArrowheads="1"/>
          </p:cNvSpPr>
          <p:nvPr/>
        </p:nvSpPr>
        <p:spPr bwMode="auto">
          <a:xfrm>
            <a:off x="4249738" y="2533650"/>
            <a:ext cx="288925" cy="547688"/>
          </a:xfrm>
          <a:prstGeom prst="rect">
            <a:avLst/>
          </a:prstGeom>
          <a:noFill/>
          <a:ln w="9525">
            <a:noFill/>
            <a:miter lim="800000"/>
            <a:headEnd/>
            <a:tailEnd/>
          </a:ln>
        </p:spPr>
        <p:txBody>
          <a:bodyPr wrap="none">
            <a:spAutoFit/>
          </a:bodyPr>
          <a:lstStyle/>
          <a:p>
            <a:r>
              <a:rPr lang="zh-CN" altLang="en-US" sz="2800">
                <a:latin typeface="微软雅黑" pitchFamily="34" charset="-122"/>
                <a:ea typeface="微软雅黑" pitchFamily="34" charset="-122"/>
                <a:sym typeface="+mn-ea"/>
              </a:rPr>
              <a:t> </a:t>
            </a:r>
            <a:endParaRPr lang="zh-CN" altLang="en-US" sz="2800" b="1">
              <a:solidFill>
                <a:srgbClr val="FF0000"/>
              </a:solidFill>
            </a:endParaRPr>
          </a:p>
        </p:txBody>
      </p:sp>
      <p:sp>
        <p:nvSpPr>
          <p:cNvPr id="62467" name="Rectangle 3"/>
          <p:cNvSpPr>
            <a:spLocks noGrp="1" noRot="1" noChangeArrowheads="1"/>
          </p:cNvSpPr>
          <p:nvPr/>
        </p:nvSpPr>
        <p:spPr>
          <a:xfrm>
            <a:off x="1476375" y="2533650"/>
            <a:ext cx="6191250" cy="2628900"/>
          </a:xfrm>
          <a:prstGeom prst="rect">
            <a:avLst/>
          </a:prstGeom>
        </p:spPr>
        <p:txBody>
          <a:bodyPr/>
          <a:lst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Tx/>
              <a:buNone/>
              <a:defRPr/>
            </a:pPr>
            <a:r>
              <a:rPr lang="zh-CN" altLang="ru-RU" sz="2800" dirty="0">
                <a:latin typeface="微软雅黑" panose="020B0503020204020204" pitchFamily="34" charset="-122"/>
                <a:ea typeface="微软雅黑" panose="020B0503020204020204" pitchFamily="34" charset="-122"/>
              </a:rPr>
              <a:t>基础 </a:t>
            </a:r>
            <a:r>
              <a:rPr lang="en-US" altLang="zh-CN" sz="2800" dirty="0" smtClean="0">
                <a:latin typeface="微软雅黑" panose="020B0503020204020204" pitchFamily="34" charset="-122"/>
                <a:ea typeface="微软雅黑" panose="020B0503020204020204" pitchFamily="34" charset="-122"/>
              </a:rPr>
              <a:t>    </a:t>
            </a:r>
            <a:r>
              <a:rPr lang="zh-CN" altLang="ru-RU" sz="2800" dirty="0" smtClean="0">
                <a:latin typeface="微软雅黑" panose="020B0503020204020204" pitchFamily="34" charset="-122"/>
                <a:ea typeface="微软雅黑" panose="020B0503020204020204" pitchFamily="34" charset="-122"/>
              </a:rPr>
              <a:t>  </a:t>
            </a:r>
            <a:r>
              <a:rPr lang="zh-CN" altLang="ru-RU" sz="2800" dirty="0">
                <a:latin typeface="微软雅黑" panose="020B0503020204020204" pitchFamily="34" charset="-122"/>
                <a:ea typeface="微软雅黑" panose="020B0503020204020204" pitchFamily="34" charset="-122"/>
              </a:rPr>
              <a:t>暴虐 </a:t>
            </a:r>
            <a:r>
              <a:rPr lang="en-US" altLang="zh-CN" sz="2800" dirty="0" smtClean="0">
                <a:latin typeface="微软雅黑" panose="020B0503020204020204" pitchFamily="34" charset="-122"/>
                <a:ea typeface="微软雅黑" panose="020B0503020204020204" pitchFamily="34" charset="-122"/>
              </a:rPr>
              <a:t>    </a:t>
            </a:r>
            <a:r>
              <a:rPr lang="zh-CN" altLang="ru-RU" sz="2800" dirty="0" smtClean="0">
                <a:latin typeface="微软雅黑" panose="020B0503020204020204" pitchFamily="34" charset="-122"/>
                <a:ea typeface="微软雅黑" panose="020B0503020204020204" pitchFamily="34" charset="-122"/>
              </a:rPr>
              <a:t>  </a:t>
            </a:r>
            <a:r>
              <a:rPr lang="zh-CN" altLang="ru-RU" sz="2800" dirty="0">
                <a:latin typeface="微软雅黑" panose="020B0503020204020204" pitchFamily="34" charset="-122"/>
                <a:ea typeface="微软雅黑" panose="020B0503020204020204" pitchFamily="34" charset="-122"/>
              </a:rPr>
              <a:t>毅然  </a:t>
            </a:r>
            <a:r>
              <a:rPr lang="en-US" altLang="zh-CN" sz="2800" dirty="0" smtClean="0">
                <a:latin typeface="微软雅黑" panose="020B0503020204020204" pitchFamily="34" charset="-122"/>
                <a:ea typeface="微软雅黑" panose="020B0503020204020204" pitchFamily="34" charset="-122"/>
              </a:rPr>
              <a:t>    </a:t>
            </a:r>
            <a:r>
              <a:rPr lang="zh-CN" altLang="ru-RU" sz="2800" dirty="0" smtClean="0">
                <a:latin typeface="微软雅黑" panose="020B0503020204020204" pitchFamily="34" charset="-122"/>
                <a:ea typeface="微软雅黑" panose="020B0503020204020204" pitchFamily="34" charset="-122"/>
              </a:rPr>
              <a:t> </a:t>
            </a:r>
            <a:r>
              <a:rPr lang="zh-CN" altLang="ru-RU" sz="2800" dirty="0">
                <a:latin typeface="微软雅黑" panose="020B0503020204020204" pitchFamily="34" charset="-122"/>
                <a:ea typeface="微软雅黑" panose="020B0503020204020204" pitchFamily="34" charset="-122"/>
              </a:rPr>
              <a:t>妄动</a:t>
            </a:r>
          </a:p>
          <a:p>
            <a:pPr marL="0" indent="0">
              <a:buFontTx/>
              <a:buNone/>
              <a:defRPr/>
            </a:pPr>
            <a:r>
              <a:rPr lang="zh-CN" altLang="ru-RU" sz="2800" dirty="0">
                <a:latin typeface="微软雅黑" panose="020B0503020204020204" pitchFamily="34" charset="-122"/>
                <a:ea typeface="微软雅黑" panose="020B0503020204020204" pitchFamily="34" charset="-122"/>
              </a:rPr>
              <a:t> </a:t>
            </a:r>
          </a:p>
          <a:p>
            <a:pPr marL="0" indent="0">
              <a:buFontTx/>
              <a:buNone/>
              <a:defRPr/>
            </a:pPr>
            <a:r>
              <a:rPr lang="zh-CN" altLang="ru-RU" sz="2800" dirty="0" smtClean="0">
                <a:latin typeface="微软雅黑" panose="020B0503020204020204" pitchFamily="34" charset="-122"/>
                <a:ea typeface="微软雅黑" panose="020B0503020204020204" pitchFamily="34" charset="-122"/>
              </a:rPr>
              <a:t>擒获 </a:t>
            </a:r>
            <a:r>
              <a:rPr lang="en-US" altLang="zh-CN" sz="2800" dirty="0" smtClean="0">
                <a:latin typeface="微软雅黑" panose="020B0503020204020204" pitchFamily="34" charset="-122"/>
                <a:ea typeface="微软雅黑" panose="020B0503020204020204" pitchFamily="34" charset="-122"/>
              </a:rPr>
              <a:t>    </a:t>
            </a:r>
            <a:r>
              <a:rPr lang="zh-CN" altLang="ru-RU" sz="2800" dirty="0" smtClean="0">
                <a:latin typeface="微软雅黑" panose="020B0503020204020204" pitchFamily="34" charset="-122"/>
                <a:ea typeface="微软雅黑" panose="020B0503020204020204" pitchFamily="34" charset="-122"/>
              </a:rPr>
              <a:t>  </a:t>
            </a:r>
            <a:r>
              <a:rPr lang="zh-CN" altLang="ru-RU" sz="2800" dirty="0">
                <a:latin typeface="微软雅黑" panose="020B0503020204020204" pitchFamily="34" charset="-122"/>
                <a:ea typeface="微软雅黑" panose="020B0503020204020204" pitchFamily="34" charset="-122"/>
              </a:rPr>
              <a:t>讨伐  </a:t>
            </a:r>
            <a:r>
              <a:rPr lang="en-US" altLang="zh-CN" sz="2800" dirty="0" smtClean="0">
                <a:latin typeface="微软雅黑" panose="020B0503020204020204" pitchFamily="34" charset="-122"/>
                <a:ea typeface="微软雅黑" panose="020B0503020204020204" pitchFamily="34" charset="-122"/>
              </a:rPr>
              <a:t>    </a:t>
            </a:r>
            <a:r>
              <a:rPr lang="zh-CN" altLang="ru-RU" sz="2800" dirty="0" smtClean="0">
                <a:latin typeface="微软雅黑" panose="020B0503020204020204" pitchFamily="34" charset="-122"/>
                <a:ea typeface="微软雅黑" panose="020B0503020204020204" pitchFamily="34" charset="-122"/>
              </a:rPr>
              <a:t> </a:t>
            </a:r>
            <a:r>
              <a:rPr lang="zh-CN" altLang="ru-RU" sz="2800" dirty="0">
                <a:latin typeface="微软雅黑" panose="020B0503020204020204" pitchFamily="34" charset="-122"/>
                <a:ea typeface="微软雅黑" panose="020B0503020204020204" pitchFamily="34" charset="-122"/>
              </a:rPr>
              <a:t>缅怀   </a:t>
            </a:r>
            <a:r>
              <a:rPr lang="en-US" altLang="zh-CN" sz="2800" dirty="0" smtClean="0">
                <a:latin typeface="微软雅黑" panose="020B0503020204020204" pitchFamily="34" charset="-122"/>
                <a:ea typeface="微软雅黑" panose="020B0503020204020204" pitchFamily="34" charset="-122"/>
              </a:rPr>
              <a:t>   </a:t>
            </a:r>
            <a:r>
              <a:rPr lang="zh-CN" altLang="ru-RU" sz="2800" dirty="0" smtClean="0">
                <a:latin typeface="微软雅黑" panose="020B0503020204020204" pitchFamily="34" charset="-122"/>
                <a:ea typeface="微软雅黑" panose="020B0503020204020204" pitchFamily="34" charset="-122"/>
              </a:rPr>
              <a:t>惨烈</a:t>
            </a:r>
            <a:endParaRPr lang="zh-CN" altLang="ru-RU" sz="2800" dirty="0">
              <a:latin typeface="微软雅黑" panose="020B0503020204020204" pitchFamily="34" charset="-122"/>
              <a:ea typeface="微软雅黑" panose="020B0503020204020204" pitchFamily="34" charset="-122"/>
            </a:endParaRPr>
          </a:p>
          <a:p>
            <a:pPr>
              <a:defRPr/>
            </a:pPr>
            <a:endParaRPr lang="zh-CN" altLang="ru-RU" sz="2800" dirty="0">
              <a:latin typeface="微软雅黑" panose="020B0503020204020204" pitchFamily="34" charset="-122"/>
              <a:ea typeface="微软雅黑" panose="020B0503020204020204" pitchFamily="34" charset="-122"/>
            </a:endParaRPr>
          </a:p>
          <a:p>
            <a:pPr marL="0" indent="0">
              <a:buFontTx/>
              <a:buNone/>
              <a:defRPr/>
            </a:pPr>
            <a:r>
              <a:rPr lang="zh-CN" altLang="ru-RU" sz="2800" dirty="0">
                <a:latin typeface="微软雅黑" panose="020B0503020204020204" pitchFamily="34" charset="-122"/>
                <a:ea typeface="微软雅黑" panose="020B0503020204020204" pitchFamily="34" charset="-122"/>
              </a:rPr>
              <a:t>异常聪慧 </a:t>
            </a:r>
            <a:r>
              <a:rPr lang="en-US" altLang="zh-CN" sz="2800" dirty="0" smtClean="0">
                <a:latin typeface="微软雅黑" panose="020B0503020204020204" pitchFamily="34" charset="-122"/>
                <a:ea typeface="微软雅黑" panose="020B0503020204020204" pitchFamily="34" charset="-122"/>
              </a:rPr>
              <a:t>   </a:t>
            </a:r>
            <a:r>
              <a:rPr lang="zh-CN" altLang="ru-RU" sz="2800" dirty="0" smtClean="0">
                <a:latin typeface="微软雅黑" panose="020B0503020204020204" pitchFamily="34" charset="-122"/>
                <a:ea typeface="微软雅黑" panose="020B0503020204020204" pitchFamily="34" charset="-122"/>
              </a:rPr>
              <a:t> </a:t>
            </a:r>
            <a:r>
              <a:rPr lang="zh-CN" altLang="ru-RU" sz="2800" dirty="0">
                <a:latin typeface="微软雅黑" panose="020B0503020204020204" pitchFamily="34" charset="-122"/>
                <a:ea typeface="微软雅黑" panose="020B0503020204020204" pitchFamily="34" charset="-122"/>
              </a:rPr>
              <a:t>敦厚能干 </a:t>
            </a:r>
            <a:r>
              <a:rPr lang="en-US" altLang="zh-CN" sz="2800" dirty="0" smtClean="0">
                <a:latin typeface="微软雅黑" panose="020B0503020204020204" pitchFamily="34" charset="-122"/>
                <a:ea typeface="微软雅黑" panose="020B0503020204020204" pitchFamily="34" charset="-122"/>
              </a:rPr>
              <a:t>    </a:t>
            </a:r>
            <a:r>
              <a:rPr lang="zh-CN" altLang="ru-RU" sz="2800" dirty="0" smtClean="0">
                <a:latin typeface="微软雅黑" panose="020B0503020204020204" pitchFamily="34" charset="-122"/>
                <a:ea typeface="微软雅黑" panose="020B0503020204020204" pitchFamily="34" charset="-122"/>
              </a:rPr>
              <a:t>丰功伟绩</a:t>
            </a:r>
            <a:endParaRPr lang="zh-CN" altLang="ru-RU" sz="28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62467">
                                            <p:txEl>
                                              <p:pRg st="0" end="0"/>
                                            </p:txEl>
                                          </p:spTgt>
                                        </p:tgtEl>
                                        <p:attrNameLst>
                                          <p:attrName>style.visibility</p:attrName>
                                        </p:attrNameLst>
                                      </p:cBhvr>
                                      <p:to>
                                        <p:strVal val="visible"/>
                                      </p:to>
                                    </p:set>
                                    <p:animEffect transition="in" filter="fade">
                                      <p:cBhvr>
                                        <p:cTn id="14" dur="500"/>
                                        <p:tgtEl>
                                          <p:spTgt spid="62467">
                                            <p:txEl>
                                              <p:pRg st="0" end="0"/>
                                            </p:txEl>
                                          </p:spTgt>
                                        </p:tgtEl>
                                      </p:cBhvr>
                                    </p:animEffect>
                                    <p:anim calcmode="lin" valueType="num">
                                      <p:cBhvr>
                                        <p:cTn id="15" dur="500" fill="hold"/>
                                        <p:tgtEl>
                                          <p:spTgt spid="62467">
                                            <p:txEl>
                                              <p:pRg st="0" end="0"/>
                                            </p:txEl>
                                          </p:spTgt>
                                        </p:tgtEl>
                                        <p:attrNameLst>
                                          <p:attrName>ppt_x</p:attrName>
                                        </p:attrNameLst>
                                      </p:cBhvr>
                                      <p:tavLst>
                                        <p:tav tm="0">
                                          <p:val>
                                            <p:strVal val="#ppt_x-.1"/>
                                          </p:val>
                                        </p:tav>
                                        <p:tav tm="100000">
                                          <p:val>
                                            <p:strVal val="#ppt_x"/>
                                          </p:val>
                                        </p:tav>
                                      </p:tavLst>
                                    </p:anim>
                                    <p:anim calcmode="lin" valueType="num">
                                      <p:cBhvr>
                                        <p:cTn id="16" dur="500" fill="hold"/>
                                        <p:tgtEl>
                                          <p:spTgt spid="624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62467">
                                            <p:txEl>
                                              <p:pRg st="2" end="2"/>
                                            </p:txEl>
                                          </p:spTgt>
                                        </p:tgtEl>
                                        <p:attrNameLst>
                                          <p:attrName>style.visibility</p:attrName>
                                        </p:attrNameLst>
                                      </p:cBhvr>
                                      <p:to>
                                        <p:strVal val="visible"/>
                                      </p:to>
                                    </p:set>
                                    <p:animEffect transition="in" filter="fade">
                                      <p:cBhvr>
                                        <p:cTn id="21" dur="500"/>
                                        <p:tgtEl>
                                          <p:spTgt spid="62467">
                                            <p:txEl>
                                              <p:pRg st="2" end="2"/>
                                            </p:txEl>
                                          </p:spTgt>
                                        </p:tgtEl>
                                      </p:cBhvr>
                                    </p:animEffect>
                                    <p:anim calcmode="lin" valueType="num">
                                      <p:cBhvr>
                                        <p:cTn id="22" dur="500" fill="hold"/>
                                        <p:tgtEl>
                                          <p:spTgt spid="62467">
                                            <p:txEl>
                                              <p:pRg st="2" end="2"/>
                                            </p:txEl>
                                          </p:spTgt>
                                        </p:tgtEl>
                                        <p:attrNameLst>
                                          <p:attrName>ppt_x</p:attrName>
                                        </p:attrNameLst>
                                      </p:cBhvr>
                                      <p:tavLst>
                                        <p:tav tm="0">
                                          <p:val>
                                            <p:strVal val="#ppt_x-.1"/>
                                          </p:val>
                                        </p:tav>
                                        <p:tav tm="100000">
                                          <p:val>
                                            <p:strVal val="#ppt_x"/>
                                          </p:val>
                                        </p:tav>
                                      </p:tavLst>
                                    </p:anim>
                                    <p:anim calcmode="lin" valueType="num">
                                      <p:cBhvr>
                                        <p:cTn id="23" dur="500" fill="hold"/>
                                        <p:tgtEl>
                                          <p:spTgt spid="624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grpId="0" nodeType="clickEffect">
                                  <p:stCondLst>
                                    <p:cond delay="0"/>
                                  </p:stCondLst>
                                  <p:iterate type="lt">
                                    <p:tmPct val="10000"/>
                                  </p:iterate>
                                  <p:childTnLst>
                                    <p:set>
                                      <p:cBhvr>
                                        <p:cTn id="27" dur="1" fill="hold">
                                          <p:stCondLst>
                                            <p:cond delay="0"/>
                                          </p:stCondLst>
                                        </p:cTn>
                                        <p:tgtEl>
                                          <p:spTgt spid="62467">
                                            <p:txEl>
                                              <p:pRg st="4" end="4"/>
                                            </p:txEl>
                                          </p:spTgt>
                                        </p:tgtEl>
                                        <p:attrNameLst>
                                          <p:attrName>style.visibility</p:attrName>
                                        </p:attrNameLst>
                                      </p:cBhvr>
                                      <p:to>
                                        <p:strVal val="visible"/>
                                      </p:to>
                                    </p:set>
                                    <p:animEffect transition="in" filter="fade">
                                      <p:cBhvr>
                                        <p:cTn id="28" dur="500"/>
                                        <p:tgtEl>
                                          <p:spTgt spid="62467">
                                            <p:txEl>
                                              <p:pRg st="4" end="4"/>
                                            </p:txEl>
                                          </p:spTgt>
                                        </p:tgtEl>
                                      </p:cBhvr>
                                    </p:animEffect>
                                    <p:anim calcmode="lin" valueType="num">
                                      <p:cBhvr>
                                        <p:cTn id="29" dur="500" fill="hold"/>
                                        <p:tgtEl>
                                          <p:spTgt spid="62467">
                                            <p:txEl>
                                              <p:pRg st="4" end="4"/>
                                            </p:txEl>
                                          </p:spTgt>
                                        </p:tgtEl>
                                        <p:attrNameLst>
                                          <p:attrName>ppt_x</p:attrName>
                                        </p:attrNameLst>
                                      </p:cBhvr>
                                      <p:tavLst>
                                        <p:tav tm="0">
                                          <p:val>
                                            <p:strVal val="#ppt_x-.1"/>
                                          </p:val>
                                        </p:tav>
                                        <p:tav tm="100000">
                                          <p:val>
                                            <p:strVal val="#ppt_x"/>
                                          </p:val>
                                        </p:tav>
                                      </p:tavLst>
                                    </p:anim>
                                    <p:anim calcmode="lin" valueType="num">
                                      <p:cBhvr>
                                        <p:cTn id="30" dur="500" fill="hold"/>
                                        <p:tgtEl>
                                          <p:spTgt spid="6246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2467"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custDataLst>
              <p:tags r:id="rId1"/>
            </p:custDataLst>
          </p:nvPr>
        </p:nvSpPr>
        <p:spPr bwMode="auto">
          <a:xfrm>
            <a:off x="539750" y="690563"/>
            <a:ext cx="554038" cy="5635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48A868"/>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3" name="文本框 2"/>
          <p:cNvSpPr txBox="1"/>
          <p:nvPr/>
        </p:nvSpPr>
        <p:spPr>
          <a:xfrm>
            <a:off x="179388" y="730250"/>
            <a:ext cx="3392487" cy="52387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48A868"/>
                </a:solidFill>
                <a:effectLst>
                  <a:outerShdw blurRad="38100" dist="38100" dir="2700000" algn="tl">
                    <a:srgbClr val="000000">
                      <a:alpha val="43137"/>
                    </a:srgbClr>
                  </a:outerShdw>
                </a:effectLst>
                <a:latin typeface="华康海报体W12" pitchFamily="81" charset="-122"/>
                <a:ea typeface="华康海报体W12" pitchFamily="81" charset="-122"/>
              </a:rPr>
              <a:t>初读感知</a:t>
            </a:r>
            <a:endParaRPr lang="zh-CN" altLang="en-US" sz="2800" spc="100" noProof="1">
              <a:solidFill>
                <a:srgbClr val="48A868"/>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sp>
        <p:nvSpPr>
          <p:cNvPr id="13" name="椭圆 10"/>
          <p:cNvSpPr/>
          <p:nvPr/>
        </p:nvSpPr>
        <p:spPr>
          <a:xfrm>
            <a:off x="0" y="2919413"/>
            <a:ext cx="9163050" cy="1190625"/>
          </a:xfrm>
          <a:custGeom>
            <a:avLst/>
            <a:gdLst>
              <a:gd name="connsiteX0" fmla="*/ 0 w 6192688"/>
              <a:gd name="connsiteY0" fmla="*/ 0 h 1261899"/>
              <a:gd name="connsiteX1" fmla="*/ 1656183 w 6192688"/>
              <a:gd name="connsiteY1" fmla="*/ 0 h 1261899"/>
              <a:gd name="connsiteX2" fmla="*/ 4179979 w 6192688"/>
              <a:gd name="connsiteY2" fmla="*/ 0 h 1261899"/>
              <a:gd name="connsiteX3" fmla="*/ 6192688 w 6192688"/>
              <a:gd name="connsiteY3" fmla="*/ 0 h 1261899"/>
              <a:gd name="connsiteX4" fmla="*/ 6192688 w 6192688"/>
              <a:gd name="connsiteY4" fmla="*/ 72008 h 1261899"/>
              <a:gd name="connsiteX5" fmla="*/ 4176343 w 6192688"/>
              <a:gd name="connsiteY5" fmla="*/ 72008 h 1261899"/>
              <a:gd name="connsiteX6" fmla="*/ 2918081 w 6192688"/>
              <a:gd name="connsiteY6" fmla="*/ 1261899 h 1261899"/>
              <a:gd name="connsiteX7" fmla="*/ 1659819 w 6192688"/>
              <a:gd name="connsiteY7" fmla="*/ 72008 h 1261899"/>
              <a:gd name="connsiteX8" fmla="*/ 0 w 6192688"/>
              <a:gd name="connsiteY8" fmla="*/ 72008 h 1261899"/>
              <a:gd name="connsiteX9" fmla="*/ 91440 w 6192688"/>
              <a:gd name="connsiteY9" fmla="*/ 91440 h 1261899"/>
              <a:gd name="connsiteX0-1" fmla="*/ 1656183 w 6192688"/>
              <a:gd name="connsiteY0-2" fmla="*/ 0 h 1261899"/>
              <a:gd name="connsiteX1-3" fmla="*/ 4179979 w 6192688"/>
              <a:gd name="connsiteY1-4" fmla="*/ 0 h 1261899"/>
              <a:gd name="connsiteX2-5" fmla="*/ 6192688 w 6192688"/>
              <a:gd name="connsiteY2-6" fmla="*/ 0 h 1261899"/>
              <a:gd name="connsiteX3-7" fmla="*/ 6192688 w 6192688"/>
              <a:gd name="connsiteY3-8" fmla="*/ 72008 h 1261899"/>
              <a:gd name="connsiteX4-9" fmla="*/ 4176343 w 6192688"/>
              <a:gd name="connsiteY4-10" fmla="*/ 72008 h 1261899"/>
              <a:gd name="connsiteX5-11" fmla="*/ 2918081 w 6192688"/>
              <a:gd name="connsiteY5-12" fmla="*/ 1261899 h 1261899"/>
              <a:gd name="connsiteX6-13" fmla="*/ 1659819 w 6192688"/>
              <a:gd name="connsiteY6-14" fmla="*/ 72008 h 1261899"/>
              <a:gd name="connsiteX7-15" fmla="*/ 0 w 6192688"/>
              <a:gd name="connsiteY7-16" fmla="*/ 72008 h 1261899"/>
              <a:gd name="connsiteX8-17" fmla="*/ 91440 w 6192688"/>
              <a:gd name="connsiteY8-18" fmla="*/ 91440 h 1261899"/>
              <a:gd name="connsiteX0-19" fmla="*/ 4179979 w 6192688"/>
              <a:gd name="connsiteY0-20" fmla="*/ 0 h 1261899"/>
              <a:gd name="connsiteX1-21" fmla="*/ 6192688 w 6192688"/>
              <a:gd name="connsiteY1-22" fmla="*/ 0 h 1261899"/>
              <a:gd name="connsiteX2-23" fmla="*/ 6192688 w 6192688"/>
              <a:gd name="connsiteY2-24" fmla="*/ 72008 h 1261899"/>
              <a:gd name="connsiteX3-25" fmla="*/ 4176343 w 6192688"/>
              <a:gd name="connsiteY3-26" fmla="*/ 72008 h 1261899"/>
              <a:gd name="connsiteX4-27" fmla="*/ 2918081 w 6192688"/>
              <a:gd name="connsiteY4-28" fmla="*/ 1261899 h 1261899"/>
              <a:gd name="connsiteX5-29" fmla="*/ 1659819 w 6192688"/>
              <a:gd name="connsiteY5-30" fmla="*/ 72008 h 1261899"/>
              <a:gd name="connsiteX6-31" fmla="*/ 0 w 6192688"/>
              <a:gd name="connsiteY6-32" fmla="*/ 72008 h 1261899"/>
              <a:gd name="connsiteX7-33" fmla="*/ 91440 w 6192688"/>
              <a:gd name="connsiteY7-34" fmla="*/ 91440 h 1261899"/>
              <a:gd name="connsiteX0-35" fmla="*/ 6192688 w 6192688"/>
              <a:gd name="connsiteY0-36" fmla="*/ 0 h 1261899"/>
              <a:gd name="connsiteX1-37" fmla="*/ 6192688 w 6192688"/>
              <a:gd name="connsiteY1-38" fmla="*/ 72008 h 1261899"/>
              <a:gd name="connsiteX2-39" fmla="*/ 4176343 w 6192688"/>
              <a:gd name="connsiteY2-40" fmla="*/ 72008 h 1261899"/>
              <a:gd name="connsiteX3-41" fmla="*/ 2918081 w 6192688"/>
              <a:gd name="connsiteY3-42" fmla="*/ 1261899 h 1261899"/>
              <a:gd name="connsiteX4-43" fmla="*/ 1659819 w 6192688"/>
              <a:gd name="connsiteY4-44" fmla="*/ 72008 h 1261899"/>
              <a:gd name="connsiteX5-45" fmla="*/ 0 w 6192688"/>
              <a:gd name="connsiteY5-46" fmla="*/ 72008 h 1261899"/>
              <a:gd name="connsiteX6-47" fmla="*/ 91440 w 6192688"/>
              <a:gd name="connsiteY6-48" fmla="*/ 91440 h 1261899"/>
              <a:gd name="connsiteX0-49" fmla="*/ 6192688 w 6192688"/>
              <a:gd name="connsiteY0-50" fmla="*/ 7233 h 1197124"/>
              <a:gd name="connsiteX1-51" fmla="*/ 4176343 w 6192688"/>
              <a:gd name="connsiteY1-52" fmla="*/ 7233 h 1197124"/>
              <a:gd name="connsiteX2-53" fmla="*/ 2918081 w 6192688"/>
              <a:gd name="connsiteY2-54" fmla="*/ 1197124 h 1197124"/>
              <a:gd name="connsiteX3-55" fmla="*/ 1659819 w 6192688"/>
              <a:gd name="connsiteY3-56" fmla="*/ 7233 h 1197124"/>
              <a:gd name="connsiteX4-57" fmla="*/ 0 w 6192688"/>
              <a:gd name="connsiteY4-58" fmla="*/ 7233 h 1197124"/>
              <a:gd name="connsiteX5-59" fmla="*/ 91440 w 6192688"/>
              <a:gd name="connsiteY5-60" fmla="*/ 26665 h 1197124"/>
              <a:gd name="connsiteX0-61" fmla="*/ 6101248 w 6101248"/>
              <a:gd name="connsiteY0-62" fmla="*/ 0 h 1189891"/>
              <a:gd name="connsiteX1-63" fmla="*/ 4084903 w 6101248"/>
              <a:gd name="connsiteY1-64" fmla="*/ 0 h 1189891"/>
              <a:gd name="connsiteX2-65" fmla="*/ 2826641 w 6101248"/>
              <a:gd name="connsiteY2-66" fmla="*/ 1189891 h 1189891"/>
              <a:gd name="connsiteX3-67" fmla="*/ 1568379 w 6101248"/>
              <a:gd name="connsiteY3-68" fmla="*/ 0 h 1189891"/>
              <a:gd name="connsiteX4-69" fmla="*/ 0 w 6101248"/>
              <a:gd name="connsiteY4-70" fmla="*/ 19432 h 1189891"/>
              <a:gd name="connsiteX0-71" fmla="*/ 6144791 w 6144791"/>
              <a:gd name="connsiteY0-72" fmla="*/ 0 h 1189891"/>
              <a:gd name="connsiteX1-73" fmla="*/ 4128446 w 6144791"/>
              <a:gd name="connsiteY1-74" fmla="*/ 0 h 1189891"/>
              <a:gd name="connsiteX2-75" fmla="*/ 2870184 w 6144791"/>
              <a:gd name="connsiteY2-76" fmla="*/ 1189891 h 1189891"/>
              <a:gd name="connsiteX3-77" fmla="*/ 1611922 w 6144791"/>
              <a:gd name="connsiteY3-78" fmla="*/ 0 h 1189891"/>
              <a:gd name="connsiteX4-79" fmla="*/ 0 w 6144791"/>
              <a:gd name="connsiteY4-80" fmla="*/ 4918 h 1189891"/>
              <a:gd name="connsiteX0-81" fmla="*/ 9163763 w 9163763"/>
              <a:gd name="connsiteY0-82" fmla="*/ 14515 h 1189891"/>
              <a:gd name="connsiteX1-83" fmla="*/ 4128446 w 9163763"/>
              <a:gd name="connsiteY1-84" fmla="*/ 0 h 1189891"/>
              <a:gd name="connsiteX2-85" fmla="*/ 2870184 w 9163763"/>
              <a:gd name="connsiteY2-86" fmla="*/ 1189891 h 1189891"/>
              <a:gd name="connsiteX3-87" fmla="*/ 1611922 w 9163763"/>
              <a:gd name="connsiteY3-88" fmla="*/ 0 h 1189891"/>
              <a:gd name="connsiteX4-89" fmla="*/ 0 w 9163763"/>
              <a:gd name="connsiteY4-90" fmla="*/ 4918 h 11898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163763" h="1189891">
                <a:moveTo>
                  <a:pt x="9163763" y="14515"/>
                </a:moveTo>
                <a:lnTo>
                  <a:pt x="4128446" y="0"/>
                </a:lnTo>
                <a:cubicBezTo>
                  <a:pt x="4092690" y="663472"/>
                  <a:pt x="3542913" y="1189891"/>
                  <a:pt x="2870184" y="1189891"/>
                </a:cubicBezTo>
                <a:cubicBezTo>
                  <a:pt x="2197455" y="1189891"/>
                  <a:pt x="1647677" y="663471"/>
                  <a:pt x="1611922" y="0"/>
                </a:cubicBezTo>
                <a:lnTo>
                  <a:pt x="0" y="4918"/>
                </a:lnTo>
              </a:path>
            </a:pathLst>
          </a:custGeom>
          <a:noFill/>
          <a:ln w="76200" cap="flat" cmpd="thinThick" algn="ctr">
            <a:solidFill>
              <a:srgbClr val="C0504D"/>
            </a:solid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宋体" panose="02010600030101010101" pitchFamily="2" charset="-122"/>
            </a:endParaRPr>
          </a:p>
        </p:txBody>
      </p:sp>
      <p:sp>
        <p:nvSpPr>
          <p:cNvPr id="14" name="椭圆 13"/>
          <p:cNvSpPr/>
          <p:nvPr/>
        </p:nvSpPr>
        <p:spPr>
          <a:xfrm>
            <a:off x="1763713" y="1722438"/>
            <a:ext cx="2232025" cy="2232025"/>
          </a:xfrm>
          <a:prstGeom prst="ellipse">
            <a:avLst/>
          </a:prstGeom>
          <a:noFill/>
          <a:ln w="25400" cap="flat" cmpd="sng" algn="ctr">
            <a:solidFill>
              <a:srgbClr val="C0504D"/>
            </a:solid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宋体" panose="02010600030101010101" pitchFamily="2" charset="-122"/>
            </a:endParaRPr>
          </a:p>
        </p:txBody>
      </p:sp>
      <p:sp>
        <p:nvSpPr>
          <p:cNvPr id="15" name="椭圆 14"/>
          <p:cNvSpPr/>
          <p:nvPr/>
        </p:nvSpPr>
        <p:spPr>
          <a:xfrm>
            <a:off x="1835150" y="1793875"/>
            <a:ext cx="2089150" cy="2089150"/>
          </a:xfrm>
          <a:prstGeom prst="ellipse">
            <a:avLst/>
          </a:prstGeom>
          <a:solidFill>
            <a:srgbClr val="C0504D"/>
          </a:solidFill>
          <a:ln w="25400" cap="flat" cmpd="sng" algn="ctr">
            <a:noFill/>
            <a:prstDash val="solid"/>
          </a:ln>
          <a:effectLst/>
        </p:spPr>
        <p:txBody>
          <a:bodyPr anchor="ctr"/>
          <a:lstStyle/>
          <a:p>
            <a:pPr algn="ctr" fontAlgn="auto">
              <a:spcBef>
                <a:spcPts val="0"/>
              </a:spcBef>
              <a:spcAft>
                <a:spcPts val="0"/>
              </a:spcAft>
              <a:defRPr/>
            </a:pPr>
            <a:endParaRPr lang="zh-CN" altLang="en-US" sz="3600" kern="0" dirty="0">
              <a:solidFill>
                <a:prstClr val="white"/>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4500563" y="2176463"/>
            <a:ext cx="4032250" cy="2678112"/>
          </a:xfrm>
          <a:prstGeom prst="roundRect">
            <a:avLst>
              <a:gd name="adj" fmla="val 36824"/>
            </a:avLst>
          </a:prstGeom>
          <a:solidFill>
            <a:srgbClr val="FFC000"/>
          </a:solidFill>
          <a:ln w="25400" cap="flat" cmpd="sng" algn="ctr">
            <a:noFill/>
            <a:prstDash val="solid"/>
          </a:ln>
          <a:effectLst/>
        </p:spPr>
        <p:txBody>
          <a:bodyPr anchor="ctr"/>
          <a:lstStyle/>
          <a:p>
            <a:pPr algn="ctr" fontAlgn="auto">
              <a:spcBef>
                <a:spcPts val="0"/>
              </a:spcBef>
              <a:spcAft>
                <a:spcPts val="0"/>
              </a:spcAft>
              <a:defRPr/>
            </a:pPr>
            <a:endParaRPr lang="en-US" altLang="zh-CN" kern="0" dirty="0">
              <a:solidFill>
                <a:prstClr val="white"/>
              </a:solidFill>
              <a:latin typeface="微软雅黑" panose="020B0503020204020204" pitchFamily="34" charset="-122"/>
              <a:ea typeface="微软雅黑" panose="020B0503020204020204" pitchFamily="34" charset="-122"/>
            </a:endParaRPr>
          </a:p>
        </p:txBody>
      </p:sp>
      <p:sp>
        <p:nvSpPr>
          <p:cNvPr id="30727" name="矩形 31"/>
          <p:cNvSpPr>
            <a:spLocks noChangeArrowheads="1"/>
          </p:cNvSpPr>
          <p:nvPr/>
        </p:nvSpPr>
        <p:spPr bwMode="auto">
          <a:xfrm>
            <a:off x="1979613" y="2130425"/>
            <a:ext cx="1979612" cy="1384300"/>
          </a:xfrm>
          <a:prstGeom prst="rect">
            <a:avLst/>
          </a:prstGeom>
          <a:noFill/>
          <a:ln w="9525">
            <a:noFill/>
            <a:miter lim="800000"/>
            <a:headEnd/>
            <a:tailEnd/>
          </a:ln>
        </p:spPr>
        <p:txBody>
          <a:bodyPr wrap="none">
            <a:spAutoFit/>
          </a:bodyPr>
          <a:lstStyle/>
          <a:p>
            <a:pPr>
              <a:lnSpc>
                <a:spcPct val="150000"/>
              </a:lnSpc>
            </a:pPr>
            <a:r>
              <a:rPr lang="zh-CN" altLang="en-US" sz="2800" b="1">
                <a:solidFill>
                  <a:schemeClr val="bg1"/>
                </a:solidFill>
                <a:latin typeface="Times New Roman" pitchFamily="18" charset="0"/>
                <a:ea typeface="微软雅黑" pitchFamily="34" charset="-122"/>
                <a:cs typeface="Times New Roman" pitchFamily="18" charset="0"/>
              </a:rPr>
              <a:t>课文主要</a:t>
            </a:r>
            <a:endParaRPr lang="en-US" altLang="zh-CN" sz="2800" b="1">
              <a:solidFill>
                <a:schemeClr val="bg1"/>
              </a:solidFill>
              <a:latin typeface="Times New Roman" pitchFamily="18" charset="0"/>
              <a:ea typeface="微软雅黑" pitchFamily="34" charset="-122"/>
              <a:cs typeface="Times New Roman" pitchFamily="18" charset="0"/>
            </a:endParaRPr>
          </a:p>
          <a:p>
            <a:pPr>
              <a:lnSpc>
                <a:spcPct val="150000"/>
              </a:lnSpc>
            </a:pPr>
            <a:r>
              <a:rPr lang="zh-CN" altLang="en-US" sz="2800" b="1">
                <a:solidFill>
                  <a:schemeClr val="bg1"/>
                </a:solidFill>
                <a:latin typeface="Times New Roman" pitchFamily="18" charset="0"/>
                <a:ea typeface="微软雅黑" pitchFamily="34" charset="-122"/>
                <a:cs typeface="Times New Roman" pitchFamily="18" charset="0"/>
              </a:rPr>
              <a:t>写了什么？</a:t>
            </a:r>
          </a:p>
        </p:txBody>
      </p:sp>
      <p:sp>
        <p:nvSpPr>
          <p:cNvPr id="12" name="矩形 11"/>
          <p:cNvSpPr>
            <a:spLocks noChangeArrowheads="1"/>
          </p:cNvSpPr>
          <p:nvPr/>
        </p:nvSpPr>
        <p:spPr bwMode="auto">
          <a:xfrm>
            <a:off x="4725988" y="2130425"/>
            <a:ext cx="3673475" cy="3290888"/>
          </a:xfrm>
          <a:prstGeom prst="rect">
            <a:avLst/>
          </a:prstGeom>
          <a:noFill/>
          <a:ln w="9525">
            <a:noFill/>
            <a:miter lim="800000"/>
            <a:headEnd/>
            <a:tailEnd/>
          </a:ln>
        </p:spPr>
        <p:txBody>
          <a:bodyPr>
            <a:spAutoFit/>
          </a:bodyPr>
          <a:lstStyle/>
          <a:p>
            <a:pPr>
              <a:lnSpc>
                <a:spcPct val="150000"/>
              </a:lnSpc>
            </a:pPr>
            <a:r>
              <a:rPr lang="en-US" altLang="zh-CN" sz="2800">
                <a:solidFill>
                  <a:srgbClr val="FF0000"/>
                </a:solidFill>
                <a:latin typeface="华文琥珀" pitchFamily="2" charset="-122"/>
                <a:ea typeface="华文琥珀" pitchFamily="2" charset="-122"/>
                <a:sym typeface="+mn-ea"/>
              </a:rPr>
              <a:t>     </a:t>
            </a:r>
            <a:r>
              <a:rPr lang="zh-CN" altLang="en-US" sz="2800">
                <a:solidFill>
                  <a:srgbClr val="FF0000"/>
                </a:solidFill>
                <a:latin typeface="华文琥珀" pitchFamily="2" charset="-122"/>
                <a:ea typeface="华文琥珀" pitchFamily="2" charset="-122"/>
                <a:sym typeface="+mn-ea"/>
              </a:rPr>
              <a:t>主要讲黄帝是中华民族的始祖，是中华文明的奠基者和创始人。</a:t>
            </a:r>
            <a:endParaRPr lang="zh-CN" altLang="en-US" sz="2800">
              <a:solidFill>
                <a:srgbClr val="FF0000"/>
              </a:solidFill>
              <a:latin typeface="华文琥珀" pitchFamily="2" charset="-122"/>
              <a:ea typeface="华文琥珀" pitchFamily="2" charset="-122"/>
            </a:endParaRPr>
          </a:p>
          <a:p>
            <a:pPr>
              <a:lnSpc>
                <a:spcPct val="150000"/>
              </a:lnSpc>
            </a:pPr>
            <a:endParaRPr lang="zh-CN" altLang="en-US" sz="2800" b="1">
              <a:latin typeface="华文琥珀" pitchFamily="2" charset="-122"/>
              <a:ea typeface="华文琥珀" pitchFamily="2" charset="-122"/>
            </a:endParaRPr>
          </a:p>
        </p:txBody>
      </p:sp>
      <p:pic>
        <p:nvPicPr>
          <p:cNvPr id="4" name="图片 3"/>
          <p:cNvPicPr>
            <a:picLocks noChangeAspect="1"/>
          </p:cNvPicPr>
          <p:nvPr/>
        </p:nvPicPr>
        <p:blipFill>
          <a:blip r:embed="rId3"/>
          <a:stretch>
            <a:fillRect/>
          </a:stretch>
        </p:blipFill>
        <p:spPr>
          <a:xfrm>
            <a:off x="1031875" y="4109720"/>
            <a:ext cx="3695065" cy="2381250"/>
          </a:xfrm>
          <a:prstGeom prst="ellipse">
            <a:avLst/>
          </a:prstGeom>
          <a:effectLst>
            <a:glow rad="139700">
              <a:schemeClr val="accent4">
                <a:satMod val="175000"/>
                <a:alpha val="40000"/>
              </a:schemeClr>
            </a:glow>
            <a:outerShdw blurRad="76200" dir="18900000" sy="23000" kx="-1200000" algn="bl" rotWithShape="0">
              <a:prstClr val="black">
                <a:alpha val="20000"/>
              </a:prstClr>
            </a:outerShdw>
            <a:softEdge rad="1270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3"/>
          <p:cNvSpPr txBox="1">
            <a:spLocks noChangeArrowheads="1"/>
          </p:cNvSpPr>
          <p:nvPr/>
        </p:nvSpPr>
        <p:spPr bwMode="auto">
          <a:xfrm>
            <a:off x="1660525" y="722313"/>
            <a:ext cx="184150" cy="366712"/>
          </a:xfrm>
          <a:prstGeom prst="rect">
            <a:avLst/>
          </a:prstGeom>
          <a:noFill/>
          <a:ln w="9525">
            <a:noFill/>
            <a:miter lim="800000"/>
            <a:headEnd/>
            <a:tailEnd/>
          </a:ln>
        </p:spPr>
        <p:txBody>
          <a:bodyPr wrap="none">
            <a:spAutoFit/>
          </a:bodyPr>
          <a:lstStyle/>
          <a:p>
            <a:endParaRPr lang="zh-CN" altLang="en-US"/>
          </a:p>
        </p:txBody>
      </p:sp>
      <p:sp>
        <p:nvSpPr>
          <p:cNvPr id="116740" name="AutoShape 4"/>
          <p:cNvSpPr>
            <a:spLocks noChangeArrowheads="1"/>
          </p:cNvSpPr>
          <p:nvPr/>
        </p:nvSpPr>
        <p:spPr bwMode="auto">
          <a:xfrm rot="5400000">
            <a:off x="-2420144" y="1477169"/>
            <a:ext cx="4824413" cy="4765675"/>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w="9525">
            <a:noFill/>
            <a:miter lim="800000"/>
          </a:ln>
          <a:effectLst/>
        </p:spPr>
        <p:txBody>
          <a:bodyPr wrap="none" anchor="ctr"/>
          <a:lstStyle/>
          <a:p>
            <a:pPr>
              <a:defRPr/>
            </a:pPr>
            <a:endParaRPr lang="zh-CN" altLang="en-US">
              <a:latin typeface="Arial" panose="020B0604020202020204" pitchFamily="34" charset="0"/>
              <a:ea typeface="宋体" panose="02010600030101010101" pitchFamily="2" charset="-122"/>
            </a:endParaRPr>
          </a:p>
        </p:txBody>
      </p:sp>
      <p:sp>
        <p:nvSpPr>
          <p:cNvPr id="116741" name="AutoShape 5"/>
          <p:cNvSpPr>
            <a:spLocks noChangeArrowheads="1"/>
          </p:cNvSpPr>
          <p:nvPr/>
        </p:nvSpPr>
        <p:spPr bwMode="auto">
          <a:xfrm rot="5400000" flipH="1">
            <a:off x="-2016125" y="1838325"/>
            <a:ext cx="4032250" cy="3927476"/>
          </a:xfrm>
          <a:custGeom>
            <a:avLst/>
            <a:gdLst>
              <a:gd name="G0" fmla="+- 5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6"/>
              <a:gd name="G18" fmla="*/ 56 1 2"/>
              <a:gd name="G19" fmla="+- G18 5400 0"/>
              <a:gd name="G20" fmla="cos G19 11796480"/>
              <a:gd name="G21" fmla="sin G19 11796480"/>
              <a:gd name="G22" fmla="+- G20 10800 0"/>
              <a:gd name="G23" fmla="+- G21 10800 0"/>
              <a:gd name="G24" fmla="+- 10800 0 G20"/>
              <a:gd name="G25" fmla="+- 56 10800 0"/>
              <a:gd name="G26" fmla="?: G9 G17 G25"/>
              <a:gd name="G27" fmla="?: G9 0 21600"/>
              <a:gd name="G28" fmla="cos 10800 11796480"/>
              <a:gd name="G29" fmla="sin 10800 11796480"/>
              <a:gd name="G30" fmla="sin 5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72 w 21600"/>
              <a:gd name="T15" fmla="*/ 10800 h 21600"/>
              <a:gd name="T16" fmla="*/ 10800 w 21600"/>
              <a:gd name="T17" fmla="*/ 10744 h 21600"/>
              <a:gd name="T18" fmla="*/ 16228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744" y="10800"/>
                </a:moveTo>
                <a:cubicBezTo>
                  <a:pt x="10744" y="10769"/>
                  <a:pt x="10769" y="10744"/>
                  <a:pt x="10800" y="10744"/>
                </a:cubicBezTo>
                <a:cubicBezTo>
                  <a:pt x="10830" y="10743"/>
                  <a:pt x="10855" y="10769"/>
                  <a:pt x="10856" y="10799"/>
                </a:cubicBezTo>
                <a:lnTo>
                  <a:pt x="21600" y="10800"/>
                </a:lnTo>
                <a:cubicBezTo>
                  <a:pt x="21600" y="4835"/>
                  <a:pt x="16764" y="0"/>
                  <a:pt x="10800" y="0"/>
                </a:cubicBezTo>
                <a:cubicBezTo>
                  <a:pt x="4835" y="0"/>
                  <a:pt x="0" y="4835"/>
                  <a:pt x="0" y="10800"/>
                </a:cubicBezTo>
                <a:close/>
              </a:path>
            </a:pathLst>
          </a:custGeom>
          <a:gradFill rotWithShape="1">
            <a:gsLst>
              <a:gs pos="0">
                <a:schemeClr val="hlink">
                  <a:alpha val="56000"/>
                </a:schemeClr>
              </a:gs>
              <a:gs pos="100000">
                <a:schemeClr val="hlink">
                  <a:gamma/>
                  <a:tint val="0"/>
                  <a:invGamma/>
                  <a:alpha val="48000"/>
                </a:schemeClr>
              </a:gs>
            </a:gsLst>
            <a:lin ang="5400000" scaled="1"/>
          </a:gradFill>
          <a:ln w="9525">
            <a:noFill/>
            <a:miter lim="800000"/>
          </a:ln>
          <a:effectLst/>
        </p:spPr>
        <p:txBody>
          <a:bodyPr wrap="none" anchor="ctr"/>
          <a:lstStyle/>
          <a:p>
            <a:pPr>
              <a:defRPr/>
            </a:pPr>
            <a:endParaRPr lang="zh-CN" altLang="en-US">
              <a:latin typeface="Arial" panose="020B0604020202020204" pitchFamily="34" charset="0"/>
              <a:ea typeface="宋体" panose="02010600030101010101" pitchFamily="2" charset="-122"/>
            </a:endParaRPr>
          </a:p>
        </p:txBody>
      </p:sp>
      <p:sp>
        <p:nvSpPr>
          <p:cNvPr id="31748" name="AutoShape 7"/>
          <p:cNvSpPr>
            <a:spLocks noChangeArrowheads="1"/>
          </p:cNvSpPr>
          <p:nvPr/>
        </p:nvSpPr>
        <p:spPr bwMode="auto">
          <a:xfrm>
            <a:off x="2149475" y="5222875"/>
            <a:ext cx="3325813" cy="708025"/>
          </a:xfrm>
          <a:prstGeom prst="roundRect">
            <a:avLst>
              <a:gd name="adj" fmla="val 50000"/>
            </a:avLst>
          </a:prstGeom>
          <a:noFill/>
          <a:ln w="28575">
            <a:solidFill>
              <a:schemeClr val="bg2"/>
            </a:solidFill>
            <a:round/>
            <a:headEnd/>
            <a:tailEnd/>
          </a:ln>
        </p:spPr>
        <p:txBody>
          <a:bodyPr wrap="none" anchor="ctr"/>
          <a:lstStyle/>
          <a:p>
            <a:pPr eaLnBrk="0" hangingPunct="0"/>
            <a:endParaRPr lang="en-US" altLang="zh-CN" b="1">
              <a:solidFill>
                <a:schemeClr val="tx2"/>
              </a:solidFill>
            </a:endParaRPr>
          </a:p>
        </p:txBody>
      </p:sp>
      <p:sp>
        <p:nvSpPr>
          <p:cNvPr id="31749" name="AutoShape 8"/>
          <p:cNvSpPr>
            <a:spLocks noChangeArrowheads="1"/>
          </p:cNvSpPr>
          <p:nvPr/>
        </p:nvSpPr>
        <p:spPr bwMode="auto">
          <a:xfrm>
            <a:off x="2584450" y="3908425"/>
            <a:ext cx="4273550" cy="752475"/>
          </a:xfrm>
          <a:prstGeom prst="roundRect">
            <a:avLst>
              <a:gd name="adj" fmla="val 50000"/>
            </a:avLst>
          </a:prstGeom>
          <a:noFill/>
          <a:ln w="28575">
            <a:solidFill>
              <a:schemeClr val="bg2"/>
            </a:solidFill>
            <a:round/>
            <a:headEnd/>
            <a:tailEnd/>
          </a:ln>
        </p:spPr>
        <p:txBody>
          <a:bodyPr wrap="none" anchor="ctr"/>
          <a:lstStyle/>
          <a:p>
            <a:pPr eaLnBrk="0" hangingPunct="0"/>
            <a:endParaRPr lang="en-US" altLang="zh-CN" b="1">
              <a:solidFill>
                <a:schemeClr val="tx2"/>
              </a:solidFill>
            </a:endParaRPr>
          </a:p>
        </p:txBody>
      </p:sp>
      <p:sp>
        <p:nvSpPr>
          <p:cNvPr id="31750" name="AutoShape 9"/>
          <p:cNvSpPr>
            <a:spLocks noChangeArrowheads="1"/>
          </p:cNvSpPr>
          <p:nvPr/>
        </p:nvSpPr>
        <p:spPr bwMode="auto">
          <a:xfrm>
            <a:off x="2425700" y="2820988"/>
            <a:ext cx="3286125" cy="714375"/>
          </a:xfrm>
          <a:prstGeom prst="roundRect">
            <a:avLst>
              <a:gd name="adj" fmla="val 50000"/>
            </a:avLst>
          </a:prstGeom>
          <a:noFill/>
          <a:ln w="28575">
            <a:solidFill>
              <a:schemeClr val="bg2"/>
            </a:solidFill>
            <a:round/>
            <a:headEnd/>
            <a:tailEnd/>
          </a:ln>
        </p:spPr>
        <p:txBody>
          <a:bodyPr wrap="none" anchor="ctr"/>
          <a:lstStyle/>
          <a:p>
            <a:pPr eaLnBrk="0" hangingPunct="0"/>
            <a:endParaRPr lang="en-US" altLang="zh-CN" b="1">
              <a:solidFill>
                <a:schemeClr val="tx2"/>
              </a:solidFill>
            </a:endParaRPr>
          </a:p>
        </p:txBody>
      </p:sp>
      <p:sp>
        <p:nvSpPr>
          <p:cNvPr id="31751" name="AutoShape 10"/>
          <p:cNvSpPr>
            <a:spLocks noChangeArrowheads="1"/>
          </p:cNvSpPr>
          <p:nvPr/>
        </p:nvSpPr>
        <p:spPr bwMode="auto">
          <a:xfrm>
            <a:off x="1765300" y="1571625"/>
            <a:ext cx="3521075" cy="757238"/>
          </a:xfrm>
          <a:prstGeom prst="roundRect">
            <a:avLst>
              <a:gd name="adj" fmla="val 50000"/>
            </a:avLst>
          </a:prstGeom>
          <a:noFill/>
          <a:ln w="28575">
            <a:solidFill>
              <a:schemeClr val="bg2"/>
            </a:solidFill>
            <a:round/>
            <a:headEnd/>
            <a:tailEnd/>
          </a:ln>
        </p:spPr>
        <p:txBody>
          <a:bodyPr wrap="none" anchor="ctr"/>
          <a:lstStyle/>
          <a:p>
            <a:pPr eaLnBrk="0" hangingPunct="0"/>
            <a:endParaRPr lang="en-US" altLang="zh-CN" b="1">
              <a:solidFill>
                <a:schemeClr val="tx2"/>
              </a:solidFill>
            </a:endParaRPr>
          </a:p>
        </p:txBody>
      </p:sp>
      <p:grpSp>
        <p:nvGrpSpPr>
          <p:cNvPr id="31752" name="Group 11"/>
          <p:cNvGrpSpPr>
            <a:grpSpLocks/>
          </p:cNvGrpSpPr>
          <p:nvPr/>
        </p:nvGrpSpPr>
        <p:grpSpPr bwMode="auto">
          <a:xfrm>
            <a:off x="1447800" y="1909763"/>
            <a:ext cx="381000" cy="381000"/>
            <a:chOff x="0" y="0"/>
            <a:chExt cx="1615" cy="1615"/>
          </a:xfrm>
        </p:grpSpPr>
        <p:sp>
          <p:nvSpPr>
            <p:cNvPr id="31783" name="Oval 12"/>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a:p>
          </p:txBody>
        </p:sp>
        <p:sp>
          <p:nvSpPr>
            <p:cNvPr id="31784" name="Oval 13"/>
            <p:cNvSpPr>
              <a:spLocks noChangeArrowheads="1"/>
            </p:cNvSpPr>
            <p:nvPr/>
          </p:nvSpPr>
          <p:spPr bwMode="auto">
            <a:xfrm>
              <a:off x="92" y="9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a:p>
          </p:txBody>
        </p:sp>
        <p:sp>
          <p:nvSpPr>
            <p:cNvPr id="116750" name="Oval 14"/>
            <p:cNvSpPr>
              <a:spLocks noChangeArrowheads="1"/>
            </p:cNvSpPr>
            <p:nvPr/>
          </p:nvSpPr>
          <p:spPr bwMode="auto">
            <a:xfrm>
              <a:off x="175" y="17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9525">
              <a:noFill/>
              <a:round/>
            </a:ln>
            <a:effectLst/>
          </p:spPr>
          <p:txBody>
            <a:bodyPr wrap="none" anchor="ctr">
              <a:spAutoFit/>
            </a:bodyPr>
            <a:lstStyle/>
            <a:p>
              <a:pPr>
                <a:defRPr/>
              </a:pPr>
              <a:endParaRPr lang="zh-CN" altLang="en-US">
                <a:latin typeface="Arial" panose="020B0604020202020204" pitchFamily="34" charset="0"/>
                <a:ea typeface="宋体" panose="02010600030101010101" pitchFamily="2" charset="-122"/>
              </a:endParaRPr>
            </a:p>
          </p:txBody>
        </p:sp>
        <p:sp>
          <p:nvSpPr>
            <p:cNvPr id="31786" name="Oval 15"/>
            <p:cNvSpPr>
              <a:spLocks noChangeArrowheads="1"/>
            </p:cNvSpPr>
            <p:nvPr/>
          </p:nvSpPr>
          <p:spPr bwMode="auto">
            <a:xfrm>
              <a:off x="176" y="176"/>
              <a:ext cx="1262" cy="1264"/>
            </a:xfrm>
            <a:prstGeom prst="ellipse">
              <a:avLst/>
            </a:prstGeom>
            <a:gradFill rotWithShape="1">
              <a:gsLst>
                <a:gs pos="0">
                  <a:srgbClr val="000000"/>
                </a:gs>
                <a:gs pos="100000">
                  <a:srgbClr val="FFCC00"/>
                </a:gs>
              </a:gsLst>
              <a:lin ang="2700000" scaled="1"/>
            </a:gradFill>
            <a:ln w="9525">
              <a:noFill/>
              <a:round/>
              <a:headEnd/>
              <a:tailEnd/>
            </a:ln>
          </p:spPr>
          <p:txBody>
            <a:bodyPr wrap="none" anchor="ctr">
              <a:spAutoFit/>
            </a:bodyPr>
            <a:lstStyle/>
            <a:p>
              <a:endParaRPr lang="zh-CN" altLang="en-US"/>
            </a:p>
          </p:txBody>
        </p:sp>
        <p:sp>
          <p:nvSpPr>
            <p:cNvPr id="116752" name="Oval 16"/>
            <p:cNvSpPr>
              <a:spLocks noChangeArrowheads="1"/>
            </p:cNvSpPr>
            <p:nvPr/>
          </p:nvSpPr>
          <p:spPr bwMode="auto">
            <a:xfrm>
              <a:off x="256" y="25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9525">
              <a:noFill/>
              <a:round/>
            </a:ln>
            <a:effectLst/>
          </p:spPr>
          <p:txBody>
            <a:bodyPr anchor="ctr">
              <a:spAutoFit/>
            </a:bodyPr>
            <a:lstStyle/>
            <a:p>
              <a:pPr>
                <a:defRPr/>
              </a:pPr>
              <a:endParaRPr lang="zh-CN" altLang="en-US">
                <a:latin typeface="Arial" panose="020B0604020202020204" pitchFamily="34" charset="0"/>
                <a:ea typeface="宋体" panose="02010600030101010101" pitchFamily="2" charset="-122"/>
              </a:endParaRPr>
            </a:p>
          </p:txBody>
        </p:sp>
        <p:sp>
          <p:nvSpPr>
            <p:cNvPr id="31788" name="Oval 17"/>
            <p:cNvSpPr>
              <a:spLocks noChangeArrowheads="1"/>
            </p:cNvSpPr>
            <p:nvPr/>
          </p:nvSpPr>
          <p:spPr bwMode="auto">
            <a:xfrm>
              <a:off x="259" y="259"/>
              <a:ext cx="1096" cy="1098"/>
            </a:xfrm>
            <a:prstGeom prst="ellipse">
              <a:avLst/>
            </a:prstGeom>
            <a:gradFill rotWithShape="1">
              <a:gsLst>
                <a:gs pos="0">
                  <a:srgbClr val="FFCC00"/>
                </a:gs>
                <a:gs pos="100000">
                  <a:srgbClr val="7C6300"/>
                </a:gs>
              </a:gsLst>
              <a:lin ang="2700000" scaled="1"/>
            </a:gradFill>
            <a:ln w="9525">
              <a:noFill/>
              <a:round/>
              <a:headEnd/>
              <a:tailEnd/>
            </a:ln>
          </p:spPr>
          <p:txBody>
            <a:bodyPr anchor="ctr">
              <a:spAutoFit/>
            </a:bodyPr>
            <a:lstStyle/>
            <a:p>
              <a:endParaRPr lang="zh-CN" altLang="en-US"/>
            </a:p>
          </p:txBody>
        </p:sp>
      </p:grpSp>
      <p:grpSp>
        <p:nvGrpSpPr>
          <p:cNvPr id="31753" name="Group 18"/>
          <p:cNvGrpSpPr>
            <a:grpSpLocks/>
          </p:cNvGrpSpPr>
          <p:nvPr/>
        </p:nvGrpSpPr>
        <p:grpSpPr bwMode="auto">
          <a:xfrm>
            <a:off x="2019300" y="2917825"/>
            <a:ext cx="381000" cy="381000"/>
            <a:chOff x="0" y="0"/>
            <a:chExt cx="1615" cy="1615"/>
          </a:xfrm>
        </p:grpSpPr>
        <p:sp>
          <p:nvSpPr>
            <p:cNvPr id="31777" name="Oval 19"/>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a:p>
          </p:txBody>
        </p:sp>
        <p:sp>
          <p:nvSpPr>
            <p:cNvPr id="31778" name="Oval 20"/>
            <p:cNvSpPr>
              <a:spLocks noChangeArrowheads="1"/>
            </p:cNvSpPr>
            <p:nvPr/>
          </p:nvSpPr>
          <p:spPr bwMode="auto">
            <a:xfrm>
              <a:off x="92" y="9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a:p>
          </p:txBody>
        </p:sp>
        <p:sp>
          <p:nvSpPr>
            <p:cNvPr id="116757" name="Oval 21"/>
            <p:cNvSpPr>
              <a:spLocks noChangeArrowheads="1"/>
            </p:cNvSpPr>
            <p:nvPr/>
          </p:nvSpPr>
          <p:spPr bwMode="auto">
            <a:xfrm>
              <a:off x="175" y="17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9525">
              <a:noFill/>
              <a:round/>
            </a:ln>
            <a:effectLst/>
          </p:spPr>
          <p:txBody>
            <a:bodyPr wrap="none" anchor="ctr">
              <a:spAutoFit/>
            </a:bodyPr>
            <a:lstStyle/>
            <a:p>
              <a:pPr>
                <a:defRPr/>
              </a:pPr>
              <a:endParaRPr lang="zh-CN" altLang="en-US">
                <a:latin typeface="Arial" panose="020B0604020202020204" pitchFamily="34" charset="0"/>
                <a:ea typeface="宋体" panose="02010600030101010101" pitchFamily="2" charset="-122"/>
              </a:endParaRPr>
            </a:p>
          </p:txBody>
        </p:sp>
        <p:sp>
          <p:nvSpPr>
            <p:cNvPr id="31780" name="Oval 22"/>
            <p:cNvSpPr>
              <a:spLocks noChangeArrowheads="1"/>
            </p:cNvSpPr>
            <p:nvPr/>
          </p:nvSpPr>
          <p:spPr bwMode="auto">
            <a:xfrm>
              <a:off x="176" y="176"/>
              <a:ext cx="1262" cy="1264"/>
            </a:xfrm>
            <a:prstGeom prst="ellipse">
              <a:avLst/>
            </a:prstGeom>
            <a:gradFill rotWithShape="1">
              <a:gsLst>
                <a:gs pos="0">
                  <a:srgbClr val="000000"/>
                </a:gs>
                <a:gs pos="100000">
                  <a:srgbClr val="48BE67"/>
                </a:gs>
              </a:gsLst>
              <a:lin ang="2700000" scaled="1"/>
            </a:gradFill>
            <a:ln w="9525">
              <a:noFill/>
              <a:round/>
              <a:headEnd/>
              <a:tailEnd/>
            </a:ln>
          </p:spPr>
          <p:txBody>
            <a:bodyPr wrap="none" anchor="ctr">
              <a:spAutoFit/>
            </a:bodyPr>
            <a:lstStyle/>
            <a:p>
              <a:endParaRPr lang="zh-CN" altLang="en-US"/>
            </a:p>
          </p:txBody>
        </p:sp>
        <p:sp>
          <p:nvSpPr>
            <p:cNvPr id="116759" name="Oval 23"/>
            <p:cNvSpPr>
              <a:spLocks noChangeArrowheads="1"/>
            </p:cNvSpPr>
            <p:nvPr/>
          </p:nvSpPr>
          <p:spPr bwMode="auto">
            <a:xfrm>
              <a:off x="256" y="25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9525">
              <a:noFill/>
              <a:round/>
            </a:ln>
            <a:effectLst/>
          </p:spPr>
          <p:txBody>
            <a:bodyPr anchor="ctr">
              <a:spAutoFit/>
            </a:bodyPr>
            <a:lstStyle/>
            <a:p>
              <a:pPr>
                <a:defRPr/>
              </a:pPr>
              <a:endParaRPr lang="zh-CN" altLang="en-US">
                <a:latin typeface="Arial" panose="020B0604020202020204" pitchFamily="34" charset="0"/>
                <a:ea typeface="宋体" panose="02010600030101010101" pitchFamily="2" charset="-122"/>
              </a:endParaRPr>
            </a:p>
          </p:txBody>
        </p:sp>
        <p:sp>
          <p:nvSpPr>
            <p:cNvPr id="31782" name="Oval 24"/>
            <p:cNvSpPr>
              <a:spLocks noChangeArrowheads="1"/>
            </p:cNvSpPr>
            <p:nvPr/>
          </p:nvSpPr>
          <p:spPr bwMode="auto">
            <a:xfrm>
              <a:off x="259" y="259"/>
              <a:ext cx="1096" cy="1098"/>
            </a:xfrm>
            <a:prstGeom prst="ellipse">
              <a:avLst/>
            </a:prstGeom>
            <a:gradFill rotWithShape="1">
              <a:gsLst>
                <a:gs pos="0">
                  <a:srgbClr val="48BE67"/>
                </a:gs>
                <a:gs pos="100000">
                  <a:srgbClr val="235C32"/>
                </a:gs>
              </a:gsLst>
              <a:lin ang="2700000" scaled="1"/>
            </a:gradFill>
            <a:ln w="9525">
              <a:noFill/>
              <a:round/>
              <a:headEnd/>
              <a:tailEnd/>
            </a:ln>
          </p:spPr>
          <p:txBody>
            <a:bodyPr anchor="ctr">
              <a:spAutoFit/>
            </a:bodyPr>
            <a:lstStyle/>
            <a:p>
              <a:endParaRPr lang="zh-CN" altLang="en-US"/>
            </a:p>
          </p:txBody>
        </p:sp>
      </p:grpSp>
      <p:grpSp>
        <p:nvGrpSpPr>
          <p:cNvPr id="31754" name="Group 25"/>
          <p:cNvGrpSpPr>
            <a:grpSpLocks/>
          </p:cNvGrpSpPr>
          <p:nvPr/>
        </p:nvGrpSpPr>
        <p:grpSpPr bwMode="auto">
          <a:xfrm>
            <a:off x="2130425" y="4095750"/>
            <a:ext cx="381000" cy="381000"/>
            <a:chOff x="0" y="0"/>
            <a:chExt cx="1615" cy="1615"/>
          </a:xfrm>
        </p:grpSpPr>
        <p:sp>
          <p:nvSpPr>
            <p:cNvPr id="31771" name="Oval 26"/>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a:p>
          </p:txBody>
        </p:sp>
        <p:sp>
          <p:nvSpPr>
            <p:cNvPr id="31772" name="Oval 27"/>
            <p:cNvSpPr>
              <a:spLocks noChangeArrowheads="1"/>
            </p:cNvSpPr>
            <p:nvPr/>
          </p:nvSpPr>
          <p:spPr bwMode="auto">
            <a:xfrm>
              <a:off x="92" y="9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a:p>
          </p:txBody>
        </p:sp>
        <p:sp>
          <p:nvSpPr>
            <p:cNvPr id="116764" name="Oval 28"/>
            <p:cNvSpPr>
              <a:spLocks noChangeArrowheads="1"/>
            </p:cNvSpPr>
            <p:nvPr/>
          </p:nvSpPr>
          <p:spPr bwMode="auto">
            <a:xfrm>
              <a:off x="175" y="17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9525">
              <a:noFill/>
              <a:round/>
            </a:ln>
            <a:effectLst/>
          </p:spPr>
          <p:txBody>
            <a:bodyPr wrap="none" anchor="ctr">
              <a:spAutoFit/>
            </a:bodyPr>
            <a:lstStyle/>
            <a:p>
              <a:pPr>
                <a:defRPr/>
              </a:pPr>
              <a:endParaRPr lang="zh-CN" altLang="en-US">
                <a:latin typeface="Arial" panose="020B0604020202020204" pitchFamily="34" charset="0"/>
                <a:ea typeface="宋体" panose="02010600030101010101" pitchFamily="2" charset="-122"/>
              </a:endParaRPr>
            </a:p>
          </p:txBody>
        </p:sp>
        <p:sp>
          <p:nvSpPr>
            <p:cNvPr id="31774" name="Oval 29"/>
            <p:cNvSpPr>
              <a:spLocks noChangeArrowheads="1"/>
            </p:cNvSpPr>
            <p:nvPr/>
          </p:nvSpPr>
          <p:spPr bwMode="auto">
            <a:xfrm>
              <a:off x="176" y="176"/>
              <a:ext cx="1262" cy="1264"/>
            </a:xfrm>
            <a:prstGeom prst="ellipse">
              <a:avLst/>
            </a:prstGeom>
            <a:gradFill rotWithShape="1">
              <a:gsLst>
                <a:gs pos="0">
                  <a:srgbClr val="21B3E1"/>
                </a:gs>
                <a:gs pos="100000">
                  <a:srgbClr val="0F5368"/>
                </a:gs>
              </a:gsLst>
              <a:lin ang="5400000" scaled="1"/>
            </a:gradFill>
            <a:ln w="9525">
              <a:noFill/>
              <a:round/>
              <a:headEnd/>
              <a:tailEnd/>
            </a:ln>
          </p:spPr>
          <p:txBody>
            <a:bodyPr wrap="none" anchor="ctr">
              <a:spAutoFit/>
            </a:bodyPr>
            <a:lstStyle/>
            <a:p>
              <a:endParaRPr lang="zh-CN" altLang="en-US"/>
            </a:p>
          </p:txBody>
        </p:sp>
        <p:sp>
          <p:nvSpPr>
            <p:cNvPr id="116766" name="Oval 30"/>
            <p:cNvSpPr>
              <a:spLocks noChangeArrowheads="1"/>
            </p:cNvSpPr>
            <p:nvPr/>
          </p:nvSpPr>
          <p:spPr bwMode="auto">
            <a:xfrm>
              <a:off x="256" y="25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9525">
              <a:noFill/>
              <a:round/>
            </a:ln>
            <a:effectLst/>
          </p:spPr>
          <p:txBody>
            <a:bodyPr anchor="ctr">
              <a:spAutoFit/>
            </a:bodyPr>
            <a:lstStyle/>
            <a:p>
              <a:pPr>
                <a:defRPr/>
              </a:pPr>
              <a:endParaRPr lang="zh-CN" altLang="en-US">
                <a:latin typeface="Arial" panose="020B0604020202020204" pitchFamily="34" charset="0"/>
                <a:ea typeface="宋体" panose="02010600030101010101" pitchFamily="2" charset="-122"/>
              </a:endParaRPr>
            </a:p>
          </p:txBody>
        </p:sp>
        <p:sp>
          <p:nvSpPr>
            <p:cNvPr id="31776" name="Oval 31"/>
            <p:cNvSpPr>
              <a:spLocks noChangeArrowheads="1"/>
            </p:cNvSpPr>
            <p:nvPr/>
          </p:nvSpPr>
          <p:spPr bwMode="auto">
            <a:xfrm>
              <a:off x="259" y="259"/>
              <a:ext cx="1096" cy="1098"/>
            </a:xfrm>
            <a:prstGeom prst="ellipse">
              <a:avLst/>
            </a:prstGeom>
            <a:gradFill rotWithShape="1">
              <a:gsLst>
                <a:gs pos="0">
                  <a:srgbClr val="21B3E1"/>
                </a:gs>
                <a:gs pos="100000">
                  <a:srgbClr val="10576D"/>
                </a:gs>
              </a:gsLst>
              <a:lin ang="2700000" scaled="1"/>
            </a:gradFill>
            <a:ln w="9525">
              <a:noFill/>
              <a:round/>
              <a:headEnd/>
              <a:tailEnd/>
            </a:ln>
          </p:spPr>
          <p:txBody>
            <a:bodyPr anchor="ctr">
              <a:spAutoFit/>
            </a:bodyPr>
            <a:lstStyle/>
            <a:p>
              <a:endParaRPr lang="zh-CN" altLang="en-US"/>
            </a:p>
          </p:txBody>
        </p:sp>
      </p:grpSp>
      <p:grpSp>
        <p:nvGrpSpPr>
          <p:cNvPr id="31755" name="Group 32"/>
          <p:cNvGrpSpPr>
            <a:grpSpLocks/>
          </p:cNvGrpSpPr>
          <p:nvPr/>
        </p:nvGrpSpPr>
        <p:grpSpPr bwMode="auto">
          <a:xfrm>
            <a:off x="1773238" y="5018088"/>
            <a:ext cx="381000" cy="381000"/>
            <a:chOff x="0" y="0"/>
            <a:chExt cx="1615" cy="1615"/>
          </a:xfrm>
        </p:grpSpPr>
        <p:sp>
          <p:nvSpPr>
            <p:cNvPr id="31765" name="Oval 33"/>
            <p:cNvSpPr>
              <a:spLocks noChangeArrowheads="1"/>
            </p:cNvSpPr>
            <p:nvPr/>
          </p:nvSpPr>
          <p:spPr bwMode="auto">
            <a:xfrm>
              <a:off x="0" y="0"/>
              <a:ext cx="1615" cy="1615"/>
            </a:xfrm>
            <a:prstGeom prst="ellipse">
              <a:avLst/>
            </a:prstGeom>
            <a:gradFill rotWithShape="1">
              <a:gsLst>
                <a:gs pos="0">
                  <a:srgbClr val="767676"/>
                </a:gs>
                <a:gs pos="50000">
                  <a:srgbClr val="FFFFFF"/>
                </a:gs>
                <a:gs pos="100000">
                  <a:srgbClr val="767676"/>
                </a:gs>
              </a:gsLst>
              <a:lin ang="5400000" scaled="1"/>
            </a:gradFill>
            <a:ln w="9525">
              <a:noFill/>
              <a:round/>
              <a:headEnd/>
              <a:tailEnd/>
            </a:ln>
          </p:spPr>
          <p:txBody>
            <a:bodyPr wrap="none" anchor="ctr"/>
            <a:lstStyle/>
            <a:p>
              <a:endParaRPr lang="zh-CN" altLang="en-US"/>
            </a:p>
          </p:txBody>
        </p:sp>
        <p:sp>
          <p:nvSpPr>
            <p:cNvPr id="31766" name="Oval 34"/>
            <p:cNvSpPr>
              <a:spLocks noChangeArrowheads="1"/>
            </p:cNvSpPr>
            <p:nvPr/>
          </p:nvSpPr>
          <p:spPr bwMode="auto">
            <a:xfrm>
              <a:off x="92" y="91"/>
              <a:ext cx="1430" cy="1430"/>
            </a:xfrm>
            <a:prstGeom prst="ellipse">
              <a:avLst/>
            </a:prstGeom>
            <a:gradFill rotWithShape="1">
              <a:gsLst>
                <a:gs pos="0">
                  <a:srgbClr val="A2A2A2"/>
                </a:gs>
                <a:gs pos="50000">
                  <a:srgbClr val="FFFFFF"/>
                </a:gs>
                <a:gs pos="100000">
                  <a:srgbClr val="A2A2A2"/>
                </a:gs>
              </a:gsLst>
              <a:lin ang="0" scaled="1"/>
            </a:gradFill>
            <a:ln w="9525">
              <a:noFill/>
              <a:round/>
              <a:headEnd/>
              <a:tailEnd/>
            </a:ln>
          </p:spPr>
          <p:txBody>
            <a:bodyPr wrap="none" anchor="ctr"/>
            <a:lstStyle/>
            <a:p>
              <a:endParaRPr lang="zh-CN" altLang="en-US"/>
            </a:p>
          </p:txBody>
        </p:sp>
        <p:sp>
          <p:nvSpPr>
            <p:cNvPr id="116771" name="Oval 35"/>
            <p:cNvSpPr>
              <a:spLocks noChangeArrowheads="1"/>
            </p:cNvSpPr>
            <p:nvPr/>
          </p:nvSpPr>
          <p:spPr bwMode="auto">
            <a:xfrm>
              <a:off x="175" y="17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9525">
              <a:noFill/>
              <a:round/>
            </a:ln>
            <a:effectLst/>
          </p:spPr>
          <p:txBody>
            <a:bodyPr wrap="none" anchor="ctr">
              <a:spAutoFit/>
            </a:bodyPr>
            <a:lstStyle/>
            <a:p>
              <a:pPr>
                <a:defRPr/>
              </a:pPr>
              <a:endParaRPr lang="zh-CN" altLang="en-US">
                <a:latin typeface="Arial" panose="020B0604020202020204" pitchFamily="34" charset="0"/>
                <a:ea typeface="宋体" panose="02010600030101010101" pitchFamily="2" charset="-122"/>
              </a:endParaRPr>
            </a:p>
          </p:txBody>
        </p:sp>
        <p:sp>
          <p:nvSpPr>
            <p:cNvPr id="31768" name="Oval 36"/>
            <p:cNvSpPr>
              <a:spLocks noChangeArrowheads="1"/>
            </p:cNvSpPr>
            <p:nvPr/>
          </p:nvSpPr>
          <p:spPr bwMode="auto">
            <a:xfrm>
              <a:off x="176" y="176"/>
              <a:ext cx="1262" cy="1264"/>
            </a:xfrm>
            <a:prstGeom prst="ellipse">
              <a:avLst/>
            </a:prstGeom>
            <a:gradFill rotWithShape="1">
              <a:gsLst>
                <a:gs pos="0">
                  <a:srgbClr val="000000"/>
                </a:gs>
                <a:gs pos="100000">
                  <a:srgbClr val="8D67E1"/>
                </a:gs>
              </a:gsLst>
              <a:lin ang="2700000" scaled="1"/>
            </a:gradFill>
            <a:ln w="9525">
              <a:noFill/>
              <a:round/>
              <a:headEnd/>
              <a:tailEnd/>
            </a:ln>
          </p:spPr>
          <p:txBody>
            <a:bodyPr wrap="none" anchor="ctr">
              <a:spAutoFit/>
            </a:bodyPr>
            <a:lstStyle/>
            <a:p>
              <a:endParaRPr lang="zh-CN" altLang="en-US"/>
            </a:p>
          </p:txBody>
        </p:sp>
        <p:sp>
          <p:nvSpPr>
            <p:cNvPr id="116773" name="Oval 37"/>
            <p:cNvSpPr>
              <a:spLocks noChangeArrowheads="1"/>
            </p:cNvSpPr>
            <p:nvPr/>
          </p:nvSpPr>
          <p:spPr bwMode="auto">
            <a:xfrm>
              <a:off x="256" y="25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9525">
              <a:noFill/>
              <a:round/>
            </a:ln>
            <a:effectLst/>
          </p:spPr>
          <p:txBody>
            <a:bodyPr anchor="ctr">
              <a:spAutoFit/>
            </a:bodyPr>
            <a:lstStyle/>
            <a:p>
              <a:pPr>
                <a:defRPr/>
              </a:pPr>
              <a:endParaRPr lang="zh-CN" altLang="en-US">
                <a:latin typeface="Arial" panose="020B0604020202020204" pitchFamily="34" charset="0"/>
                <a:ea typeface="宋体" panose="02010600030101010101" pitchFamily="2" charset="-122"/>
              </a:endParaRPr>
            </a:p>
          </p:txBody>
        </p:sp>
        <p:sp>
          <p:nvSpPr>
            <p:cNvPr id="31770" name="Oval 38"/>
            <p:cNvSpPr>
              <a:spLocks noChangeArrowheads="1"/>
            </p:cNvSpPr>
            <p:nvPr/>
          </p:nvSpPr>
          <p:spPr bwMode="auto">
            <a:xfrm>
              <a:off x="259" y="259"/>
              <a:ext cx="1096" cy="1098"/>
            </a:xfrm>
            <a:prstGeom prst="ellipse">
              <a:avLst/>
            </a:prstGeom>
            <a:gradFill rotWithShape="1">
              <a:gsLst>
                <a:gs pos="0">
                  <a:srgbClr val="8D67E1"/>
                </a:gs>
                <a:gs pos="100000">
                  <a:srgbClr val="45326D"/>
                </a:gs>
              </a:gsLst>
              <a:lin ang="2700000" scaled="1"/>
            </a:gradFill>
            <a:ln w="9525">
              <a:noFill/>
              <a:round/>
              <a:headEnd/>
              <a:tailEnd/>
            </a:ln>
          </p:spPr>
          <p:txBody>
            <a:bodyPr anchor="ctr">
              <a:spAutoFit/>
            </a:bodyPr>
            <a:lstStyle/>
            <a:p>
              <a:endParaRPr lang="zh-CN" altLang="en-US"/>
            </a:p>
          </p:txBody>
        </p:sp>
      </p:grpSp>
      <p:sp>
        <p:nvSpPr>
          <p:cNvPr id="17423" name="TextBox 45"/>
          <p:cNvSpPr txBox="1">
            <a:spLocks noChangeArrowheads="1"/>
          </p:cNvSpPr>
          <p:nvPr/>
        </p:nvSpPr>
        <p:spPr bwMode="auto">
          <a:xfrm>
            <a:off x="357188" y="3017838"/>
            <a:ext cx="785812" cy="1568450"/>
          </a:xfrm>
          <a:prstGeom prst="rect">
            <a:avLst/>
          </a:prstGeom>
          <a:noFill/>
          <a:ln w="9525">
            <a:noFill/>
            <a:miter lim="800000"/>
            <a:headEnd/>
            <a:tailEnd/>
          </a:ln>
        </p:spPr>
        <p:txBody>
          <a:bodyPr>
            <a:spAutoFit/>
          </a:bodyPr>
          <a:lstStyle/>
          <a:p>
            <a:r>
              <a:rPr lang="zh-CN" altLang="en-US" sz="4800">
                <a:latin typeface="微软雅黑" pitchFamily="34" charset="-122"/>
                <a:ea typeface="微软雅黑" pitchFamily="34" charset="-122"/>
              </a:rPr>
              <a:t>黄帝</a:t>
            </a:r>
          </a:p>
        </p:txBody>
      </p:sp>
      <p:sp>
        <p:nvSpPr>
          <p:cNvPr id="17424" name="TextBox 47"/>
          <p:cNvSpPr txBox="1">
            <a:spLocks noChangeArrowheads="1"/>
          </p:cNvSpPr>
          <p:nvPr/>
        </p:nvSpPr>
        <p:spPr bwMode="auto">
          <a:xfrm>
            <a:off x="1660525" y="1592263"/>
            <a:ext cx="4116388" cy="708025"/>
          </a:xfrm>
          <a:prstGeom prst="rect">
            <a:avLst/>
          </a:prstGeom>
          <a:noFill/>
          <a:ln w="9525">
            <a:noFill/>
            <a:miter lim="800000"/>
            <a:headEnd/>
            <a:tailEnd/>
          </a:ln>
        </p:spPr>
        <p:txBody>
          <a:bodyPr>
            <a:spAutoFit/>
          </a:bodyPr>
          <a:lstStyle/>
          <a:p>
            <a:r>
              <a:rPr lang="zh-CN" altLang="en-US" sz="4000">
                <a:latin typeface="微软雅黑" pitchFamily="34" charset="-122"/>
                <a:ea typeface="微软雅黑" pitchFamily="34" charset="-122"/>
              </a:rPr>
              <a:t>（</a:t>
            </a:r>
            <a:r>
              <a:rPr lang="en-US" altLang="zh-CN" sz="4000">
                <a:latin typeface="微软雅黑" pitchFamily="34" charset="-122"/>
                <a:ea typeface="微软雅黑" pitchFamily="34" charset="-122"/>
              </a:rPr>
              <a:t>1</a:t>
            </a:r>
            <a:r>
              <a:rPr lang="zh-CN" altLang="en-US" sz="4000">
                <a:latin typeface="微软雅黑" pitchFamily="34" charset="-122"/>
                <a:ea typeface="微软雅黑" pitchFamily="34" charset="-122"/>
              </a:rPr>
              <a:t>）历史地位</a:t>
            </a:r>
          </a:p>
        </p:txBody>
      </p:sp>
      <p:sp>
        <p:nvSpPr>
          <p:cNvPr id="17427" name="TextBox 51"/>
          <p:cNvSpPr txBox="1">
            <a:spLocks noChangeArrowheads="1"/>
          </p:cNvSpPr>
          <p:nvPr/>
        </p:nvSpPr>
        <p:spPr bwMode="auto">
          <a:xfrm>
            <a:off x="1963738" y="5272088"/>
            <a:ext cx="3563937" cy="708025"/>
          </a:xfrm>
          <a:prstGeom prst="rect">
            <a:avLst/>
          </a:prstGeom>
          <a:noFill/>
          <a:ln w="9525">
            <a:noFill/>
            <a:miter lim="800000"/>
            <a:headEnd/>
            <a:tailEnd/>
          </a:ln>
        </p:spPr>
        <p:txBody>
          <a:bodyPr wrap="none">
            <a:spAutoFit/>
          </a:bodyPr>
          <a:lstStyle/>
          <a:p>
            <a:r>
              <a:rPr lang="zh-CN" altLang="en-US" sz="4000">
                <a:latin typeface="微软雅黑" pitchFamily="34" charset="-122"/>
                <a:ea typeface="微软雅黑" pitchFamily="34" charset="-122"/>
              </a:rPr>
              <a:t>（</a:t>
            </a:r>
            <a:r>
              <a:rPr lang="en-US" altLang="zh-CN" sz="4000">
                <a:latin typeface="微软雅黑" pitchFamily="34" charset="-122"/>
                <a:ea typeface="微软雅黑" pitchFamily="34" charset="-122"/>
              </a:rPr>
              <a:t>5</a:t>
            </a:r>
            <a:r>
              <a:rPr lang="zh-CN" altLang="en-US" sz="4000">
                <a:latin typeface="微软雅黑" pitchFamily="34" charset="-122"/>
                <a:ea typeface="微软雅黑" pitchFamily="34" charset="-122"/>
              </a:rPr>
              <a:t>）陵墓庙宇</a:t>
            </a:r>
          </a:p>
        </p:txBody>
      </p:sp>
      <p:sp>
        <p:nvSpPr>
          <p:cNvPr id="17429" name="TextBox 53"/>
          <p:cNvSpPr txBox="1">
            <a:spLocks noChangeArrowheads="1"/>
          </p:cNvSpPr>
          <p:nvPr/>
        </p:nvSpPr>
        <p:spPr bwMode="auto">
          <a:xfrm>
            <a:off x="2198688" y="2803525"/>
            <a:ext cx="3673475" cy="708025"/>
          </a:xfrm>
          <a:prstGeom prst="rect">
            <a:avLst/>
          </a:prstGeom>
          <a:noFill/>
          <a:ln w="9525">
            <a:noFill/>
            <a:miter lim="800000"/>
            <a:headEnd/>
            <a:tailEnd/>
          </a:ln>
        </p:spPr>
        <p:txBody>
          <a:bodyPr>
            <a:spAutoFit/>
          </a:bodyPr>
          <a:lstStyle/>
          <a:p>
            <a:r>
              <a:rPr lang="en-US" altLang="zh-CN" sz="4000">
                <a:solidFill>
                  <a:srgbClr val="FF0000"/>
                </a:solidFill>
                <a:latin typeface="微软雅黑" pitchFamily="34" charset="-122"/>
                <a:ea typeface="微软雅黑" pitchFamily="34" charset="-122"/>
              </a:rPr>
              <a:t>（2</a:t>
            </a:r>
            <a:r>
              <a:rPr lang="zh-CN" altLang="en-US" sz="4000">
                <a:solidFill>
                  <a:srgbClr val="FF0000"/>
                </a:solidFill>
                <a:latin typeface="微软雅黑" pitchFamily="34" charset="-122"/>
                <a:ea typeface="微软雅黑" pitchFamily="34" charset="-122"/>
              </a:rPr>
              <a:t>）姓氏称号</a:t>
            </a:r>
          </a:p>
        </p:txBody>
      </p:sp>
      <p:sp>
        <p:nvSpPr>
          <p:cNvPr id="17430" name="TextBox 54"/>
          <p:cNvSpPr txBox="1">
            <a:spLocks noChangeArrowheads="1"/>
          </p:cNvSpPr>
          <p:nvPr/>
        </p:nvSpPr>
        <p:spPr bwMode="auto">
          <a:xfrm>
            <a:off x="2354263" y="3930650"/>
            <a:ext cx="5253037" cy="708025"/>
          </a:xfrm>
          <a:prstGeom prst="rect">
            <a:avLst/>
          </a:prstGeom>
          <a:noFill/>
          <a:ln w="9525">
            <a:noFill/>
            <a:miter lim="800000"/>
            <a:headEnd/>
            <a:tailEnd/>
          </a:ln>
        </p:spPr>
        <p:txBody>
          <a:bodyPr>
            <a:spAutoFit/>
          </a:bodyPr>
          <a:lstStyle/>
          <a:p>
            <a:r>
              <a:rPr lang="zh-CN" altLang="en-US" sz="4000">
                <a:solidFill>
                  <a:srgbClr val="FF0000"/>
                </a:solidFill>
                <a:latin typeface="微软雅黑" pitchFamily="34" charset="-122"/>
                <a:ea typeface="微软雅黑" pitchFamily="34" charset="-122"/>
              </a:rPr>
              <a:t>（</a:t>
            </a:r>
            <a:r>
              <a:rPr lang="en-US" altLang="zh-CN" sz="4000">
                <a:solidFill>
                  <a:srgbClr val="FF0000"/>
                </a:solidFill>
                <a:latin typeface="微软雅黑" pitchFamily="34" charset="-122"/>
                <a:ea typeface="微软雅黑" pitchFamily="34" charset="-122"/>
              </a:rPr>
              <a:t>3 </a:t>
            </a:r>
            <a:r>
              <a:rPr lang="zh-CN" altLang="en-US" sz="4000">
                <a:solidFill>
                  <a:srgbClr val="FF0000"/>
                </a:solidFill>
                <a:latin typeface="微软雅黑" pitchFamily="34" charset="-122"/>
                <a:ea typeface="微软雅黑" pitchFamily="34" charset="-122"/>
              </a:rPr>
              <a:t>、</a:t>
            </a:r>
            <a:r>
              <a:rPr lang="en-US" altLang="zh-CN" sz="4000">
                <a:solidFill>
                  <a:srgbClr val="FF0000"/>
                </a:solidFill>
                <a:latin typeface="微软雅黑" pitchFamily="34" charset="-122"/>
                <a:ea typeface="微软雅黑" pitchFamily="34" charset="-122"/>
              </a:rPr>
              <a:t>4</a:t>
            </a:r>
            <a:r>
              <a:rPr lang="zh-CN" altLang="en-US" sz="4000">
                <a:solidFill>
                  <a:srgbClr val="FF0000"/>
                </a:solidFill>
                <a:latin typeface="微软雅黑" pitchFamily="34" charset="-122"/>
                <a:ea typeface="微软雅黑" pitchFamily="34" charset="-122"/>
              </a:rPr>
              <a:t>）传奇经历</a:t>
            </a:r>
          </a:p>
        </p:txBody>
      </p:sp>
      <p:pic>
        <p:nvPicPr>
          <p:cNvPr id="17433" name="Picture 3" descr="C:\Users\Administrator\Desktop\图库\图片大全\图片1.png"/>
          <p:cNvPicPr>
            <a:picLocks noChangeAspect="1" noChangeArrowheads="1"/>
          </p:cNvPicPr>
          <p:nvPr/>
        </p:nvPicPr>
        <p:blipFill>
          <a:blip r:embed="rId3"/>
          <a:srcRect/>
          <a:stretch>
            <a:fillRect/>
          </a:stretch>
        </p:blipFill>
        <p:spPr bwMode="auto">
          <a:xfrm>
            <a:off x="6143625" y="2071688"/>
            <a:ext cx="2143125" cy="3459162"/>
          </a:xfrm>
          <a:prstGeom prst="rect">
            <a:avLst/>
          </a:prstGeom>
          <a:noFill/>
          <a:ln w="9525">
            <a:noFill/>
            <a:miter lim="800000"/>
            <a:headEnd/>
            <a:tailEnd/>
          </a:ln>
        </p:spPr>
      </p:pic>
      <p:sp>
        <p:nvSpPr>
          <p:cNvPr id="61" name="矩形 60"/>
          <p:cNvSpPr/>
          <p:nvPr/>
        </p:nvSpPr>
        <p:spPr>
          <a:xfrm>
            <a:off x="7794395" y="1268760"/>
            <a:ext cx="557264" cy="4832092"/>
          </a:xfrm>
          <a:prstGeom prst="rect">
            <a:avLst/>
          </a:prstGeom>
          <a:noFill/>
        </p:spPr>
        <p:txBody>
          <a:bodyPr>
            <a:spAutoFit/>
          </a:bodyPr>
          <a:lstStyle/>
          <a:p>
            <a:pPr algn="ctr">
              <a:defRPr/>
            </a:pPr>
            <a:r>
              <a:rPr lang="zh-CN" altLang="en-US" sz="2800" b="1" dirty="0">
                <a:ln w="1905"/>
                <a:solidFill>
                  <a:srgbClr val="C00000"/>
                </a:soli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rPr>
              <a:t>课文从几方面介绍黄帝的</a:t>
            </a:r>
            <a:endParaRPr lang="zh-CN" altLang="en-US" sz="2800" b="1" dirty="0">
              <a:ln w="1905"/>
              <a:solidFill>
                <a:srgbClr val="C00000"/>
              </a:solidFill>
              <a:effectLst>
                <a:innerShdw blurRad="69850" dist="43180" dir="5400000">
                  <a:srgbClr val="000000">
                    <a:alpha val="65000"/>
                  </a:srgbClr>
                </a:innerShdw>
              </a:effectLst>
              <a:latin typeface="微软雅黑" panose="020B0503020204020204" pitchFamily="34" charset="-122"/>
              <a:ea typeface="微软雅黑" panose="020B0503020204020204" pitchFamily="34" charset="-122"/>
            </a:endParaRPr>
          </a:p>
        </p:txBody>
      </p:sp>
      <p:sp>
        <p:nvSpPr>
          <p:cNvPr id="2" name="任意多边形 1"/>
          <p:cNvSpPr/>
          <p:nvPr>
            <p:custDataLst>
              <p:tags r:id="rId1"/>
            </p:custDataLst>
          </p:nvPr>
        </p:nvSpPr>
        <p:spPr bwMode="auto">
          <a:xfrm>
            <a:off x="539750" y="690563"/>
            <a:ext cx="554038" cy="563562"/>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48A868"/>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3" name="文本框 2"/>
          <p:cNvSpPr txBox="1"/>
          <p:nvPr/>
        </p:nvSpPr>
        <p:spPr>
          <a:xfrm>
            <a:off x="179388" y="730250"/>
            <a:ext cx="3392487" cy="52387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48A868"/>
                </a:solidFill>
                <a:effectLst>
                  <a:outerShdw blurRad="38100" dist="38100" dir="2700000" algn="tl">
                    <a:srgbClr val="000000">
                      <a:alpha val="43137"/>
                    </a:srgbClr>
                  </a:outerShdw>
                </a:effectLst>
                <a:latin typeface="华康海报体W12" pitchFamily="81" charset="-122"/>
                <a:ea typeface="华康海报体W12" pitchFamily="81" charset="-122"/>
              </a:rPr>
              <a:t>初读感知</a:t>
            </a:r>
            <a:endParaRPr lang="zh-CN" altLang="en-US" sz="2800" spc="100" noProof="1">
              <a:solidFill>
                <a:srgbClr val="48A868"/>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17433"/>
                                        </p:tgtEl>
                                        <p:attrNameLst>
                                          <p:attrName>style.visibility</p:attrName>
                                        </p:attrNameLst>
                                      </p:cBhvr>
                                      <p:to>
                                        <p:strVal val="visible"/>
                                      </p:to>
                                    </p:set>
                                    <p:animEffect transition="in" filter="checkerboard(across)">
                                      <p:cBhvr>
                                        <p:cTn id="7" dur="500"/>
                                        <p:tgtEl>
                                          <p:spTgt spid="17433"/>
                                        </p:tgtEl>
                                      </p:cBhvr>
                                    </p:animEffect>
                                  </p:childTnLst>
                                </p:cTn>
                              </p:par>
                              <p:par>
                                <p:cTn id="8" presetID="5" presetClass="entr" presetSubtype="1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checkerboard(across)">
                                      <p:cBhvr>
                                        <p:cTn id="10" dur="500"/>
                                        <p:tgtEl>
                                          <p:spTgt spid="6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7423"/>
                                        </p:tgtEl>
                                        <p:attrNameLst>
                                          <p:attrName>style.visibility</p:attrName>
                                        </p:attrNameLst>
                                      </p:cBhvr>
                                      <p:to>
                                        <p:strVal val="visible"/>
                                      </p:to>
                                    </p:set>
                                    <p:animEffect transition="in" filter="blinds(horizontal)">
                                      <p:cBhvr>
                                        <p:cTn id="15" dur="500"/>
                                        <p:tgtEl>
                                          <p:spTgt spid="1742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7424"/>
                                        </p:tgtEl>
                                        <p:attrNameLst>
                                          <p:attrName>style.visibility</p:attrName>
                                        </p:attrNameLst>
                                      </p:cBhvr>
                                      <p:to>
                                        <p:strVal val="visible"/>
                                      </p:to>
                                    </p:set>
                                    <p:anim calcmode="lin" valueType="num">
                                      <p:cBhvr additive="base">
                                        <p:cTn id="20" dur="500" fill="hold"/>
                                        <p:tgtEl>
                                          <p:spTgt spid="17424"/>
                                        </p:tgtEl>
                                        <p:attrNameLst>
                                          <p:attrName>ppt_x</p:attrName>
                                        </p:attrNameLst>
                                      </p:cBhvr>
                                      <p:tavLst>
                                        <p:tav tm="0">
                                          <p:val>
                                            <p:strVal val="#ppt_x"/>
                                          </p:val>
                                        </p:tav>
                                        <p:tav tm="100000">
                                          <p:val>
                                            <p:strVal val="#ppt_x"/>
                                          </p:val>
                                        </p:tav>
                                      </p:tavLst>
                                    </p:anim>
                                    <p:anim calcmode="lin" valueType="num">
                                      <p:cBhvr additive="base">
                                        <p:cTn id="21" dur="500" fill="hold"/>
                                        <p:tgtEl>
                                          <p:spTgt spid="1742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7429"/>
                                        </p:tgtEl>
                                        <p:attrNameLst>
                                          <p:attrName>style.visibility</p:attrName>
                                        </p:attrNameLst>
                                      </p:cBhvr>
                                      <p:to>
                                        <p:strVal val="visible"/>
                                      </p:to>
                                    </p:set>
                                    <p:animEffect transition="in" filter="checkerboard(across)">
                                      <p:cBhvr>
                                        <p:cTn id="26" dur="500"/>
                                        <p:tgtEl>
                                          <p:spTgt spid="17429"/>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7430"/>
                                        </p:tgtEl>
                                        <p:attrNameLst>
                                          <p:attrName>style.visibility</p:attrName>
                                        </p:attrNameLst>
                                      </p:cBhvr>
                                      <p:to>
                                        <p:strVal val="visible"/>
                                      </p:to>
                                    </p:set>
                                    <p:animEffect transition="in" filter="blinds(horizontal)">
                                      <p:cBhvr>
                                        <p:cTn id="31" dur="500"/>
                                        <p:tgtEl>
                                          <p:spTgt spid="17430"/>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7427"/>
                                        </p:tgtEl>
                                        <p:attrNameLst>
                                          <p:attrName>style.visibility</p:attrName>
                                        </p:attrNameLst>
                                      </p:cBhvr>
                                      <p:to>
                                        <p:strVal val="visible"/>
                                      </p:to>
                                    </p:set>
                                    <p:anim calcmode="lin" valueType="num">
                                      <p:cBhvr additive="base">
                                        <p:cTn id="36" dur="500" fill="hold"/>
                                        <p:tgtEl>
                                          <p:spTgt spid="17427"/>
                                        </p:tgtEl>
                                        <p:attrNameLst>
                                          <p:attrName>ppt_x</p:attrName>
                                        </p:attrNameLst>
                                      </p:cBhvr>
                                      <p:tavLst>
                                        <p:tav tm="0">
                                          <p:val>
                                            <p:strVal val="#ppt_x"/>
                                          </p:val>
                                        </p:tav>
                                        <p:tav tm="100000">
                                          <p:val>
                                            <p:strVal val="#ppt_x"/>
                                          </p:val>
                                        </p:tav>
                                      </p:tavLst>
                                    </p:anim>
                                    <p:anim calcmode="lin" valueType="num">
                                      <p:cBhvr additive="base">
                                        <p:cTn id="37" dur="500" fill="hold"/>
                                        <p:tgtEl>
                                          <p:spTgt spid="174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3" grpId="0"/>
      <p:bldP spid="17424" grpId="0"/>
      <p:bldP spid="17427" grpId="0"/>
      <p:bldP spid="17429" grpId="0"/>
      <p:bldP spid="174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图片 8"/>
          <p:cNvPicPr>
            <a:picLocks noChangeAspect="1"/>
          </p:cNvPicPr>
          <p:nvPr/>
        </p:nvPicPr>
        <p:blipFill>
          <a:blip r:embed="rId3"/>
          <a:srcRect r="43623"/>
          <a:stretch>
            <a:fillRect/>
          </a:stretch>
        </p:blipFill>
        <p:spPr bwMode="auto">
          <a:xfrm>
            <a:off x="7594600" y="4460875"/>
            <a:ext cx="1536700" cy="2095500"/>
          </a:xfrm>
          <a:prstGeom prst="rect">
            <a:avLst/>
          </a:prstGeom>
          <a:noFill/>
          <a:ln w="9525">
            <a:noFill/>
            <a:miter lim="800000"/>
            <a:headEnd/>
            <a:tailEnd/>
          </a:ln>
        </p:spPr>
      </p:pic>
      <p:sp>
        <p:nvSpPr>
          <p:cNvPr id="2" name="任意多边形 1"/>
          <p:cNvSpPr/>
          <p:nvPr>
            <p:custDataLst>
              <p:tags r:id="rId1"/>
            </p:custDataLst>
          </p:nvPr>
        </p:nvSpPr>
        <p:spPr bwMode="auto">
          <a:xfrm>
            <a:off x="468313" y="692150"/>
            <a:ext cx="552450" cy="563563"/>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3" name="文本框 2"/>
          <p:cNvSpPr txBox="1"/>
          <p:nvPr/>
        </p:nvSpPr>
        <p:spPr>
          <a:xfrm>
            <a:off x="11113" y="692150"/>
            <a:ext cx="3743325" cy="52387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rPr>
              <a:t>精读感悟</a:t>
            </a:r>
            <a:endParaRPr lang="zh-CN" altLang="en-US" sz="2800" spc="100" noProof="1">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grpSp>
        <p:nvGrpSpPr>
          <p:cNvPr id="4" name="组合 3"/>
          <p:cNvGrpSpPr/>
          <p:nvPr/>
        </p:nvGrpSpPr>
        <p:grpSpPr>
          <a:xfrm rot="957360">
            <a:off x="1321655" y="1532382"/>
            <a:ext cx="2996546" cy="3013709"/>
            <a:chOff x="2139481" y="930718"/>
            <a:chExt cx="2816628" cy="4250336"/>
          </a:xfrm>
          <a:effectLst>
            <a:outerShdw blurRad="50800" dist="38100" dir="5400000" algn="t" rotWithShape="0">
              <a:prstClr val="black">
                <a:alpha val="40000"/>
              </a:prstClr>
            </a:outerShdw>
          </a:effectLst>
        </p:grpSpPr>
        <p:sp>
          <p:nvSpPr>
            <p:cNvPr id="5" name="圆角矩形 1"/>
            <p:cNvSpPr/>
            <p:nvPr/>
          </p:nvSpPr>
          <p:spPr>
            <a:xfrm rot="246052">
              <a:off x="2562065" y="1170203"/>
              <a:ext cx="2325415" cy="4010851"/>
            </a:xfrm>
            <a:custGeom>
              <a:avLst/>
              <a:gdLst/>
              <a:ahLst/>
              <a:cxnLst/>
              <a:rect l="l" t="t" r="r" b="b"/>
              <a:pathLst>
                <a:path w="2448272" h="4176464">
                  <a:moveTo>
                    <a:pt x="504063" y="1224136"/>
                  </a:moveTo>
                  <a:cubicBezTo>
                    <a:pt x="305215" y="1224136"/>
                    <a:pt x="144016" y="1385335"/>
                    <a:pt x="144016" y="1584183"/>
                  </a:cubicBezTo>
                  <a:lnTo>
                    <a:pt x="144016" y="3616617"/>
                  </a:lnTo>
                  <a:cubicBezTo>
                    <a:pt x="144016" y="3815465"/>
                    <a:pt x="305215" y="3976664"/>
                    <a:pt x="504063" y="3976664"/>
                  </a:cubicBezTo>
                  <a:lnTo>
                    <a:pt x="1944209" y="3976664"/>
                  </a:lnTo>
                  <a:cubicBezTo>
                    <a:pt x="2143057" y="3976664"/>
                    <a:pt x="2304256" y="3815465"/>
                    <a:pt x="2304256" y="3616617"/>
                  </a:cubicBezTo>
                  <a:lnTo>
                    <a:pt x="2304256" y="1584183"/>
                  </a:lnTo>
                  <a:cubicBezTo>
                    <a:pt x="2304256" y="1385335"/>
                    <a:pt x="2143057" y="1224136"/>
                    <a:pt x="1944209" y="1224136"/>
                  </a:cubicBezTo>
                  <a:close/>
                  <a:moveTo>
                    <a:pt x="408053" y="0"/>
                  </a:moveTo>
                  <a:lnTo>
                    <a:pt x="2040219" y="0"/>
                  </a:lnTo>
                  <a:cubicBezTo>
                    <a:pt x="2265580" y="0"/>
                    <a:pt x="2448272" y="182692"/>
                    <a:pt x="2448272" y="408053"/>
                  </a:cubicBezTo>
                  <a:lnTo>
                    <a:pt x="2448272" y="3768411"/>
                  </a:lnTo>
                  <a:cubicBezTo>
                    <a:pt x="2448272" y="3993772"/>
                    <a:pt x="2265580" y="4176464"/>
                    <a:pt x="2040219" y="4176464"/>
                  </a:cubicBezTo>
                  <a:lnTo>
                    <a:pt x="408053" y="4176464"/>
                  </a:lnTo>
                  <a:cubicBezTo>
                    <a:pt x="182692" y="4176464"/>
                    <a:pt x="0" y="3993772"/>
                    <a:pt x="0" y="3768411"/>
                  </a:cubicBezTo>
                  <a:lnTo>
                    <a:pt x="0" y="408053"/>
                  </a:lnTo>
                  <a:cubicBezTo>
                    <a:pt x="0" y="182692"/>
                    <a:pt x="182692" y="0"/>
                    <a:pt x="408053" y="0"/>
                  </a:cubicBezTo>
                  <a:close/>
                </a:path>
              </a:pathLst>
            </a:custGeom>
            <a:gradFill flip="none" rotWithShape="1">
              <a:gsLst>
                <a:gs pos="0">
                  <a:sysClr val="window" lastClr="FFFFFF">
                    <a:lumMod val="85000"/>
                    <a:shade val="30000"/>
                    <a:satMod val="115000"/>
                  </a:sysClr>
                </a:gs>
                <a:gs pos="34000">
                  <a:sysClr val="window" lastClr="FFFFFF">
                    <a:lumMod val="85000"/>
                    <a:shade val="67500"/>
                    <a:satMod val="115000"/>
                  </a:sysClr>
                </a:gs>
                <a:gs pos="100000">
                  <a:sysClr val="window" lastClr="FFFFFF">
                    <a:lumMod val="85000"/>
                    <a:shade val="100000"/>
                    <a:satMod val="115000"/>
                    <a:alpha val="0"/>
                  </a:sysClr>
                </a:gs>
              </a:gsLst>
              <a:lin ang="18900000" scaled="1"/>
              <a:tileRect/>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sp>
          <p:nvSpPr>
            <p:cNvPr id="6" name="圆角矩形 1"/>
            <p:cNvSpPr/>
            <p:nvPr/>
          </p:nvSpPr>
          <p:spPr>
            <a:xfrm>
              <a:off x="2139481" y="930718"/>
              <a:ext cx="2816628" cy="4106203"/>
            </a:xfrm>
            <a:custGeom>
              <a:avLst/>
              <a:gdLst/>
              <a:ahLst/>
              <a:cxnLst/>
              <a:rect l="l" t="t" r="r" b="b"/>
              <a:pathLst>
                <a:path w="2816628" h="4354571">
                  <a:moveTo>
                    <a:pt x="872419" y="1402243"/>
                  </a:moveTo>
                  <a:cubicBezTo>
                    <a:pt x="673571" y="1402243"/>
                    <a:pt x="512372" y="1563442"/>
                    <a:pt x="512372" y="1762290"/>
                  </a:cubicBezTo>
                  <a:lnTo>
                    <a:pt x="512372" y="3794724"/>
                  </a:lnTo>
                  <a:cubicBezTo>
                    <a:pt x="512372" y="3993572"/>
                    <a:pt x="673571" y="4154771"/>
                    <a:pt x="872419" y="4154771"/>
                  </a:cubicBezTo>
                  <a:lnTo>
                    <a:pt x="2312565" y="4154771"/>
                  </a:lnTo>
                  <a:cubicBezTo>
                    <a:pt x="2511413" y="4154771"/>
                    <a:pt x="2672612" y="3993572"/>
                    <a:pt x="2672612" y="3794724"/>
                  </a:cubicBezTo>
                  <a:lnTo>
                    <a:pt x="2672612" y="1762290"/>
                  </a:lnTo>
                  <a:cubicBezTo>
                    <a:pt x="2672612" y="1563442"/>
                    <a:pt x="2511413" y="1402243"/>
                    <a:pt x="2312565" y="1402243"/>
                  </a:cubicBezTo>
                  <a:close/>
                  <a:moveTo>
                    <a:pt x="368356" y="0"/>
                  </a:moveTo>
                  <a:cubicBezTo>
                    <a:pt x="506076" y="0"/>
                    <a:pt x="626144" y="75580"/>
                    <a:pt x="687885" y="188349"/>
                  </a:cubicBezTo>
                  <a:cubicBezTo>
                    <a:pt x="716298" y="181441"/>
                    <a:pt x="745964" y="178107"/>
                    <a:pt x="776409" y="178107"/>
                  </a:cubicBezTo>
                  <a:lnTo>
                    <a:pt x="2408575" y="178107"/>
                  </a:lnTo>
                  <a:cubicBezTo>
                    <a:pt x="2633936" y="178107"/>
                    <a:pt x="2816628" y="360799"/>
                    <a:pt x="2816628" y="586160"/>
                  </a:cubicBezTo>
                  <a:lnTo>
                    <a:pt x="2816628" y="3946518"/>
                  </a:lnTo>
                  <a:cubicBezTo>
                    <a:pt x="2816628" y="4171879"/>
                    <a:pt x="2633936" y="4354571"/>
                    <a:pt x="2408575" y="4354571"/>
                  </a:cubicBezTo>
                  <a:lnTo>
                    <a:pt x="776409" y="4354571"/>
                  </a:lnTo>
                  <a:cubicBezTo>
                    <a:pt x="551048" y="4354571"/>
                    <a:pt x="368356" y="4171879"/>
                    <a:pt x="368356" y="3946518"/>
                  </a:cubicBezTo>
                  <a:lnTo>
                    <a:pt x="368356" y="736712"/>
                  </a:lnTo>
                  <a:cubicBezTo>
                    <a:pt x="164919" y="736712"/>
                    <a:pt x="0" y="571793"/>
                    <a:pt x="0" y="368356"/>
                  </a:cubicBezTo>
                  <a:cubicBezTo>
                    <a:pt x="0" y="164919"/>
                    <a:pt x="164919" y="0"/>
                    <a:pt x="368356" y="0"/>
                  </a:cubicBezTo>
                  <a:close/>
                </a:path>
              </a:pathLst>
            </a:custGeom>
            <a:gradFill flip="none" rotWithShape="1">
              <a:gsLst>
                <a:gs pos="0">
                  <a:srgbClr val="5F9B6A"/>
                </a:gs>
                <a:gs pos="75000">
                  <a:srgbClr val="92D050"/>
                </a:gs>
                <a:gs pos="100000">
                  <a:srgbClr val="5F9B6A"/>
                </a:gs>
              </a:gsLst>
              <a:lin ang="0" scaled="1"/>
              <a:tileRect/>
            </a:gradFill>
            <a:ln w="25400" cap="flat" cmpd="sng" algn="ctr">
              <a:solidFill>
                <a:srgbClr val="00B050"/>
              </a:soli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sp>
          <p:nvSpPr>
            <p:cNvPr id="7" name="圆角矩形 6"/>
            <p:cNvSpPr/>
            <p:nvPr/>
          </p:nvSpPr>
          <p:spPr>
            <a:xfrm>
              <a:off x="2646348" y="1563200"/>
              <a:ext cx="2160240" cy="3204055"/>
            </a:xfrm>
            <a:prstGeom prst="roundRect">
              <a:avLst/>
            </a:prstGeom>
            <a:solidFill>
              <a:sysClr val="window" lastClr="FFFFFF"/>
            </a:solidFill>
            <a:ln w="25400" cap="flat" cmpd="sng" algn="ctr">
              <a:noFill/>
              <a:prstDash val="solid"/>
            </a:ln>
            <a:effectLst>
              <a:innerShdw blurRad="63500" dist="203200" dir="18900000">
                <a:prstClr val="black">
                  <a:alpha val="21000"/>
                </a:prstClr>
              </a:innerShdw>
            </a:effectLst>
          </p:spPr>
          <p:txBody>
            <a:bodyPr anchor="ctr"/>
            <a:lstStyle/>
            <a:p>
              <a:pPr algn="ctr"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sp>
          <p:nvSpPr>
            <p:cNvPr id="8" name="椭圆 7"/>
            <p:cNvSpPr/>
            <p:nvPr/>
          </p:nvSpPr>
          <p:spPr>
            <a:xfrm>
              <a:off x="2299274" y="1150155"/>
              <a:ext cx="288032" cy="288032"/>
            </a:xfrm>
            <a:prstGeom prst="ellipse">
              <a:avLst/>
            </a:prstGeom>
            <a:solidFill>
              <a:srgbClr val="48A868"/>
            </a:solidFill>
            <a:ln w="25400" cap="flat" cmpd="sng" algn="ctr">
              <a:noFill/>
              <a:prstDash val="solid"/>
            </a:ln>
            <a:effectLst>
              <a:innerShdw blurRad="63500" dist="25400" dir="13500000">
                <a:prstClr val="black">
                  <a:alpha val="45000"/>
                </a:prstClr>
              </a:innerShdw>
            </a:effectLst>
          </p:spPr>
          <p:txBody>
            <a:bodyPr anchor="ctr"/>
            <a:lstStyle/>
            <a:p>
              <a:pPr algn="ctr"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grpSp>
      <p:sp>
        <p:nvSpPr>
          <p:cNvPr id="10" name="圆角矩形 9"/>
          <p:cNvSpPr/>
          <p:nvPr/>
        </p:nvSpPr>
        <p:spPr>
          <a:xfrm>
            <a:off x="539750" y="6121400"/>
            <a:ext cx="5197475" cy="144463"/>
          </a:xfrm>
          <a:prstGeom prst="roundRect">
            <a:avLst>
              <a:gd name="adj" fmla="val 50000"/>
            </a:avLst>
          </a:prstGeom>
          <a:gradFill flip="none" rotWithShape="1">
            <a:gsLst>
              <a:gs pos="0">
                <a:srgbClr val="5F9B6A"/>
              </a:gs>
              <a:gs pos="75000">
                <a:srgbClr val="92D050"/>
              </a:gs>
              <a:gs pos="99000">
                <a:srgbClr val="92D050"/>
              </a:gs>
            </a:gsLst>
            <a:lin ang="0" scaled="1"/>
            <a:tileRect/>
          </a:gradFill>
          <a:ln w="25400" cap="flat" cmpd="sng" algn="ctr">
            <a:solidFill>
              <a:srgbClr val="48A868"/>
            </a:soli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grpSp>
        <p:nvGrpSpPr>
          <p:cNvPr id="11" name="组合 10"/>
          <p:cNvGrpSpPr/>
          <p:nvPr/>
        </p:nvGrpSpPr>
        <p:grpSpPr>
          <a:xfrm rot="21392456" flipH="1">
            <a:off x="4585335" y="1793240"/>
            <a:ext cx="3098800" cy="2950210"/>
            <a:chOff x="2115411" y="946637"/>
            <a:chExt cx="2816628" cy="4157058"/>
          </a:xfrm>
          <a:effectLst>
            <a:outerShdw blurRad="50800" dist="38100" dir="5400000" algn="t" rotWithShape="0">
              <a:prstClr val="black">
                <a:alpha val="40000"/>
              </a:prstClr>
            </a:outerShdw>
          </a:effectLst>
        </p:grpSpPr>
        <p:sp>
          <p:nvSpPr>
            <p:cNvPr id="12" name="圆角矩形 1"/>
            <p:cNvSpPr/>
            <p:nvPr/>
          </p:nvSpPr>
          <p:spPr>
            <a:xfrm rot="246052">
              <a:off x="2563689" y="1170302"/>
              <a:ext cx="2325415" cy="3933393"/>
            </a:xfrm>
            <a:custGeom>
              <a:avLst/>
              <a:gdLst/>
              <a:ahLst/>
              <a:cxnLst/>
              <a:rect l="l" t="t" r="r" b="b"/>
              <a:pathLst>
                <a:path w="2448272" h="4176464">
                  <a:moveTo>
                    <a:pt x="504063" y="1224136"/>
                  </a:moveTo>
                  <a:cubicBezTo>
                    <a:pt x="305215" y="1224136"/>
                    <a:pt x="144016" y="1385335"/>
                    <a:pt x="144016" y="1584183"/>
                  </a:cubicBezTo>
                  <a:lnTo>
                    <a:pt x="144016" y="3616617"/>
                  </a:lnTo>
                  <a:cubicBezTo>
                    <a:pt x="144016" y="3815465"/>
                    <a:pt x="305215" y="3976664"/>
                    <a:pt x="504063" y="3976664"/>
                  </a:cubicBezTo>
                  <a:lnTo>
                    <a:pt x="1944209" y="3976664"/>
                  </a:lnTo>
                  <a:cubicBezTo>
                    <a:pt x="2143057" y="3976664"/>
                    <a:pt x="2304256" y="3815465"/>
                    <a:pt x="2304256" y="3616617"/>
                  </a:cubicBezTo>
                  <a:lnTo>
                    <a:pt x="2304256" y="1584183"/>
                  </a:lnTo>
                  <a:cubicBezTo>
                    <a:pt x="2304256" y="1385335"/>
                    <a:pt x="2143057" y="1224136"/>
                    <a:pt x="1944209" y="1224136"/>
                  </a:cubicBezTo>
                  <a:close/>
                  <a:moveTo>
                    <a:pt x="408053" y="0"/>
                  </a:moveTo>
                  <a:lnTo>
                    <a:pt x="2040219" y="0"/>
                  </a:lnTo>
                  <a:cubicBezTo>
                    <a:pt x="2265580" y="0"/>
                    <a:pt x="2448272" y="182692"/>
                    <a:pt x="2448272" y="408053"/>
                  </a:cubicBezTo>
                  <a:lnTo>
                    <a:pt x="2448272" y="3768411"/>
                  </a:lnTo>
                  <a:cubicBezTo>
                    <a:pt x="2448272" y="3993772"/>
                    <a:pt x="2265580" y="4176464"/>
                    <a:pt x="2040219" y="4176464"/>
                  </a:cubicBezTo>
                  <a:lnTo>
                    <a:pt x="408053" y="4176464"/>
                  </a:lnTo>
                  <a:cubicBezTo>
                    <a:pt x="182692" y="4176464"/>
                    <a:pt x="0" y="3993772"/>
                    <a:pt x="0" y="3768411"/>
                  </a:cubicBezTo>
                  <a:lnTo>
                    <a:pt x="0" y="408053"/>
                  </a:lnTo>
                  <a:cubicBezTo>
                    <a:pt x="0" y="182692"/>
                    <a:pt x="182692" y="0"/>
                    <a:pt x="408053" y="0"/>
                  </a:cubicBezTo>
                  <a:close/>
                </a:path>
              </a:pathLst>
            </a:custGeom>
            <a:gradFill flip="none" rotWithShape="1">
              <a:gsLst>
                <a:gs pos="0">
                  <a:sysClr val="window" lastClr="FFFFFF">
                    <a:lumMod val="85000"/>
                    <a:shade val="30000"/>
                    <a:satMod val="115000"/>
                  </a:sysClr>
                </a:gs>
                <a:gs pos="34000">
                  <a:sysClr val="window" lastClr="FFFFFF">
                    <a:lumMod val="85000"/>
                    <a:shade val="67500"/>
                    <a:satMod val="115000"/>
                  </a:sysClr>
                </a:gs>
                <a:gs pos="100000">
                  <a:sysClr val="window" lastClr="FFFFFF">
                    <a:lumMod val="85000"/>
                    <a:shade val="100000"/>
                    <a:satMod val="115000"/>
                    <a:alpha val="0"/>
                  </a:sysClr>
                </a:gs>
              </a:gsLst>
              <a:lin ang="18900000" scaled="1"/>
              <a:tileRect/>
            </a:gra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sp>
          <p:nvSpPr>
            <p:cNvPr id="13" name="圆角矩形 1"/>
            <p:cNvSpPr/>
            <p:nvPr/>
          </p:nvSpPr>
          <p:spPr>
            <a:xfrm>
              <a:off x="2115411" y="946637"/>
              <a:ext cx="2816628" cy="4023682"/>
            </a:xfrm>
            <a:custGeom>
              <a:avLst/>
              <a:gdLst/>
              <a:ahLst/>
              <a:cxnLst/>
              <a:rect l="l" t="t" r="r" b="b"/>
              <a:pathLst>
                <a:path w="2816628" h="4354571">
                  <a:moveTo>
                    <a:pt x="872419" y="1402243"/>
                  </a:moveTo>
                  <a:cubicBezTo>
                    <a:pt x="673571" y="1402243"/>
                    <a:pt x="512372" y="1563442"/>
                    <a:pt x="512372" y="1762290"/>
                  </a:cubicBezTo>
                  <a:lnTo>
                    <a:pt x="512372" y="3794724"/>
                  </a:lnTo>
                  <a:cubicBezTo>
                    <a:pt x="512372" y="3993572"/>
                    <a:pt x="673571" y="4154771"/>
                    <a:pt x="872419" y="4154771"/>
                  </a:cubicBezTo>
                  <a:lnTo>
                    <a:pt x="2312565" y="4154771"/>
                  </a:lnTo>
                  <a:cubicBezTo>
                    <a:pt x="2511413" y="4154771"/>
                    <a:pt x="2672612" y="3993572"/>
                    <a:pt x="2672612" y="3794724"/>
                  </a:cubicBezTo>
                  <a:lnTo>
                    <a:pt x="2672612" y="1762290"/>
                  </a:lnTo>
                  <a:cubicBezTo>
                    <a:pt x="2672612" y="1563442"/>
                    <a:pt x="2511413" y="1402243"/>
                    <a:pt x="2312565" y="1402243"/>
                  </a:cubicBezTo>
                  <a:close/>
                  <a:moveTo>
                    <a:pt x="368356" y="0"/>
                  </a:moveTo>
                  <a:cubicBezTo>
                    <a:pt x="506076" y="0"/>
                    <a:pt x="626144" y="75580"/>
                    <a:pt x="687885" y="188349"/>
                  </a:cubicBezTo>
                  <a:cubicBezTo>
                    <a:pt x="716298" y="181441"/>
                    <a:pt x="745964" y="178107"/>
                    <a:pt x="776409" y="178107"/>
                  </a:cubicBezTo>
                  <a:lnTo>
                    <a:pt x="2408575" y="178107"/>
                  </a:lnTo>
                  <a:cubicBezTo>
                    <a:pt x="2633936" y="178107"/>
                    <a:pt x="2816628" y="360799"/>
                    <a:pt x="2816628" y="586160"/>
                  </a:cubicBezTo>
                  <a:lnTo>
                    <a:pt x="2816628" y="3946518"/>
                  </a:lnTo>
                  <a:cubicBezTo>
                    <a:pt x="2816628" y="4171879"/>
                    <a:pt x="2633936" y="4354571"/>
                    <a:pt x="2408575" y="4354571"/>
                  </a:cubicBezTo>
                  <a:lnTo>
                    <a:pt x="776409" y="4354571"/>
                  </a:lnTo>
                  <a:cubicBezTo>
                    <a:pt x="551048" y="4354571"/>
                    <a:pt x="368356" y="4171879"/>
                    <a:pt x="368356" y="3946518"/>
                  </a:cubicBezTo>
                  <a:lnTo>
                    <a:pt x="368356" y="736712"/>
                  </a:lnTo>
                  <a:cubicBezTo>
                    <a:pt x="164919" y="736712"/>
                    <a:pt x="0" y="571793"/>
                    <a:pt x="0" y="368356"/>
                  </a:cubicBezTo>
                  <a:cubicBezTo>
                    <a:pt x="0" y="164919"/>
                    <a:pt x="164919" y="0"/>
                    <a:pt x="368356" y="0"/>
                  </a:cubicBezTo>
                  <a:close/>
                </a:path>
              </a:pathLst>
            </a:custGeom>
            <a:gradFill flip="none" rotWithShape="1">
              <a:gsLst>
                <a:gs pos="0">
                  <a:srgbClr val="5F9B6A"/>
                </a:gs>
                <a:gs pos="75000">
                  <a:srgbClr val="92D050"/>
                </a:gs>
                <a:gs pos="100000">
                  <a:srgbClr val="5F9B6A"/>
                </a:gs>
              </a:gsLst>
              <a:lin ang="0" scaled="1"/>
              <a:tileRect/>
            </a:gradFill>
            <a:ln w="25400" cap="flat" cmpd="sng" algn="ctr">
              <a:solidFill>
                <a:srgbClr val="00B050"/>
              </a:solid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sp>
          <p:nvSpPr>
            <p:cNvPr id="14" name="圆角矩形 13"/>
            <p:cNvSpPr/>
            <p:nvPr/>
          </p:nvSpPr>
          <p:spPr>
            <a:xfrm>
              <a:off x="2624442" y="1515765"/>
              <a:ext cx="2160240" cy="3183652"/>
            </a:xfrm>
            <a:prstGeom prst="roundRect">
              <a:avLst/>
            </a:prstGeom>
            <a:solidFill>
              <a:sysClr val="window" lastClr="FFFFFF"/>
            </a:solidFill>
            <a:ln w="25400" cap="flat" cmpd="sng" algn="ctr">
              <a:noFill/>
              <a:prstDash val="solid"/>
            </a:ln>
            <a:effectLst>
              <a:innerShdw blurRad="63500" dist="203200" dir="18900000">
                <a:prstClr val="black">
                  <a:alpha val="21000"/>
                </a:prstClr>
              </a:innerShdw>
            </a:effectLst>
          </p:spPr>
          <p:txBody>
            <a:bodyPr anchor="ctr"/>
            <a:lstStyle/>
            <a:p>
              <a:pPr algn="ctr"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sp>
          <p:nvSpPr>
            <p:cNvPr id="15" name="椭圆 14"/>
            <p:cNvSpPr/>
            <p:nvPr/>
          </p:nvSpPr>
          <p:spPr>
            <a:xfrm>
              <a:off x="2299274" y="1150155"/>
              <a:ext cx="288032" cy="288032"/>
            </a:xfrm>
            <a:prstGeom prst="ellipse">
              <a:avLst/>
            </a:prstGeom>
            <a:solidFill>
              <a:srgbClr val="48A868"/>
            </a:solidFill>
            <a:ln w="25400" cap="flat" cmpd="sng" algn="ctr">
              <a:noFill/>
              <a:prstDash val="solid"/>
            </a:ln>
            <a:effectLst>
              <a:innerShdw blurRad="63500" dist="25400" dir="13500000">
                <a:prstClr val="black">
                  <a:alpha val="45000"/>
                </a:prstClr>
              </a:innerShdw>
            </a:effectLst>
          </p:spPr>
          <p:txBody>
            <a:bodyPr anchor="ctr"/>
            <a:lstStyle/>
            <a:p>
              <a:pPr algn="ctr" fontAlgn="auto">
                <a:spcBef>
                  <a:spcPts val="0"/>
                </a:spcBef>
                <a:spcAft>
                  <a:spcPts val="0"/>
                </a:spcAft>
                <a:defRPr/>
              </a:pPr>
              <a:endParaRPr lang="zh-CN" altLang="en-US" kern="0">
                <a:solidFill>
                  <a:sysClr val="window" lastClr="FFFFFF"/>
                </a:solidFill>
                <a:latin typeface="Calibri" panose="020F0502020204030204"/>
                <a:ea typeface="宋体" panose="02010600030101010101" pitchFamily="2" charset="-122"/>
              </a:endParaRPr>
            </a:p>
          </p:txBody>
        </p:sp>
      </p:grpSp>
      <p:sp>
        <p:nvSpPr>
          <p:cNvPr id="32775" name="矩形 15"/>
          <p:cNvSpPr>
            <a:spLocks noChangeArrowheads="1"/>
          </p:cNvSpPr>
          <p:nvPr/>
        </p:nvSpPr>
        <p:spPr bwMode="auto">
          <a:xfrm>
            <a:off x="603250" y="5524500"/>
            <a:ext cx="4756150" cy="1031875"/>
          </a:xfrm>
          <a:prstGeom prst="rect">
            <a:avLst/>
          </a:prstGeom>
          <a:noFill/>
          <a:ln w="9525">
            <a:noFill/>
            <a:miter lim="800000"/>
            <a:headEnd/>
            <a:tailEnd/>
          </a:ln>
        </p:spPr>
        <p:txBody>
          <a:bodyPr wrap="none">
            <a:spAutoFit/>
          </a:bodyPr>
          <a:lstStyle/>
          <a:p>
            <a:pPr>
              <a:spcBef>
                <a:spcPct val="50000"/>
              </a:spcBef>
            </a:pPr>
            <a:r>
              <a:rPr lang="zh-CN" altLang="en-US" sz="2400" b="1">
                <a:latin typeface="微软雅黑" pitchFamily="34" charset="-122"/>
                <a:ea typeface="微软雅黑" pitchFamily="34" charset="-122"/>
                <a:sym typeface="+mn-ea"/>
              </a:rPr>
              <a:t>为什么说黄帝是中华民族的始祖？</a:t>
            </a:r>
          </a:p>
          <a:p>
            <a:pPr>
              <a:spcBef>
                <a:spcPct val="50000"/>
              </a:spcBef>
            </a:pPr>
            <a:endParaRPr lang="zh-CN" altLang="en-US" sz="2400" b="1">
              <a:latin typeface="微软雅黑" pitchFamily="34" charset="-122"/>
              <a:ea typeface="微软雅黑" pitchFamily="34" charset="-122"/>
            </a:endParaRPr>
          </a:p>
        </p:txBody>
      </p:sp>
      <p:sp>
        <p:nvSpPr>
          <p:cNvPr id="17" name="矩形 2"/>
          <p:cNvSpPr>
            <a:spLocks noChangeArrowheads="1"/>
          </p:cNvSpPr>
          <p:nvPr/>
        </p:nvSpPr>
        <p:spPr bwMode="auto">
          <a:xfrm rot="931528">
            <a:off x="1912938" y="2439988"/>
            <a:ext cx="2317750" cy="730250"/>
          </a:xfrm>
          <a:prstGeom prst="rect">
            <a:avLst/>
          </a:prstGeom>
          <a:noFill/>
          <a:ln w="9525">
            <a:noFill/>
            <a:miter lim="800000"/>
            <a:headEnd/>
            <a:tailEnd/>
          </a:ln>
        </p:spPr>
        <p:txBody>
          <a:bodyPr wrap="none">
            <a:spAutoFit/>
          </a:bodyPr>
          <a:lstStyle/>
          <a:p>
            <a:pPr>
              <a:lnSpc>
                <a:spcPct val="150000"/>
              </a:lnSpc>
            </a:pPr>
            <a:r>
              <a:rPr lang="zh-CN" altLang="en-US" sz="2800">
                <a:latin typeface="微软雅黑" pitchFamily="34" charset="-122"/>
                <a:ea typeface="微软雅黑" pitchFamily="34" charset="-122"/>
                <a:sym typeface="+mn-ea"/>
              </a:rPr>
              <a:t>什么是始祖？</a:t>
            </a:r>
            <a:endParaRPr lang="zh-CN" altLang="en-US" sz="2800" b="1">
              <a:solidFill>
                <a:srgbClr val="000000"/>
              </a:solidFill>
              <a:latin typeface="微软雅黑" pitchFamily="34" charset="-122"/>
              <a:ea typeface="微软雅黑" pitchFamily="34" charset="-122"/>
            </a:endParaRPr>
          </a:p>
        </p:txBody>
      </p:sp>
      <p:sp>
        <p:nvSpPr>
          <p:cNvPr id="32777" name="矩形 2"/>
          <p:cNvSpPr>
            <a:spLocks noChangeArrowheads="1"/>
          </p:cNvSpPr>
          <p:nvPr/>
        </p:nvSpPr>
        <p:spPr bwMode="auto">
          <a:xfrm rot="-295826">
            <a:off x="4772025" y="1555750"/>
            <a:ext cx="3125788" cy="639763"/>
          </a:xfrm>
          <a:prstGeom prst="rect">
            <a:avLst/>
          </a:prstGeom>
          <a:noFill/>
          <a:ln w="9525">
            <a:noFill/>
            <a:miter lim="800000"/>
            <a:headEnd/>
            <a:tailEnd/>
          </a:ln>
        </p:spPr>
        <p:txBody>
          <a:bodyPr>
            <a:spAutoFit/>
          </a:bodyPr>
          <a:lstStyle/>
          <a:p>
            <a:pPr>
              <a:lnSpc>
                <a:spcPct val="150000"/>
              </a:lnSpc>
              <a:spcBef>
                <a:spcPct val="50000"/>
              </a:spcBef>
            </a:pPr>
            <a:r>
              <a:rPr lang="en-US" altLang="zh-CN" sz="2400">
                <a:solidFill>
                  <a:srgbClr val="FF0000"/>
                </a:solidFill>
                <a:ea typeface="微软雅黑" pitchFamily="34" charset="-122"/>
                <a:sym typeface="+mn-ea"/>
              </a:rPr>
              <a:t>     </a:t>
            </a:r>
            <a:endParaRPr lang="zh-CN" altLang="en-US" sz="2400" b="1">
              <a:solidFill>
                <a:srgbClr val="000000"/>
              </a:solidFill>
              <a:latin typeface="微软雅黑" pitchFamily="34" charset="-122"/>
              <a:ea typeface="微软雅黑" pitchFamily="34" charset="-122"/>
            </a:endParaRPr>
          </a:p>
        </p:txBody>
      </p:sp>
      <p:sp>
        <p:nvSpPr>
          <p:cNvPr id="19" name="文本框 18"/>
          <p:cNvSpPr txBox="1">
            <a:spLocks noChangeArrowheads="1"/>
          </p:cNvSpPr>
          <p:nvPr/>
        </p:nvSpPr>
        <p:spPr bwMode="auto">
          <a:xfrm>
            <a:off x="4822825" y="2535238"/>
            <a:ext cx="2438400" cy="1371600"/>
          </a:xfrm>
          <a:prstGeom prst="rect">
            <a:avLst/>
          </a:prstGeom>
          <a:noFill/>
          <a:ln w="9525">
            <a:noFill/>
            <a:miter lim="800000"/>
            <a:headEnd/>
            <a:tailEnd/>
          </a:ln>
        </p:spPr>
        <p:txBody>
          <a:bodyPr>
            <a:spAutoFit/>
          </a:bodyPr>
          <a:lstStyle/>
          <a:p>
            <a:pPr eaLnBrk="0" hangingPunct="0">
              <a:lnSpc>
                <a:spcPct val="150000"/>
              </a:lnSpc>
            </a:pPr>
            <a:r>
              <a:rPr lang="zh-CN" altLang="en-US" sz="2800">
                <a:latin typeface="微软雅黑" pitchFamily="34" charset="-122"/>
                <a:ea typeface="微软雅黑" pitchFamily="34" charset="-122"/>
                <a:sym typeface="+mn-ea"/>
              </a:rPr>
              <a:t>课文的哪些语句中感受到？</a:t>
            </a:r>
            <a:endParaRPr lang="zh-CN" altLang="en-US" sz="2800">
              <a:latin typeface="微软雅黑" pitchFamily="34" charset="-122"/>
              <a:ea typeface="微软雅黑" pitchFamily="34" charset="-122"/>
            </a:endParaRPr>
          </a:p>
        </p:txBody>
      </p:sp>
      <p:sp>
        <p:nvSpPr>
          <p:cNvPr id="20" name="矩形 19"/>
          <p:cNvSpPr/>
          <p:nvPr/>
        </p:nvSpPr>
        <p:spPr>
          <a:xfrm>
            <a:off x="3717925" y="1117600"/>
            <a:ext cx="2019300" cy="640080"/>
          </a:xfrm>
          <a:prstGeom prst="rect">
            <a:avLst/>
          </a:prstGeom>
          <a:noFill/>
          <a:ln>
            <a:noFill/>
          </a:ln>
        </p:spPr>
        <p:txBody>
          <a:bodyPr wrap="none">
            <a:spAutoFit/>
            <a:scene3d>
              <a:camera prst="orthographicFront"/>
              <a:lightRig rig="threePt" dir="t">
                <a:rot lat="0" lon="0" rev="0"/>
              </a:lightRig>
            </a:scene3d>
            <a:sp3d extrusionH="120650" prstMaterial="matte"/>
          </a:bodyPr>
          <a:lstStyle/>
          <a:p>
            <a:pPr algn="ctr">
              <a:defRPr/>
            </a:pPr>
            <a:r>
              <a:rPr lang="zh-CN" altLang="en-US" sz="36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a:gradFill>
                </a:ln>
                <a:solidFill>
                  <a:srgbClr val="009900"/>
                </a:solidFill>
                <a:effectLst>
                  <a:outerShdw blurRad="50800" dist="38100" algn="l" rotWithShape="0">
                    <a:srgbClr val="CC00CC">
                      <a:alpha val="40000"/>
                    </a:srgbClr>
                  </a:outerShdw>
                </a:effectLst>
                <a:latin typeface="Arial" panose="020B0604020202020204" pitchFamily="34" charset="0"/>
                <a:ea typeface="宋体" panose="02010600030101010101" pitchFamily="2" charset="-122"/>
              </a:rPr>
              <a:t>学习提示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80">
                                          <p:stCondLst>
                                            <p:cond delay="0"/>
                                          </p:stCondLst>
                                        </p:cTn>
                                        <p:tgtEl>
                                          <p:spTgt spid="19"/>
                                        </p:tgtEl>
                                      </p:cBhvr>
                                    </p:animEffect>
                                    <p:anim calcmode="lin" valueType="num">
                                      <p:cBhvr>
                                        <p:cTn id="14"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9" dur="26">
                                          <p:stCondLst>
                                            <p:cond delay="650"/>
                                          </p:stCondLst>
                                        </p:cTn>
                                        <p:tgtEl>
                                          <p:spTgt spid="19"/>
                                        </p:tgtEl>
                                      </p:cBhvr>
                                      <p:to x="100000" y="60000"/>
                                    </p:animScale>
                                    <p:animScale>
                                      <p:cBhvr>
                                        <p:cTn id="20" dur="166" decel="50000">
                                          <p:stCondLst>
                                            <p:cond delay="676"/>
                                          </p:stCondLst>
                                        </p:cTn>
                                        <p:tgtEl>
                                          <p:spTgt spid="19"/>
                                        </p:tgtEl>
                                      </p:cBhvr>
                                      <p:to x="100000" y="100000"/>
                                    </p:animScale>
                                    <p:animScale>
                                      <p:cBhvr>
                                        <p:cTn id="21" dur="26">
                                          <p:stCondLst>
                                            <p:cond delay="1312"/>
                                          </p:stCondLst>
                                        </p:cTn>
                                        <p:tgtEl>
                                          <p:spTgt spid="19"/>
                                        </p:tgtEl>
                                      </p:cBhvr>
                                      <p:to x="100000" y="80000"/>
                                    </p:animScale>
                                    <p:animScale>
                                      <p:cBhvr>
                                        <p:cTn id="22" dur="166" decel="50000">
                                          <p:stCondLst>
                                            <p:cond delay="1338"/>
                                          </p:stCondLst>
                                        </p:cTn>
                                        <p:tgtEl>
                                          <p:spTgt spid="19"/>
                                        </p:tgtEl>
                                      </p:cBhvr>
                                      <p:to x="100000" y="100000"/>
                                    </p:animScale>
                                    <p:animScale>
                                      <p:cBhvr>
                                        <p:cTn id="23" dur="26">
                                          <p:stCondLst>
                                            <p:cond delay="1642"/>
                                          </p:stCondLst>
                                        </p:cTn>
                                        <p:tgtEl>
                                          <p:spTgt spid="19"/>
                                        </p:tgtEl>
                                      </p:cBhvr>
                                      <p:to x="100000" y="90000"/>
                                    </p:animScale>
                                    <p:animScale>
                                      <p:cBhvr>
                                        <p:cTn id="24" dur="166" decel="50000">
                                          <p:stCondLst>
                                            <p:cond delay="1668"/>
                                          </p:stCondLst>
                                        </p:cTn>
                                        <p:tgtEl>
                                          <p:spTgt spid="19"/>
                                        </p:tgtEl>
                                      </p:cBhvr>
                                      <p:to x="100000" y="100000"/>
                                    </p:animScale>
                                    <p:animScale>
                                      <p:cBhvr>
                                        <p:cTn id="25" dur="26">
                                          <p:stCondLst>
                                            <p:cond delay="1808"/>
                                          </p:stCondLst>
                                        </p:cTn>
                                        <p:tgtEl>
                                          <p:spTgt spid="19"/>
                                        </p:tgtEl>
                                      </p:cBhvr>
                                      <p:to x="100000" y="95000"/>
                                    </p:animScale>
                                    <p:animScale>
                                      <p:cBhvr>
                                        <p:cTn id="26" dur="166" decel="50000">
                                          <p:stCondLst>
                                            <p:cond delay="1834"/>
                                          </p:stCondLst>
                                        </p:cTn>
                                        <p:tgtEl>
                                          <p:spTgt spid="1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custDataLst>
              <p:tags r:id="rId1"/>
            </p:custDataLst>
          </p:nvPr>
        </p:nvSpPr>
        <p:spPr bwMode="auto">
          <a:xfrm>
            <a:off x="468313" y="692150"/>
            <a:ext cx="552450" cy="563563"/>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3" name="文本框 2"/>
          <p:cNvSpPr txBox="1"/>
          <p:nvPr/>
        </p:nvSpPr>
        <p:spPr>
          <a:xfrm>
            <a:off x="0" y="692150"/>
            <a:ext cx="3744913" cy="52387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rPr>
              <a:t>精读感悟</a:t>
            </a:r>
            <a:endParaRPr lang="zh-CN" altLang="en-US" sz="2800" spc="100" noProof="1">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sp>
        <p:nvSpPr>
          <p:cNvPr id="4" name="矩形 3"/>
          <p:cNvSpPr/>
          <p:nvPr/>
        </p:nvSpPr>
        <p:spPr>
          <a:xfrm>
            <a:off x="5616575" y="1881188"/>
            <a:ext cx="107950" cy="2808287"/>
          </a:xfrm>
          <a:prstGeom prst="rect">
            <a:avLst/>
          </a:prstGeom>
          <a:solidFill>
            <a:srgbClr val="92D05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宋体" panose="02010600030101010101" pitchFamily="2" charset="-122"/>
            </a:endParaRPr>
          </a:p>
        </p:txBody>
      </p:sp>
      <p:sp>
        <p:nvSpPr>
          <p:cNvPr id="5" name="矩形 4"/>
          <p:cNvSpPr/>
          <p:nvPr/>
        </p:nvSpPr>
        <p:spPr>
          <a:xfrm rot="5400000">
            <a:off x="6785769" y="3447256"/>
            <a:ext cx="107950" cy="2376488"/>
          </a:xfrm>
          <a:prstGeom prst="rect">
            <a:avLst/>
          </a:prstGeom>
          <a:solidFill>
            <a:srgbClr val="92D05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宋体" panose="02010600030101010101" pitchFamily="2" charset="-122"/>
            </a:endParaRPr>
          </a:p>
        </p:txBody>
      </p:sp>
      <p:sp>
        <p:nvSpPr>
          <p:cNvPr id="6" name="矩形 5"/>
          <p:cNvSpPr/>
          <p:nvPr/>
        </p:nvSpPr>
        <p:spPr>
          <a:xfrm>
            <a:off x="5111750" y="4284663"/>
            <a:ext cx="107950" cy="1655762"/>
          </a:xfrm>
          <a:prstGeom prst="rect">
            <a:avLst/>
          </a:prstGeom>
          <a:solidFill>
            <a:srgbClr val="92D05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宋体" panose="02010600030101010101" pitchFamily="2" charset="-122"/>
            </a:endParaRPr>
          </a:p>
        </p:txBody>
      </p:sp>
      <p:sp>
        <p:nvSpPr>
          <p:cNvPr id="7" name="矩形 6"/>
          <p:cNvSpPr/>
          <p:nvPr/>
        </p:nvSpPr>
        <p:spPr>
          <a:xfrm rot="5400000">
            <a:off x="4337844" y="3439319"/>
            <a:ext cx="107950" cy="1655762"/>
          </a:xfrm>
          <a:prstGeom prst="rect">
            <a:avLst/>
          </a:prstGeom>
          <a:solidFill>
            <a:srgbClr val="92D05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微软雅黑" panose="020B0503020204020204" pitchFamily="34" charset="-122"/>
              <a:ea typeface="宋体" panose="02010600030101010101" pitchFamily="2" charset="-122"/>
            </a:endParaRPr>
          </a:p>
        </p:txBody>
      </p:sp>
      <p:sp>
        <p:nvSpPr>
          <p:cNvPr id="8" name="圆角矩形 7"/>
          <p:cNvSpPr/>
          <p:nvPr/>
        </p:nvSpPr>
        <p:spPr>
          <a:xfrm>
            <a:off x="979488" y="1895475"/>
            <a:ext cx="4284662" cy="792163"/>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800" name="矩形 8"/>
          <p:cNvSpPr>
            <a:spLocks noChangeArrowheads="1"/>
          </p:cNvSpPr>
          <p:nvPr/>
        </p:nvSpPr>
        <p:spPr bwMode="auto">
          <a:xfrm>
            <a:off x="1893888" y="2017713"/>
            <a:ext cx="2316162" cy="547687"/>
          </a:xfrm>
          <a:prstGeom prst="rect">
            <a:avLst/>
          </a:prstGeom>
          <a:noFill/>
          <a:ln w="9525">
            <a:noFill/>
            <a:miter lim="800000"/>
            <a:headEnd/>
            <a:tailEnd/>
          </a:ln>
        </p:spPr>
        <p:txBody>
          <a:bodyPr wrap="none">
            <a:spAutoFit/>
          </a:bodyPr>
          <a:lstStyle/>
          <a:p>
            <a:r>
              <a:rPr lang="zh-CN" altLang="en-US" sz="2800" b="1">
                <a:solidFill>
                  <a:schemeClr val="bg1"/>
                </a:solidFill>
                <a:latin typeface="Times New Roman" pitchFamily="18" charset="0"/>
                <a:ea typeface="微软雅黑" pitchFamily="34" charset="-122"/>
                <a:cs typeface="Times New Roman" pitchFamily="18" charset="0"/>
              </a:rPr>
              <a:t>什么是始祖？</a:t>
            </a:r>
          </a:p>
        </p:txBody>
      </p:sp>
      <p:sp>
        <p:nvSpPr>
          <p:cNvPr id="12" name="矩形 11"/>
          <p:cNvSpPr>
            <a:spLocks noChangeArrowheads="1"/>
          </p:cNvSpPr>
          <p:nvPr/>
        </p:nvSpPr>
        <p:spPr bwMode="auto">
          <a:xfrm>
            <a:off x="134938" y="2841625"/>
            <a:ext cx="5338762" cy="1371600"/>
          </a:xfrm>
          <a:prstGeom prst="rect">
            <a:avLst/>
          </a:prstGeom>
          <a:noFill/>
          <a:ln w="9525">
            <a:noFill/>
            <a:miter lim="800000"/>
            <a:headEnd/>
            <a:tailEnd/>
          </a:ln>
        </p:spPr>
        <p:txBody>
          <a:bodyPr wrap="none">
            <a:spAutoFit/>
          </a:bodyPr>
          <a:lstStyle/>
          <a:p>
            <a:pPr>
              <a:lnSpc>
                <a:spcPct val="150000"/>
              </a:lnSpc>
            </a:pPr>
            <a:r>
              <a:rPr lang="en-US" altLang="zh-CN" sz="2800" b="1">
                <a:solidFill>
                  <a:srgbClr val="FF0000"/>
                </a:solidFill>
                <a:latin typeface="Times New Roman" pitchFamily="18" charset="0"/>
                <a:ea typeface="微软雅黑" pitchFamily="34" charset="-122"/>
                <a:cs typeface="Times New Roman" pitchFamily="18" charset="0"/>
              </a:rPr>
              <a:t>      </a:t>
            </a:r>
            <a:r>
              <a:rPr lang="zh-CN" altLang="en-US" sz="2800" b="1">
                <a:solidFill>
                  <a:srgbClr val="FF0000"/>
                </a:solidFill>
                <a:latin typeface="Times New Roman" pitchFamily="18" charset="0"/>
                <a:ea typeface="微软雅黑" pitchFamily="34" charset="-122"/>
                <a:cs typeface="Times New Roman" pitchFamily="18" charset="0"/>
              </a:rPr>
              <a:t>指得姓的祖先，亦指有世系可</a:t>
            </a:r>
          </a:p>
          <a:p>
            <a:pPr>
              <a:lnSpc>
                <a:spcPct val="150000"/>
              </a:lnSpc>
            </a:pPr>
            <a:r>
              <a:rPr lang="zh-CN" altLang="en-US" sz="2800" b="1">
                <a:solidFill>
                  <a:srgbClr val="FF0000"/>
                </a:solidFill>
                <a:latin typeface="Times New Roman" pitchFamily="18" charset="0"/>
                <a:ea typeface="微软雅黑" pitchFamily="34" charset="-122"/>
                <a:cs typeface="Times New Roman" pitchFamily="18" charset="0"/>
              </a:rPr>
              <a:t>考的最初的远祖。</a:t>
            </a:r>
          </a:p>
        </p:txBody>
      </p:sp>
      <p:sp>
        <p:nvSpPr>
          <p:cNvPr id="13" name="矩形 12"/>
          <p:cNvSpPr>
            <a:spLocks noChangeArrowheads="1"/>
          </p:cNvSpPr>
          <p:nvPr/>
        </p:nvSpPr>
        <p:spPr bwMode="auto">
          <a:xfrm>
            <a:off x="5219700" y="4724400"/>
            <a:ext cx="3827463" cy="1371600"/>
          </a:xfrm>
          <a:prstGeom prst="rect">
            <a:avLst/>
          </a:prstGeom>
          <a:noFill/>
          <a:ln w="9525">
            <a:noFill/>
            <a:miter lim="800000"/>
            <a:headEnd/>
            <a:tailEnd/>
          </a:ln>
        </p:spPr>
        <p:txBody>
          <a:bodyPr wrap="none">
            <a:spAutoFit/>
          </a:bodyPr>
          <a:lstStyle/>
          <a:p>
            <a:pPr>
              <a:lnSpc>
                <a:spcPct val="150000"/>
              </a:lnSpc>
            </a:pPr>
            <a:r>
              <a:rPr lang="en-US" altLang="zh-CN" sz="2800" b="1">
                <a:solidFill>
                  <a:srgbClr val="FF0000"/>
                </a:solidFill>
                <a:latin typeface="Times New Roman" pitchFamily="18" charset="0"/>
                <a:ea typeface="微软雅黑" pitchFamily="34" charset="-122"/>
                <a:cs typeface="Times New Roman" pitchFamily="18" charset="0"/>
              </a:rPr>
              <a:t>     </a:t>
            </a:r>
            <a:r>
              <a:rPr lang="zh-CN" altLang="en-US" sz="2800" b="1">
                <a:solidFill>
                  <a:srgbClr val="FF0000"/>
                </a:solidFill>
                <a:latin typeface="Times New Roman" pitchFamily="18" charset="0"/>
                <a:ea typeface="微软雅黑" pitchFamily="34" charset="-122"/>
                <a:cs typeface="Times New Roman" pitchFamily="18" charset="0"/>
              </a:rPr>
              <a:t>他还用于开国君主追</a:t>
            </a:r>
          </a:p>
          <a:p>
            <a:pPr>
              <a:lnSpc>
                <a:spcPct val="150000"/>
              </a:lnSpc>
            </a:pPr>
            <a:r>
              <a:rPr lang="zh-CN" altLang="en-US" sz="2800" b="1">
                <a:solidFill>
                  <a:srgbClr val="FF0000"/>
                </a:solidFill>
                <a:latin typeface="Times New Roman" pitchFamily="18" charset="0"/>
                <a:ea typeface="微软雅黑" pitchFamily="34" charset="-122"/>
                <a:cs typeface="Times New Roman" pitchFamily="18" charset="0"/>
              </a:rPr>
              <a:t>尊的先祖庙号</a:t>
            </a:r>
          </a:p>
        </p:txBody>
      </p:sp>
      <p:pic>
        <p:nvPicPr>
          <p:cNvPr id="10" name="图片 9"/>
          <p:cNvPicPr>
            <a:picLocks noChangeAspect="1"/>
          </p:cNvPicPr>
          <p:nvPr/>
        </p:nvPicPr>
        <p:blipFill>
          <a:blip r:embed="rId3"/>
          <a:stretch>
            <a:fillRect/>
          </a:stretch>
        </p:blipFill>
        <p:spPr>
          <a:xfrm>
            <a:off x="6014720" y="1562735"/>
            <a:ext cx="2237740" cy="2649855"/>
          </a:xfrm>
          <a:prstGeom prst="rect">
            <a:avLst/>
          </a:prstGeom>
          <a:effectLst>
            <a:glow rad="139700">
              <a:schemeClr val="accent4">
                <a:satMod val="175000"/>
                <a:alpha val="40000"/>
              </a:schemeClr>
            </a:glow>
            <a:outerShdw blurRad="76200" dir="18900000" sy="23000" kx="-1200000" algn="bl" rotWithShape="0">
              <a:prstClr val="black">
                <a:alpha val="20000"/>
              </a:prstClr>
            </a:outerShdw>
            <a:softEdge rad="63500"/>
          </a:effectLst>
        </p:spPr>
      </p:pic>
      <p:pic>
        <p:nvPicPr>
          <p:cNvPr id="11" name="图片 10"/>
          <p:cNvPicPr>
            <a:picLocks noChangeAspect="1"/>
          </p:cNvPicPr>
          <p:nvPr/>
        </p:nvPicPr>
        <p:blipFill>
          <a:blip r:embed="rId4"/>
          <a:stretch>
            <a:fillRect/>
          </a:stretch>
        </p:blipFill>
        <p:spPr>
          <a:xfrm>
            <a:off x="1604645" y="4447540"/>
            <a:ext cx="2780665" cy="1647825"/>
          </a:xfrm>
          <a:prstGeom prst="rect">
            <a:avLst/>
          </a:prstGeom>
          <a:effectLst>
            <a:glow rad="139700">
              <a:schemeClr val="accent4">
                <a:satMod val="175000"/>
                <a:alpha val="40000"/>
              </a:schemeClr>
            </a:glow>
            <a:outerShdw blurRad="76200" dir="18900000" sy="23000" kx="-1200000" algn="bl" rotWithShape="0">
              <a:prstClr val="black">
                <a:alpha val="20000"/>
              </a:prstClr>
            </a:outerShd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2"/>
          <p:cNvSpPr/>
          <p:nvPr>
            <p:custDataLst>
              <p:tags r:id="rId1"/>
            </p:custDataLst>
          </p:nvPr>
        </p:nvSpPr>
        <p:spPr>
          <a:xfrm>
            <a:off x="1335088" y="1592263"/>
            <a:ext cx="46037" cy="4940300"/>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rgbClr val="92D050"/>
          </a:solidFill>
          <a:ln w="12700" cap="flat" cmpd="sng" algn="ctr">
            <a:noFill/>
            <a:prstDash val="solid"/>
            <a:miter lim="800000"/>
          </a:ln>
          <a:effectLst>
            <a:outerShdw blurRad="76200" dir="13500000" sy="23000" kx="1200000" algn="br" rotWithShape="0">
              <a:prstClr val="black">
                <a:alpha val="20000"/>
              </a:prstClr>
            </a:outerShdw>
          </a:effectLst>
        </p:spPr>
        <p:txBody>
          <a:bodyPr anchor="ctr"/>
          <a:lstStyle/>
          <a:p>
            <a:pPr algn="ctr" fontAlgn="auto">
              <a:spcBef>
                <a:spcPts val="0"/>
              </a:spcBef>
              <a:spcAft>
                <a:spcPts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2" name="任意多边形 1"/>
          <p:cNvSpPr/>
          <p:nvPr>
            <p:custDataLst>
              <p:tags r:id="rId2"/>
            </p:custDataLst>
          </p:nvPr>
        </p:nvSpPr>
        <p:spPr bwMode="auto">
          <a:xfrm>
            <a:off x="468313" y="692150"/>
            <a:ext cx="552450" cy="563563"/>
          </a:xfrm>
          <a:custGeom>
            <a:avLst/>
            <a:gdLst>
              <a:gd name="connsiteX0" fmla="*/ 496843 w 993687"/>
              <a:gd name="connsiteY0" fmla="*/ 100503 h 1199267"/>
              <a:gd name="connsiteX1" fmla="*/ 100503 w 993687"/>
              <a:gd name="connsiteY1" fmla="*/ 496844 h 1199267"/>
              <a:gd name="connsiteX2" fmla="*/ 496843 w 993687"/>
              <a:gd name="connsiteY2" fmla="*/ 893185 h 1199267"/>
              <a:gd name="connsiteX3" fmla="*/ 893185 w 993687"/>
              <a:gd name="connsiteY3" fmla="*/ 496845 h 1199267"/>
              <a:gd name="connsiteX4" fmla="*/ 496843 w 993687"/>
              <a:gd name="connsiteY4" fmla="*/ 100503 h 1199267"/>
              <a:gd name="connsiteX5" fmla="*/ 509266 w 993687"/>
              <a:gd name="connsiteY5" fmla="*/ 156 h 1199267"/>
              <a:gd name="connsiteX6" fmla="*/ 856839 w 993687"/>
              <a:gd name="connsiteY6" fmla="*/ 154416 h 1199267"/>
              <a:gd name="connsiteX7" fmla="*/ 856838 w 993687"/>
              <a:gd name="connsiteY7" fmla="*/ 154417 h 1199267"/>
              <a:gd name="connsiteX8" fmla="*/ 839271 w 993687"/>
              <a:gd name="connsiteY8" fmla="*/ 856840 h 1199267"/>
              <a:gd name="connsiteX9" fmla="*/ 479277 w 993687"/>
              <a:gd name="connsiteY9" fmla="*/ 1199267 h 1199267"/>
              <a:gd name="connsiteX10" fmla="*/ 136849 w 993687"/>
              <a:gd name="connsiteY10" fmla="*/ 839272 h 1199267"/>
              <a:gd name="connsiteX11" fmla="*/ 154416 w 993687"/>
              <a:gd name="connsiteY11" fmla="*/ 136849 h 1199267"/>
              <a:gd name="connsiteX12" fmla="*/ 509266 w 993687"/>
              <a:gd name="connsiteY12" fmla="*/ 156 h 1199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93687" h="1199267">
                <a:moveTo>
                  <a:pt x="496843" y="100503"/>
                </a:moveTo>
                <a:cubicBezTo>
                  <a:pt x="277951" y="100504"/>
                  <a:pt x="100502" y="277952"/>
                  <a:pt x="100503" y="496844"/>
                </a:cubicBezTo>
                <a:cubicBezTo>
                  <a:pt x="100502" y="715738"/>
                  <a:pt x="277950" y="893186"/>
                  <a:pt x="496843" y="893185"/>
                </a:cubicBezTo>
                <a:cubicBezTo>
                  <a:pt x="715737" y="893185"/>
                  <a:pt x="893185" y="715737"/>
                  <a:pt x="893185" y="496845"/>
                </a:cubicBezTo>
                <a:cubicBezTo>
                  <a:pt x="893185" y="277951"/>
                  <a:pt x="715737" y="100503"/>
                  <a:pt x="496843" y="100503"/>
                </a:cubicBezTo>
                <a:close/>
                <a:moveTo>
                  <a:pt x="509266" y="156"/>
                </a:moveTo>
                <a:cubicBezTo>
                  <a:pt x="636380" y="3335"/>
                  <a:pt x="762280" y="55006"/>
                  <a:pt x="856839" y="154416"/>
                </a:cubicBezTo>
                <a:lnTo>
                  <a:pt x="856838" y="154417"/>
                </a:lnTo>
                <a:cubicBezTo>
                  <a:pt x="1045956" y="353237"/>
                  <a:pt x="1038091" y="667722"/>
                  <a:pt x="839271" y="856840"/>
                </a:cubicBezTo>
                <a:lnTo>
                  <a:pt x="479277" y="1199267"/>
                </a:lnTo>
                <a:lnTo>
                  <a:pt x="136849" y="839272"/>
                </a:lnTo>
                <a:cubicBezTo>
                  <a:pt x="-52268" y="640452"/>
                  <a:pt x="-44403" y="325967"/>
                  <a:pt x="154416" y="136849"/>
                </a:cubicBezTo>
                <a:cubicBezTo>
                  <a:pt x="253826" y="42291"/>
                  <a:pt x="382152" y="-3023"/>
                  <a:pt x="509266" y="156"/>
                </a:cubicBezTo>
                <a:close/>
              </a:path>
            </a:pathLst>
          </a:custGeom>
          <a:solidFill>
            <a:srgbClr val="5F9B6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216000" anchor="ctr">
            <a:normAutofit fontScale="55000" lnSpcReduction="20000"/>
          </a:bodyPr>
          <a:lstStyle/>
          <a:p>
            <a:pPr algn="ctr">
              <a:lnSpc>
                <a:spcPct val="120000"/>
              </a:lnSpc>
              <a:defRPr/>
            </a:pPr>
            <a:endParaRPr lang="zh-CN" altLang="en-US" sz="3600" dirty="0">
              <a:solidFill>
                <a:srgbClr val="01A7AB"/>
              </a:solidFill>
              <a:latin typeface="Adobe Garamond Pro Bold" panose="02020702060506020403" pitchFamily="18" charset="0"/>
            </a:endParaRPr>
          </a:p>
        </p:txBody>
      </p:sp>
      <p:sp>
        <p:nvSpPr>
          <p:cNvPr id="3" name="文本框 2"/>
          <p:cNvSpPr txBox="1"/>
          <p:nvPr/>
        </p:nvSpPr>
        <p:spPr>
          <a:xfrm>
            <a:off x="0" y="731838"/>
            <a:ext cx="3744913" cy="523875"/>
          </a:xfrm>
          <a:prstGeom prst="rect">
            <a:avLst/>
          </a:prstGeom>
          <a:noFill/>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buFont typeface="Arial" panose="020B0604020202020204" pitchFamily="34" charset="0"/>
              <a:buNone/>
              <a:defRPr/>
            </a:pPr>
            <a:r>
              <a:rPr lang="zh-CN" altLang="en-US" sz="2800" spc="100" noProof="1" smtClean="0">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rPr>
              <a:t>精读感悟</a:t>
            </a:r>
            <a:endParaRPr lang="zh-CN" altLang="en-US" sz="2800" spc="100" noProof="1">
              <a:solidFill>
                <a:srgbClr val="008000"/>
              </a:solidFill>
              <a:effectLst>
                <a:outerShdw blurRad="38100" dist="38100" dir="2700000" algn="tl">
                  <a:srgbClr val="000000">
                    <a:alpha val="43137"/>
                  </a:srgbClr>
                </a:outerShdw>
              </a:effectLst>
              <a:latin typeface="华康海报体W12" pitchFamily="81" charset="-122"/>
              <a:ea typeface="华康海报体W12" pitchFamily="81" charset="-122"/>
            </a:endParaRPr>
          </a:p>
        </p:txBody>
      </p:sp>
      <p:sp>
        <p:nvSpPr>
          <p:cNvPr id="4" name="椭圆 3"/>
          <p:cNvSpPr/>
          <p:nvPr>
            <p:custDataLst>
              <p:tags r:id="rId3"/>
            </p:custDataLst>
          </p:nvPr>
        </p:nvSpPr>
        <p:spPr>
          <a:xfrm>
            <a:off x="698251" y="1212439"/>
            <a:ext cx="1318304" cy="1318304"/>
          </a:xfrm>
          <a:prstGeom prst="ellipse">
            <a:avLst/>
          </a:prstGeom>
          <a:solidFill>
            <a:srgbClr val="92D050"/>
          </a:solidFill>
          <a:ln w="12700" cap="flat" cmpd="sng" algn="ctr">
            <a:noFill/>
            <a:prstDash val="solid"/>
            <a:miter lim="800000"/>
          </a:ln>
          <a:effectLst>
            <a:innerShdw blurRad="63500" dist="50800" dir="13500000">
              <a:prstClr val="black">
                <a:alpha val="50000"/>
              </a:prstClr>
            </a:innerShdw>
          </a:effectLst>
        </p:spPr>
        <p:txBody>
          <a:bodyPr lIns="0" tIns="0" rIns="0" bIns="0" anchor="ctr"/>
          <a:lstStyle/>
          <a:p>
            <a:pPr algn="ctr" fontAlgn="auto">
              <a:spcBef>
                <a:spcPts val="0"/>
              </a:spcBef>
              <a:spcAft>
                <a:spcPts val="0"/>
              </a:spcAft>
              <a:defRPr/>
            </a:pPr>
            <a:endParaRPr lang="zh-CN" altLang="en-US" sz="3600" b="1" kern="0" dirty="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 name="椭圆 4"/>
          <p:cNvSpPr/>
          <p:nvPr>
            <p:custDataLst>
              <p:tags r:id="rId4"/>
            </p:custDataLst>
          </p:nvPr>
        </p:nvSpPr>
        <p:spPr>
          <a:xfrm>
            <a:off x="1147763" y="2768600"/>
            <a:ext cx="419100" cy="419100"/>
          </a:xfrm>
          <a:prstGeom prst="ellipse">
            <a:avLst/>
          </a:prstGeom>
          <a:solidFill>
            <a:srgbClr val="92D05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sz="2000" kern="0" dirty="0">
              <a:solidFill>
                <a:srgbClr val="FFFFFF"/>
              </a:solidFill>
              <a:latin typeface="Calibri" panose="020F0502020204030204"/>
              <a:ea typeface="微软雅黑" panose="020B0503020204020204" pitchFamily="34" charset="-122"/>
              <a:cs typeface="Arial" panose="020B0604020202020204" pitchFamily="34" charset="0"/>
            </a:endParaRPr>
          </a:p>
        </p:txBody>
      </p:sp>
      <p:sp>
        <p:nvSpPr>
          <p:cNvPr id="6" name="椭圆 5"/>
          <p:cNvSpPr/>
          <p:nvPr>
            <p:custDataLst>
              <p:tags r:id="rId5"/>
            </p:custDataLst>
          </p:nvPr>
        </p:nvSpPr>
        <p:spPr>
          <a:xfrm>
            <a:off x="1147763" y="3389313"/>
            <a:ext cx="419100" cy="417512"/>
          </a:xfrm>
          <a:prstGeom prst="ellipse">
            <a:avLst/>
          </a:prstGeom>
          <a:solidFill>
            <a:srgbClr val="92D05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sz="2000" kern="0" dirty="0">
              <a:solidFill>
                <a:srgbClr val="FFFFFF"/>
              </a:solidFill>
              <a:latin typeface="Calibri" panose="020F0502020204030204"/>
              <a:ea typeface="微软雅黑" panose="020B0503020204020204" pitchFamily="34" charset="-122"/>
              <a:cs typeface="Arial" panose="020B0604020202020204" pitchFamily="34" charset="0"/>
            </a:endParaRPr>
          </a:p>
        </p:txBody>
      </p:sp>
      <p:sp>
        <p:nvSpPr>
          <p:cNvPr id="7" name="椭圆 6"/>
          <p:cNvSpPr/>
          <p:nvPr>
            <p:custDataLst>
              <p:tags r:id="rId6"/>
            </p:custDataLst>
          </p:nvPr>
        </p:nvSpPr>
        <p:spPr>
          <a:xfrm>
            <a:off x="1147763" y="4106863"/>
            <a:ext cx="419100" cy="417512"/>
          </a:xfrm>
          <a:prstGeom prst="ellipse">
            <a:avLst/>
          </a:prstGeom>
          <a:solidFill>
            <a:srgbClr val="92D05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sz="2000" kern="0" dirty="0">
              <a:solidFill>
                <a:srgbClr val="FFFFFF"/>
              </a:solidFill>
              <a:latin typeface="Calibri" panose="020F0502020204030204"/>
              <a:ea typeface="微软雅黑" panose="020B0503020204020204" pitchFamily="34" charset="-122"/>
              <a:cs typeface="Arial" panose="020B0604020202020204" pitchFamily="34" charset="0"/>
            </a:endParaRPr>
          </a:p>
        </p:txBody>
      </p:sp>
      <p:sp>
        <p:nvSpPr>
          <p:cNvPr id="8" name="椭圆 7"/>
          <p:cNvSpPr/>
          <p:nvPr>
            <p:custDataLst>
              <p:tags r:id="rId7"/>
            </p:custDataLst>
          </p:nvPr>
        </p:nvSpPr>
        <p:spPr>
          <a:xfrm>
            <a:off x="1147763" y="4819650"/>
            <a:ext cx="419100" cy="419100"/>
          </a:xfrm>
          <a:prstGeom prst="ellipse">
            <a:avLst/>
          </a:prstGeom>
          <a:solidFill>
            <a:srgbClr val="92D05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sz="2000" kern="0" dirty="0">
              <a:solidFill>
                <a:srgbClr val="FFFFFF"/>
              </a:solidFill>
              <a:latin typeface="Calibri" panose="020F0502020204030204"/>
              <a:ea typeface="微软雅黑" panose="020B0503020204020204" pitchFamily="34" charset="-122"/>
              <a:cs typeface="Arial" panose="020B0604020202020204" pitchFamily="34" charset="0"/>
            </a:endParaRPr>
          </a:p>
        </p:txBody>
      </p:sp>
      <p:sp>
        <p:nvSpPr>
          <p:cNvPr id="9" name="等腰三角形 8"/>
          <p:cNvSpPr/>
          <p:nvPr>
            <p:custDataLst>
              <p:tags r:id="rId8"/>
            </p:custDataLst>
          </p:nvPr>
        </p:nvSpPr>
        <p:spPr>
          <a:xfrm rot="5400000">
            <a:off x="1558926" y="2928937"/>
            <a:ext cx="114300" cy="98425"/>
          </a:xfrm>
          <a:prstGeom prst="triangle">
            <a:avLst/>
          </a:prstGeom>
          <a:solidFill>
            <a:srgbClr val="FFC0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0" name="等腰三角形 9"/>
          <p:cNvSpPr/>
          <p:nvPr>
            <p:custDataLst>
              <p:tags r:id="rId9"/>
            </p:custDataLst>
          </p:nvPr>
        </p:nvSpPr>
        <p:spPr>
          <a:xfrm rot="5400000">
            <a:off x="1558926" y="3548062"/>
            <a:ext cx="114300" cy="98425"/>
          </a:xfrm>
          <a:prstGeom prst="triangle">
            <a:avLst/>
          </a:prstGeom>
          <a:solidFill>
            <a:srgbClr val="FFC0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1" name="等腰三角形 10"/>
          <p:cNvSpPr/>
          <p:nvPr>
            <p:custDataLst>
              <p:tags r:id="rId10"/>
            </p:custDataLst>
          </p:nvPr>
        </p:nvSpPr>
        <p:spPr>
          <a:xfrm rot="5400000">
            <a:off x="1558926" y="4265612"/>
            <a:ext cx="114300" cy="98425"/>
          </a:xfrm>
          <a:prstGeom prst="triangle">
            <a:avLst/>
          </a:prstGeom>
          <a:solidFill>
            <a:srgbClr val="FFC0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2" name="等腰三角形 11"/>
          <p:cNvSpPr/>
          <p:nvPr>
            <p:custDataLst>
              <p:tags r:id="rId11"/>
            </p:custDataLst>
          </p:nvPr>
        </p:nvSpPr>
        <p:spPr>
          <a:xfrm rot="5400000">
            <a:off x="1558926" y="5032375"/>
            <a:ext cx="114300" cy="98425"/>
          </a:xfrm>
          <a:prstGeom prst="triangle">
            <a:avLst/>
          </a:prstGeom>
          <a:solidFill>
            <a:srgbClr val="FFC0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34831" name="矩形 13"/>
          <p:cNvSpPr>
            <a:spLocks noChangeArrowheads="1"/>
          </p:cNvSpPr>
          <p:nvPr/>
        </p:nvSpPr>
        <p:spPr bwMode="auto">
          <a:xfrm>
            <a:off x="2235200" y="1630363"/>
            <a:ext cx="3382963" cy="547687"/>
          </a:xfrm>
          <a:prstGeom prst="rect">
            <a:avLst/>
          </a:prstGeom>
          <a:noFill/>
          <a:ln w="9525">
            <a:noFill/>
            <a:miter lim="800000"/>
            <a:headEnd/>
            <a:tailEnd/>
          </a:ln>
        </p:spPr>
        <p:txBody>
          <a:bodyPr wrap="none">
            <a:spAutoFit/>
          </a:bodyPr>
          <a:lstStyle/>
          <a:p>
            <a:r>
              <a:rPr lang="zh-CN" altLang="en-US" sz="2800" b="1">
                <a:latin typeface="微软雅黑" pitchFamily="34" charset="-122"/>
                <a:ea typeface="微软雅黑" pitchFamily="34" charset="-122"/>
                <a:sym typeface="+mn-ea"/>
              </a:rPr>
              <a:t>成为中华始祖的原因</a:t>
            </a:r>
            <a:endParaRPr lang="zh-CN" altLang="en-US" sz="2800" b="1">
              <a:latin typeface="微软雅黑" pitchFamily="34" charset="-122"/>
              <a:ea typeface="微软雅黑" pitchFamily="34" charset="-122"/>
            </a:endParaRPr>
          </a:p>
        </p:txBody>
      </p:sp>
      <p:sp>
        <p:nvSpPr>
          <p:cNvPr id="34832" name="矩形 14"/>
          <p:cNvSpPr>
            <a:spLocks noChangeArrowheads="1"/>
          </p:cNvSpPr>
          <p:nvPr/>
        </p:nvSpPr>
        <p:spPr bwMode="auto">
          <a:xfrm>
            <a:off x="698500" y="1565275"/>
            <a:ext cx="1116013" cy="612775"/>
          </a:xfrm>
          <a:prstGeom prst="rect">
            <a:avLst/>
          </a:prstGeom>
          <a:noFill/>
          <a:ln w="9525">
            <a:noFill/>
            <a:miter lim="800000"/>
            <a:headEnd/>
            <a:tailEnd/>
          </a:ln>
        </p:spPr>
        <p:txBody>
          <a:bodyPr wrap="none">
            <a:spAutoFit/>
          </a:bodyPr>
          <a:lstStyle/>
          <a:p>
            <a:r>
              <a:rPr lang="zh-CN" altLang="en-US" sz="3200" b="1">
                <a:latin typeface="微软雅黑" pitchFamily="34" charset="-122"/>
                <a:ea typeface="微软雅黑" pitchFamily="34" charset="-122"/>
              </a:rPr>
              <a:t> </a:t>
            </a:r>
            <a:r>
              <a:rPr lang="zh-CN" altLang="en-US" sz="3200" b="1">
                <a:solidFill>
                  <a:schemeClr val="bg1"/>
                </a:solidFill>
                <a:latin typeface="微软雅黑" pitchFamily="34" charset="-122"/>
                <a:ea typeface="微软雅黑" pitchFamily="34" charset="-122"/>
              </a:rPr>
              <a:t>原因</a:t>
            </a:r>
          </a:p>
        </p:txBody>
      </p:sp>
      <p:sp>
        <p:nvSpPr>
          <p:cNvPr id="16" name="矩形 15"/>
          <p:cNvSpPr>
            <a:spLocks noChangeArrowheads="1"/>
          </p:cNvSpPr>
          <p:nvPr/>
        </p:nvSpPr>
        <p:spPr bwMode="auto">
          <a:xfrm>
            <a:off x="1752600" y="2717800"/>
            <a:ext cx="7662863" cy="519113"/>
          </a:xfrm>
          <a:prstGeom prst="rect">
            <a:avLst/>
          </a:prstGeom>
          <a:noFill/>
          <a:ln w="9525">
            <a:noFill/>
            <a:miter lim="800000"/>
            <a:headEnd/>
            <a:tailEnd/>
          </a:ln>
        </p:spPr>
        <p:txBody>
          <a:bodyPr wrap="none">
            <a:spAutoFit/>
          </a:bodyPr>
          <a:lstStyle/>
          <a:p>
            <a:r>
              <a:rPr lang="zh-CN" altLang="en-US" sz="2800" b="1">
                <a:solidFill>
                  <a:srgbClr val="00B050"/>
                </a:solidFill>
                <a:latin typeface="华文楷体" pitchFamily="2" charset="-122"/>
                <a:ea typeface="华文楷体" pitchFamily="2" charset="-122"/>
                <a:sym typeface="+mn-ea"/>
              </a:rPr>
              <a:t>为古代中国的悠久文明和传统文化奠定了基础。</a:t>
            </a:r>
            <a:endParaRPr lang="zh-CN" altLang="en-US" sz="2800" b="1">
              <a:solidFill>
                <a:srgbClr val="00B050"/>
              </a:solidFill>
              <a:latin typeface="华文楷体" pitchFamily="2" charset="-122"/>
              <a:ea typeface="华文楷体" pitchFamily="2" charset="-122"/>
              <a:cs typeface="Times New Roman" pitchFamily="18" charset="0"/>
              <a:sym typeface="+mn-ea"/>
            </a:endParaRPr>
          </a:p>
        </p:txBody>
      </p:sp>
      <p:sp>
        <p:nvSpPr>
          <p:cNvPr id="20" name="椭圆 19"/>
          <p:cNvSpPr/>
          <p:nvPr>
            <p:custDataLst>
              <p:tags r:id="rId12"/>
            </p:custDataLst>
          </p:nvPr>
        </p:nvSpPr>
        <p:spPr>
          <a:xfrm>
            <a:off x="1147763" y="4819650"/>
            <a:ext cx="419100" cy="419100"/>
          </a:xfrm>
          <a:prstGeom prst="ellipse">
            <a:avLst/>
          </a:prstGeom>
          <a:solidFill>
            <a:srgbClr val="92D05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sz="2000" kern="0" dirty="0">
              <a:solidFill>
                <a:srgbClr val="FFFFFF"/>
              </a:solidFill>
              <a:latin typeface="Calibri" panose="020F0502020204030204"/>
              <a:ea typeface="微软雅黑" panose="020B0503020204020204" pitchFamily="34" charset="-122"/>
              <a:cs typeface="Arial" panose="020B0604020202020204" pitchFamily="34" charset="0"/>
            </a:endParaRPr>
          </a:p>
        </p:txBody>
      </p:sp>
      <p:sp>
        <p:nvSpPr>
          <p:cNvPr id="21" name="等腰三角形 20"/>
          <p:cNvSpPr/>
          <p:nvPr>
            <p:custDataLst>
              <p:tags r:id="rId13"/>
            </p:custDataLst>
          </p:nvPr>
        </p:nvSpPr>
        <p:spPr>
          <a:xfrm rot="5400000">
            <a:off x="1558926" y="5032375"/>
            <a:ext cx="114300" cy="98425"/>
          </a:xfrm>
          <a:prstGeom prst="triangle">
            <a:avLst/>
          </a:prstGeom>
          <a:solidFill>
            <a:srgbClr val="FFC0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22" name="椭圆 21"/>
          <p:cNvSpPr/>
          <p:nvPr>
            <p:custDataLst>
              <p:tags r:id="rId14"/>
            </p:custDataLst>
          </p:nvPr>
        </p:nvSpPr>
        <p:spPr>
          <a:xfrm>
            <a:off x="1147763" y="5589588"/>
            <a:ext cx="419100" cy="419100"/>
          </a:xfrm>
          <a:prstGeom prst="ellipse">
            <a:avLst/>
          </a:prstGeom>
          <a:solidFill>
            <a:srgbClr val="92D05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sz="2000" kern="0" dirty="0">
              <a:solidFill>
                <a:srgbClr val="FFFFFF"/>
              </a:solidFill>
              <a:latin typeface="Calibri" panose="020F0502020204030204"/>
              <a:ea typeface="微软雅黑" panose="020B0503020204020204" pitchFamily="34" charset="-122"/>
              <a:cs typeface="Arial" panose="020B0604020202020204" pitchFamily="34" charset="0"/>
            </a:endParaRPr>
          </a:p>
        </p:txBody>
      </p:sp>
      <p:sp>
        <p:nvSpPr>
          <p:cNvPr id="23" name="等腰三角形 22"/>
          <p:cNvSpPr/>
          <p:nvPr>
            <p:custDataLst>
              <p:tags r:id="rId15"/>
            </p:custDataLst>
          </p:nvPr>
        </p:nvSpPr>
        <p:spPr>
          <a:xfrm rot="5400000">
            <a:off x="1558926" y="5802312"/>
            <a:ext cx="114300" cy="98425"/>
          </a:xfrm>
          <a:prstGeom prst="triangle">
            <a:avLst/>
          </a:prstGeom>
          <a:solidFill>
            <a:srgbClr val="FFC000"/>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14348" name="TextBox 71"/>
          <p:cNvSpPr>
            <a:spLocks noChangeArrowheads="1"/>
          </p:cNvSpPr>
          <p:nvPr/>
        </p:nvSpPr>
        <p:spPr bwMode="auto">
          <a:xfrm>
            <a:off x="1847850" y="3389313"/>
            <a:ext cx="4457700" cy="517525"/>
          </a:xfrm>
          <a:prstGeom prst="rect">
            <a:avLst/>
          </a:prstGeom>
          <a:noFill/>
          <a:ln w="9525">
            <a:noFill/>
            <a:miter lim="800000"/>
            <a:headEnd/>
            <a:tailEnd/>
          </a:ln>
        </p:spPr>
        <p:txBody>
          <a:bodyPr wrap="none">
            <a:spAutoFit/>
          </a:bodyPr>
          <a:lstStyle/>
          <a:p>
            <a:r>
              <a:rPr lang="zh-CN" altLang="en-US" sz="2800" b="1">
                <a:solidFill>
                  <a:srgbClr val="00B050"/>
                </a:solidFill>
                <a:latin typeface="华文楷体" pitchFamily="2" charset="-122"/>
                <a:ea typeface="华文楷体" pitchFamily="2" charset="-122"/>
                <a:sym typeface="+mn-ea"/>
              </a:rPr>
              <a:t>统一各部落，被拥为天子。</a:t>
            </a:r>
          </a:p>
        </p:txBody>
      </p:sp>
      <p:sp>
        <p:nvSpPr>
          <p:cNvPr id="14356" name="TextBox 34"/>
          <p:cNvSpPr>
            <a:spLocks noChangeArrowheads="1"/>
          </p:cNvSpPr>
          <p:nvPr/>
        </p:nvSpPr>
        <p:spPr bwMode="auto">
          <a:xfrm>
            <a:off x="1814513" y="3916363"/>
            <a:ext cx="7308850" cy="944562"/>
          </a:xfrm>
          <a:prstGeom prst="rect">
            <a:avLst/>
          </a:prstGeom>
          <a:noFill/>
          <a:ln w="9525">
            <a:noFill/>
            <a:miter lim="800000"/>
            <a:headEnd/>
            <a:tailEnd/>
          </a:ln>
        </p:spPr>
        <p:txBody>
          <a:bodyPr wrap="none">
            <a:spAutoFit/>
          </a:bodyPr>
          <a:lstStyle/>
          <a:p>
            <a:r>
              <a:rPr lang="zh-CN" altLang="en-US" sz="2800" b="1">
                <a:solidFill>
                  <a:srgbClr val="00B050"/>
                </a:solidFill>
                <a:latin typeface="华文楷体" pitchFamily="2" charset="-122"/>
                <a:ea typeface="华文楷体" pitchFamily="2" charset="-122"/>
                <a:sym typeface="+mn-ea"/>
              </a:rPr>
              <a:t>繁衍生息开发了黄河中下游，成为中国古代文</a:t>
            </a:r>
          </a:p>
          <a:p>
            <a:r>
              <a:rPr lang="zh-CN" altLang="en-US" sz="2800" b="1">
                <a:solidFill>
                  <a:srgbClr val="00B050"/>
                </a:solidFill>
                <a:latin typeface="华文楷体" pitchFamily="2" charset="-122"/>
                <a:ea typeface="华文楷体" pitchFamily="2" charset="-122"/>
                <a:sym typeface="+mn-ea"/>
              </a:rPr>
              <a:t>化的摇篮。</a:t>
            </a:r>
          </a:p>
        </p:txBody>
      </p:sp>
      <p:sp>
        <p:nvSpPr>
          <p:cNvPr id="14357" name="TextBox 71"/>
          <p:cNvSpPr>
            <a:spLocks noChangeArrowheads="1"/>
          </p:cNvSpPr>
          <p:nvPr/>
        </p:nvSpPr>
        <p:spPr bwMode="auto">
          <a:xfrm>
            <a:off x="1847850" y="4822825"/>
            <a:ext cx="3746500" cy="517525"/>
          </a:xfrm>
          <a:prstGeom prst="rect">
            <a:avLst/>
          </a:prstGeom>
          <a:noFill/>
          <a:ln w="9525">
            <a:noFill/>
            <a:miter lim="800000"/>
            <a:headEnd/>
            <a:tailEnd/>
          </a:ln>
        </p:spPr>
        <p:txBody>
          <a:bodyPr wrap="none">
            <a:spAutoFit/>
          </a:bodyPr>
          <a:lstStyle/>
          <a:p>
            <a:r>
              <a:rPr lang="zh-CN" altLang="en-US" sz="2800" b="1">
                <a:solidFill>
                  <a:srgbClr val="00B050"/>
                </a:solidFill>
                <a:latin typeface="华文楷体" pitchFamily="2" charset="-122"/>
                <a:ea typeface="华文楷体" pitchFamily="2" charset="-122"/>
                <a:sym typeface="+mn-ea"/>
              </a:rPr>
              <a:t>后裔中王侯将相辈出。</a:t>
            </a:r>
          </a:p>
        </p:txBody>
      </p:sp>
      <p:sp>
        <p:nvSpPr>
          <p:cNvPr id="14358" name="TextBox 71"/>
          <p:cNvSpPr>
            <a:spLocks noChangeArrowheads="1"/>
          </p:cNvSpPr>
          <p:nvPr/>
        </p:nvSpPr>
        <p:spPr bwMode="auto">
          <a:xfrm>
            <a:off x="1814513" y="5495925"/>
            <a:ext cx="6238875" cy="944563"/>
          </a:xfrm>
          <a:prstGeom prst="rect">
            <a:avLst/>
          </a:prstGeom>
          <a:noFill/>
          <a:ln w="9525">
            <a:noFill/>
            <a:miter lim="800000"/>
            <a:headEnd/>
            <a:tailEnd/>
          </a:ln>
        </p:spPr>
        <p:txBody>
          <a:bodyPr wrap="none">
            <a:spAutoFit/>
          </a:bodyPr>
          <a:lstStyle/>
          <a:p>
            <a:r>
              <a:rPr lang="zh-CN" altLang="en-US" sz="2800" b="1">
                <a:solidFill>
                  <a:srgbClr val="00B050"/>
                </a:solidFill>
                <a:latin typeface="华文楷体" pitchFamily="2" charset="-122"/>
                <a:ea typeface="华文楷体" pitchFamily="2" charset="-122"/>
                <a:sym typeface="+mn-ea"/>
              </a:rPr>
              <a:t>带领先民们从蛮荒时代进入文明时代。</a:t>
            </a:r>
          </a:p>
          <a:p>
            <a:r>
              <a:rPr lang="zh-CN" altLang="en-US" sz="2800" b="1">
                <a:solidFill>
                  <a:srgbClr val="00B050"/>
                </a:solidFill>
                <a:latin typeface="华文楷体" pitchFamily="2" charset="-122"/>
                <a:ea typeface="华文楷体" pitchFamily="2" charset="-122"/>
                <a:sym typeface="+mn-ea"/>
              </a:rPr>
              <a:t>（“人文始祖”）</a:t>
            </a:r>
          </a:p>
        </p:txBody>
      </p:sp>
      <p:pic>
        <p:nvPicPr>
          <p:cNvPr id="24" name="图片 23"/>
          <p:cNvPicPr>
            <a:picLocks noChangeAspect="1"/>
          </p:cNvPicPr>
          <p:nvPr/>
        </p:nvPicPr>
        <p:blipFill>
          <a:blip r:embed="rId17"/>
          <a:stretch>
            <a:fillRect/>
          </a:stretch>
        </p:blipFill>
        <p:spPr>
          <a:xfrm>
            <a:off x="6689090" y="622935"/>
            <a:ext cx="1838325" cy="2095500"/>
          </a:xfrm>
          <a:prstGeom prst="bevel">
            <a:avLst/>
          </a:prstGeom>
          <a:effectLst>
            <a:glow>
              <a:schemeClr val="accent1">
                <a:alpha val="100000"/>
              </a:schemeClr>
            </a:glow>
            <a:outerShdw blurRad="76200" dist="50800" dir="5400000" algn="ctr" rotWithShape="0">
              <a:srgbClr val="000000">
                <a:alpha val="43000"/>
              </a:srgbClr>
            </a:outerShdw>
            <a:reflection blurRad="6350" stA="52000" endA="300" endPos="35000" dir="5400000" sy="-100000" algn="bl" rotWithShape="0"/>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 fill="hold">
                                          <p:stCondLst>
                                            <p:cond delay="0"/>
                                          </p:stCondLst>
                                        </p:cTn>
                                        <p:tgtEl>
                                          <p:spTgt spid="14348"/>
                                        </p:tgtEl>
                                        <p:attrNameLst>
                                          <p:attrName>style.visibility</p:attrName>
                                        </p:attrNameLst>
                                      </p:cBhvr>
                                      <p:to>
                                        <p:strVal val="visible"/>
                                      </p:to>
                                    </p:set>
                                    <p:animEffect transition="in" filter="wheel(1)">
                                      <p:cBhvr>
                                        <p:cTn id="14" dur="2000"/>
                                        <p:tgtEl>
                                          <p:spTgt spid="14348"/>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14356"/>
                                        </p:tgtEl>
                                        <p:attrNameLst>
                                          <p:attrName>style.visibility</p:attrName>
                                        </p:attrNameLst>
                                      </p:cBhvr>
                                      <p:to>
                                        <p:strVal val="visible"/>
                                      </p:to>
                                    </p:set>
                                    <p:animEffect transition="in" filter="wheel(1)">
                                      <p:cBhvr>
                                        <p:cTn id="19" dur="2000"/>
                                        <p:tgtEl>
                                          <p:spTgt spid="14356"/>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14357"/>
                                        </p:tgtEl>
                                        <p:attrNameLst>
                                          <p:attrName>style.visibility</p:attrName>
                                        </p:attrNameLst>
                                      </p:cBhvr>
                                      <p:to>
                                        <p:strVal val="visible"/>
                                      </p:to>
                                    </p:set>
                                    <p:animEffect transition="in" filter="wheel(1)">
                                      <p:cBhvr>
                                        <p:cTn id="24" dur="2000"/>
                                        <p:tgtEl>
                                          <p:spTgt spid="14357"/>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14358"/>
                                        </p:tgtEl>
                                        <p:attrNameLst>
                                          <p:attrName>style.visibility</p:attrName>
                                        </p:attrNameLst>
                                      </p:cBhvr>
                                      <p:to>
                                        <p:strVal val="visible"/>
                                      </p:to>
                                    </p:set>
                                    <p:animEffect transition="in" filter="wheel(1)">
                                      <p:cBhvr>
                                        <p:cTn id="29" dur="2000"/>
                                        <p:tgtEl>
                                          <p:spTgt spid="14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4348" grpId="0"/>
      <p:bldP spid="14356" grpId="0"/>
      <p:bldP spid="14357" grpId="0"/>
      <p:bldP spid="14358"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10.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Oval 87"/>
</p:tagLst>
</file>

<file path=ppt/tags/tag11.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Oval 85"/>
</p:tagLst>
</file>

<file path=ppt/tags/tag12.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Oval 113"/>
</p:tagLst>
</file>

<file path=ppt/tags/tag13.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Oval 116"/>
</p:tagLst>
</file>

<file path=ppt/tags/tag14.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Oval 119"/>
</p:tagLst>
</file>

<file path=ppt/tags/tag15.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Isosceles Triangle 24"/>
</p:tagLst>
</file>

<file path=ppt/tags/tag16.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Isosceles Triangle 137"/>
</p:tagLst>
</file>

<file path=ppt/tags/tag17.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Isosceles Triangle 138"/>
</p:tagLst>
</file>

<file path=ppt/tags/tag18.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Isosceles Triangle 139"/>
</p:tagLst>
</file>

<file path=ppt/tags/tag19.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Oval 119"/>
</p:tagLst>
</file>

<file path=ppt/tags/tag2.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20.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Isosceles Triangle 139"/>
</p:tagLst>
</file>

<file path=ppt/tags/tag21.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Oval 119"/>
</p:tagLst>
</file>

<file path=ppt/tags/tag22.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Isosceles Triangle 139"/>
</p:tagLst>
</file>

<file path=ppt/tags/tag23.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24.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25.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26.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27.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3.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4.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5.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6.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7.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ags/tag8.xml><?xml version="1.0" encoding="utf-8"?>
<p:tagLst xmlns:a="http://schemas.openxmlformats.org/drawingml/2006/main" xmlns:r="http://schemas.openxmlformats.org/officeDocument/2006/relationships" xmlns:p="http://schemas.openxmlformats.org/presentationml/2006/main">
  <p:tag name="MH" val="20150826204250"/>
  <p:tag name="MH_LIBRARY" val="GRAPHIC"/>
  <p:tag name="MH_ORDER" val="Freeform 109"/>
</p:tagLst>
</file>

<file path=ppt/tags/tag9.xml><?xml version="1.0" encoding="utf-8"?>
<p:tagLst xmlns:a="http://schemas.openxmlformats.org/drawingml/2006/main" xmlns:r="http://schemas.openxmlformats.org/officeDocument/2006/relationships" xmlns:p="http://schemas.openxmlformats.org/presentationml/2006/main">
  <p:tag name="MH" val="20150826203740"/>
  <p:tag name="MH_LIBRARY" val="GRAPHIC"/>
  <p:tag name="MH_ORDER" val="Freeform 27"/>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881</Words>
  <Application>WPS 演示</Application>
  <PresentationFormat>全屏显示(4:3)</PresentationFormat>
  <Paragraphs>103</Paragraphs>
  <Slides>17</Slides>
  <Notes>0</Notes>
  <HiddenSlides>0</HiddenSlides>
  <MMClips>0</MMClips>
  <ScaleCrop>false</ScaleCrop>
  <HeadingPairs>
    <vt:vector size="6" baseType="variant">
      <vt:variant>
        <vt:lpstr>已用的字体</vt:lpstr>
      </vt:variant>
      <vt:variant>
        <vt:i4>11</vt:i4>
      </vt:variant>
      <vt:variant>
        <vt:lpstr>演示文稿设计模板</vt:lpstr>
      </vt:variant>
      <vt:variant>
        <vt:i4>1</vt:i4>
      </vt:variant>
      <vt:variant>
        <vt:lpstr>幻灯片标题</vt:lpstr>
      </vt:variant>
      <vt:variant>
        <vt:i4>17</vt:i4>
      </vt:variant>
    </vt:vector>
  </HeadingPairs>
  <TitlesOfParts>
    <vt:vector size="29" baseType="lpstr">
      <vt:lpstr>Arial</vt:lpstr>
      <vt:lpstr>宋体</vt:lpstr>
      <vt:lpstr>Calibri</vt:lpstr>
      <vt:lpstr>微软雅黑</vt:lpstr>
      <vt:lpstr>+mn-ea</vt:lpstr>
      <vt:lpstr>华康海报体W12</vt:lpstr>
      <vt:lpstr>Adobe Garamond Pro Bold</vt:lpstr>
      <vt:lpstr>Times New Roman</vt:lpstr>
      <vt:lpstr>华文琥珀</vt:lpstr>
      <vt:lpstr>华文楷体</vt:lpstr>
      <vt:lpstr>黑体</vt:lpstr>
      <vt:lpstr>默认设计模板</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
  <cp:keywords/>
  <dc:description/>
  <cp:lastModifiedBy>User</cp:lastModifiedBy>
  <cp:revision>34</cp:revision>
  <dcterms:created xsi:type="dcterms:W3CDTF">2016-06-22T11:48:00Z</dcterms:created>
  <dcterms:modified xsi:type="dcterms:W3CDTF">2017-11-09T01:57:17Z</dcterms:modified>
  <cp:category/>
</cp:coreProperties>
</file>