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9" r:id="rId3"/>
    <p:sldId id="261" r:id="rId4"/>
    <p:sldId id="263" r:id="rId5"/>
    <p:sldId id="262" r:id="rId6"/>
    <p:sldId id="268" r:id="rId7"/>
    <p:sldId id="269" r:id="rId8"/>
    <p:sldId id="270" r:id="rId9"/>
    <p:sldId id="272" r:id="rId10"/>
    <p:sldId id="273" r:id="rId11"/>
    <p:sldId id="274" r:id="rId12"/>
    <p:sldId id="275" r:id="rId13"/>
    <p:sldId id="276" r:id="rId14"/>
    <p:sldId id="277" r:id="rId15"/>
    <p:sldId id="278" r:id="rId16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1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686A7-7FDF-441B-BAB2-35DDAEB9DC49}" type="datetimeFigureOut">
              <a:rPr lang="zh-CN" altLang="en-US" smtClean="0"/>
              <a:pPr/>
              <a:t>2016/12/13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C41945-A8CB-48EB-AB39-60E8014A9B22}" type="slidenum">
              <a:rPr lang="zh-CN" altLang="en-US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8002045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5F01A-523F-4DAC-84D4-44BAF6EEC678}" type="datetimeFigureOut">
              <a:rPr lang="zh-CN" altLang="en-US" smtClean="0"/>
              <a:pPr/>
              <a:t>2016/12/13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F25A1E-8CD4-4CE8-9E0E-037FF36DA646}" type="slidenum">
              <a:rPr lang="zh-CN" altLang="en-US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691073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11710-B472-4539-94A1-660359766839}" type="datetimeFigureOut">
              <a:rPr lang="zh-CN" altLang="en-US" smtClean="0"/>
              <a:pPr/>
              <a:t>2016/12/13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F865E-E139-404D-A61F-3045FA1DA4A7}" type="slidenum">
              <a:rPr lang="zh-CN" altLang="en-US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920282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B07E5-C413-455C-8C4A-0CE9B9E345A5}" type="datetimeFigureOut">
              <a:rPr lang="zh-CN" altLang="en-US" smtClean="0"/>
              <a:pPr/>
              <a:t>2016/12/13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A754F-490C-4B7B-92A8-21FE92B658B7}" type="slidenum">
              <a:rPr lang="zh-CN" altLang="en-US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249824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900AB-0451-4C60-8487-DBD9C14C4A09}" type="datetimeFigureOut">
              <a:rPr lang="zh-CN" altLang="en-US" smtClean="0"/>
              <a:pPr/>
              <a:t>2016/12/13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7C8102-E808-4483-858E-6D14747ACA83}" type="slidenum">
              <a:rPr lang="zh-CN" altLang="en-US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236390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FACC5-3A12-42D5-AC32-75A75387B22F}" type="datetimeFigureOut">
              <a:rPr lang="zh-CN" altLang="en-US" smtClean="0"/>
              <a:pPr/>
              <a:t>2016/12/13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FDD5D2-1AD1-47D5-98E3-1D477A891508}" type="slidenum">
              <a:rPr lang="zh-CN" altLang="en-US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697785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61D6E-F20E-47CD-85B6-659CBDC54186}" type="datetimeFigureOut">
              <a:rPr lang="zh-CN" altLang="en-US" smtClean="0"/>
              <a:pPr/>
              <a:t>2016/12/13</a:t>
            </a:fld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4DFEE-97CC-4B71-B501-C6069C81B0D7}" type="slidenum">
              <a:rPr lang="zh-CN" altLang="en-US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125725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C4DFF-03EC-4794-AD8C-DBBD856A8E1E}" type="datetimeFigureOut">
              <a:rPr lang="zh-CN" altLang="en-US" smtClean="0"/>
              <a:pPr/>
              <a:t>2016/12/13</a:t>
            </a:fld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85AD0-189D-4E56-935E-6E7D689D5F8E}" type="slidenum">
              <a:rPr lang="zh-CN" altLang="en-US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65565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1628B-68B9-4DBF-AB57-4D08D61278F7}" type="datetimeFigureOut">
              <a:rPr lang="zh-CN" altLang="en-US" smtClean="0"/>
              <a:pPr/>
              <a:t>2016/12/13</a:t>
            </a:fld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A1627-D228-47F2-9545-250C869349D5}" type="slidenum">
              <a:rPr lang="zh-CN" altLang="en-US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403875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7392D-FF0A-4461-9910-D5DF99EC6B90}" type="datetimeFigureOut">
              <a:rPr lang="zh-CN" altLang="en-US" smtClean="0"/>
              <a:pPr/>
              <a:t>2016/12/13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296423-4D3A-4D1B-8022-6435695A732B}" type="slidenum">
              <a:rPr lang="zh-CN" altLang="en-US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027603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C8EB1-8DAE-48F9-B0D5-AAC36B285368}" type="datetimeFigureOut">
              <a:rPr lang="zh-CN" altLang="en-US" smtClean="0"/>
              <a:pPr/>
              <a:t>2016/12/13</a:t>
            </a:fld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B1278-EE48-4A5E-96F4-BB6DD032A3BB}" type="slidenum">
              <a:rPr lang="zh-CN" altLang="en-US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781737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C11710-B472-4539-94A1-660359766839}" type="datetimeFigureOut">
              <a:rPr lang="zh-CN" altLang="en-US" smtClean="0"/>
              <a:pPr/>
              <a:t>2016/12/13</a:t>
            </a:fld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BF865E-E139-404D-A61F-3045FA1DA4A7}" type="slidenum">
              <a:rPr lang="zh-CN" altLang="en-US" smtClean="0"/>
              <a:pPr/>
              <a:t>‹#›</a:t>
            </a:fld>
            <a:endParaRPr lang="en-US" altLang="zh-CN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16" y="-762"/>
            <a:ext cx="9145016" cy="6858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23845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idx="4294967295"/>
          </p:nvPr>
        </p:nvSpPr>
        <p:spPr>
          <a:xfrm>
            <a:off x="1547664" y="2996952"/>
            <a:ext cx="5832648" cy="1470025"/>
          </a:xfrm>
          <a:noFill/>
          <a:ln/>
        </p:spPr>
        <p:txBody>
          <a:bodyPr rtlCol="0">
            <a:noAutofit/>
            <a:scene3d>
              <a:camera prst="orthographicFront"/>
              <a:lightRig rig="soft" dir="t"/>
            </a:scene3d>
            <a:sp3d prstMaterial="matte">
              <a:bevelT w="12700" h="12700"/>
            </a:sp3d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zh-CN" altLang="en-US" sz="5400" b="1" kern="1200" spc="50" dirty="0">
                <a:ln w="12700">
                  <a:noFill/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和太阳比赛早起</a:t>
            </a:r>
            <a:r>
              <a:rPr lang="en-US" altLang="zh-CN" sz="5400" b="1" kern="1200" spc="50" dirty="0">
                <a:ln w="12700">
                  <a:noFill/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/>
            </a:r>
            <a:br>
              <a:rPr lang="en-US" altLang="zh-CN" sz="5400" b="1" kern="1200" spc="50" dirty="0">
                <a:ln w="12700">
                  <a:noFill/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+mj-lt"/>
                <a:ea typeface="+mj-ea"/>
                <a:cs typeface="+mj-cs"/>
              </a:rPr>
            </a:br>
            <a:endParaRPr lang="zh-CN" altLang="en-US" sz="5400" b="1" kern="1200" spc="50" dirty="0">
              <a:ln w="12700">
                <a:noFill/>
                <a:prstDash val="solid"/>
              </a:ln>
              <a:solidFill>
                <a:schemeClr val="accent6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内容占位符 2"/>
          <p:cNvSpPr>
            <a:spLocks noGrp="1"/>
          </p:cNvSpPr>
          <p:nvPr>
            <p:ph idx="4294967295"/>
          </p:nvPr>
        </p:nvSpPr>
        <p:spPr>
          <a:xfrm>
            <a:off x="755576" y="2204864"/>
            <a:ext cx="8964612" cy="56165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CN" altLang="zh-CN" sz="4000" b="1" dirty="0">
                <a:solidFill>
                  <a:schemeClr val="accent6">
                    <a:lumMod val="50000"/>
                  </a:schemeClr>
                </a:solidFill>
              </a:rPr>
              <a:t>花草树木一下子都睁开眼睛，</a:t>
            </a:r>
          </a:p>
          <a:p>
            <a:pPr marL="0" indent="0">
              <a:buNone/>
            </a:pPr>
            <a:r>
              <a:rPr lang="zh-CN" altLang="zh-CN" sz="4000" b="1" dirty="0">
                <a:solidFill>
                  <a:schemeClr val="accent6">
                    <a:lumMod val="50000"/>
                  </a:schemeClr>
                </a:solidFill>
              </a:rPr>
              <a:t>欢快地唱着歌，摇晃着手臂；</a:t>
            </a:r>
          </a:p>
          <a:p>
            <a:endParaRPr lang="zh-CN" altLang="en-US" sz="4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22530" name="Picture 2" descr="http://pic10.nipic.com/20101104/881515_182623347000_2.jpg"/>
          <p:cNvPicPr>
            <a:picLocks noChangeAspect="1" noChangeArrowheads="1"/>
          </p:cNvPicPr>
          <p:nvPr/>
        </p:nvPicPr>
        <p:blipFill rotWithShape="1">
          <a:blip r:embed="rId2"/>
          <a:srcRect b="9293"/>
          <a:stretch/>
        </p:blipFill>
        <p:spPr bwMode="auto">
          <a:xfrm>
            <a:off x="179388" y="3789040"/>
            <a:ext cx="4283968" cy="2807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4" descr="http://blog.aqedu.cn/UploadFiles/2009-5/605450785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53397" y="3789040"/>
            <a:ext cx="4195067" cy="280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内容占位符 2"/>
          <p:cNvSpPr>
            <a:spLocks noGrp="1"/>
          </p:cNvSpPr>
          <p:nvPr>
            <p:ph idx="4294967295"/>
          </p:nvPr>
        </p:nvSpPr>
        <p:spPr>
          <a:xfrm>
            <a:off x="646113" y="1628775"/>
            <a:ext cx="8497887" cy="44973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CN" altLang="zh-CN" sz="4000" b="1" dirty="0">
                <a:solidFill>
                  <a:schemeClr val="accent6">
                    <a:lumMod val="50000"/>
                  </a:schemeClr>
                </a:solidFill>
              </a:rPr>
              <a:t>太阳升起来了！</a:t>
            </a:r>
          </a:p>
          <a:p>
            <a:pPr marL="0" indent="0">
              <a:buNone/>
            </a:pPr>
            <a:r>
              <a:rPr lang="zh-CN" altLang="zh-CN" sz="4000" b="1" dirty="0">
                <a:solidFill>
                  <a:schemeClr val="accent6">
                    <a:lumMod val="50000"/>
                  </a:schemeClr>
                </a:solidFill>
              </a:rPr>
              <a:t>快起来吧，快起来，</a:t>
            </a:r>
          </a:p>
          <a:p>
            <a:pPr marL="0" indent="0">
              <a:buNone/>
            </a:pPr>
            <a:r>
              <a:rPr lang="zh-CN" altLang="zh-CN" sz="4000" b="1" dirty="0">
                <a:solidFill>
                  <a:schemeClr val="accent6">
                    <a:lumMod val="50000"/>
                  </a:schemeClr>
                </a:solidFill>
              </a:rPr>
              <a:t>迎接一个新的黎明！</a:t>
            </a:r>
          </a:p>
          <a:p>
            <a:endParaRPr lang="zh-CN" altLang="en-US" sz="40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内容占位符 2"/>
          <p:cNvSpPr>
            <a:spLocks noGrp="1"/>
          </p:cNvSpPr>
          <p:nvPr>
            <p:ph idx="4294967295"/>
          </p:nvPr>
        </p:nvSpPr>
        <p:spPr>
          <a:xfrm>
            <a:off x="1259632" y="2420888"/>
            <a:ext cx="8713788" cy="6119813"/>
          </a:xfrm>
        </p:spPr>
        <p:txBody>
          <a:bodyPr/>
          <a:lstStyle/>
          <a:p>
            <a:pPr marL="0" indent="0">
              <a:buNone/>
            </a:pPr>
            <a:r>
              <a:rPr lang="zh-CN" altLang="zh-CN" sz="4000" b="1" dirty="0">
                <a:solidFill>
                  <a:schemeClr val="accent6">
                    <a:lumMod val="50000"/>
                  </a:schemeClr>
                </a:solidFill>
              </a:rPr>
              <a:t>我们是欢迎太阳的仪仗队，</a:t>
            </a:r>
          </a:p>
          <a:p>
            <a:pPr marL="0" indent="0">
              <a:buNone/>
            </a:pPr>
            <a:r>
              <a:rPr lang="zh-CN" altLang="zh-CN" sz="4000" b="1" dirty="0">
                <a:solidFill>
                  <a:schemeClr val="accent6">
                    <a:lumMod val="50000"/>
                  </a:schemeClr>
                </a:solidFill>
              </a:rPr>
              <a:t>我们走在太阳的前面，</a:t>
            </a:r>
          </a:p>
          <a:p>
            <a:pPr marL="0" indent="0">
              <a:buNone/>
            </a:pPr>
            <a:r>
              <a:rPr lang="zh-CN" altLang="zh-CN" sz="4000" b="1" dirty="0">
                <a:solidFill>
                  <a:schemeClr val="accent6">
                    <a:lumMod val="50000"/>
                  </a:schemeClr>
                </a:solidFill>
              </a:rPr>
              <a:t>是我们挥动着红旗，</a:t>
            </a:r>
          </a:p>
          <a:p>
            <a:pPr marL="0" indent="0">
              <a:buNone/>
            </a:pPr>
            <a:r>
              <a:rPr lang="zh-CN" altLang="zh-CN" sz="4000" b="1" dirty="0">
                <a:solidFill>
                  <a:schemeClr val="accent6">
                    <a:lumMod val="50000"/>
                  </a:schemeClr>
                </a:solidFill>
              </a:rPr>
              <a:t>把太阳迎接到人间：</a:t>
            </a:r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内容占位符 2"/>
          <p:cNvSpPr>
            <a:spLocks noGrp="1"/>
          </p:cNvSpPr>
          <p:nvPr>
            <p:ph idx="4294967295"/>
          </p:nvPr>
        </p:nvSpPr>
        <p:spPr>
          <a:xfrm>
            <a:off x="555023" y="1124744"/>
            <a:ext cx="8713788" cy="57927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CN" altLang="zh-CN" sz="4000" b="1" dirty="0">
                <a:solidFill>
                  <a:schemeClr val="accent6">
                    <a:lumMod val="50000"/>
                  </a:schemeClr>
                </a:solidFill>
              </a:rPr>
              <a:t>看着它照遍山河田野，</a:t>
            </a:r>
            <a:endParaRPr lang="zh-CN" altLang="en-US" sz="4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25602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512" y="3423491"/>
            <a:ext cx="2840868" cy="269128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5603" name="Picture 4" descr="http://tupian.feiku.com/data/pic/20090928/1254115872637856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846" y="3495499"/>
            <a:ext cx="2520280" cy="26192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5604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28184" y="3463978"/>
            <a:ext cx="2037763" cy="261030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5605" name="内容占位符 2"/>
          <p:cNvSpPr txBox="1">
            <a:spLocks/>
          </p:cNvSpPr>
          <p:nvPr/>
        </p:nvSpPr>
        <p:spPr bwMode="auto">
          <a:xfrm>
            <a:off x="539552" y="1817726"/>
            <a:ext cx="8964612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defTabSz="685800">
              <a:lnSpc>
                <a:spcPct val="90000"/>
              </a:lnSpc>
              <a:spcBef>
                <a:spcPts val="750"/>
              </a:spcBef>
              <a:buClr>
                <a:schemeClr val="tx2"/>
              </a:buClr>
              <a:buSzPct val="60000"/>
            </a:pPr>
            <a:r>
              <a:rPr lang="zh-CN" altLang="zh-CN" sz="4000" b="1" dirty="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</a:rPr>
              <a:t>看着它走进村庄果园，</a:t>
            </a:r>
            <a:endParaRPr lang="zh-CN" altLang="en-US" sz="4000" b="1" dirty="0">
              <a:solidFill>
                <a:schemeClr val="accent6">
                  <a:lumMod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25606" name="矩形 7"/>
          <p:cNvSpPr>
            <a:spLocks noChangeArrowheads="1"/>
          </p:cNvSpPr>
          <p:nvPr/>
        </p:nvSpPr>
        <p:spPr bwMode="auto">
          <a:xfrm>
            <a:off x="539552" y="2466795"/>
            <a:ext cx="533030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685800">
              <a:lnSpc>
                <a:spcPct val="90000"/>
              </a:lnSpc>
              <a:spcBef>
                <a:spcPts val="750"/>
              </a:spcBef>
              <a:buClr>
                <a:schemeClr val="tx2"/>
              </a:buClr>
              <a:buSzPct val="60000"/>
            </a:pPr>
            <a:r>
              <a:rPr lang="zh-CN" altLang="zh-CN" sz="4000" b="1" dirty="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</a:rPr>
              <a:t>看着它唤醒千家万户，</a:t>
            </a:r>
            <a:endParaRPr lang="zh-CN" altLang="en-US" sz="4000" b="1" dirty="0">
              <a:solidFill>
                <a:schemeClr val="accent6">
                  <a:lumMod val="50000"/>
                </a:schemeClr>
              </a:solidFill>
              <a:latin typeface="+mn-lt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内容占位符 2"/>
          <p:cNvSpPr>
            <a:spLocks noGrp="1"/>
          </p:cNvSpPr>
          <p:nvPr>
            <p:ph idx="4294967295"/>
          </p:nvPr>
        </p:nvSpPr>
        <p:spPr>
          <a:xfrm>
            <a:off x="1284596" y="2708920"/>
            <a:ext cx="8713788" cy="4857750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zh-CN" altLang="zh-CN" sz="4000" b="1" dirty="0">
                <a:solidFill>
                  <a:schemeClr val="accent6">
                    <a:lumMod val="50000"/>
                  </a:schemeClr>
                </a:solidFill>
              </a:rPr>
              <a:t>看着它照遍山河田野，</a:t>
            </a:r>
            <a:r>
              <a:rPr lang="en-US" altLang="zh-CN" sz="4000" b="1" dirty="0">
                <a:solidFill>
                  <a:schemeClr val="accent6">
                    <a:lumMod val="50000"/>
                  </a:schemeClr>
                </a:solidFill>
              </a:rPr>
              <a:t>……</a:t>
            </a:r>
            <a:endParaRPr lang="zh-CN" altLang="en-US" sz="4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6626" name="内容占位符 2"/>
          <p:cNvSpPr txBox="1">
            <a:spLocks/>
          </p:cNvSpPr>
          <p:nvPr/>
        </p:nvSpPr>
        <p:spPr bwMode="auto">
          <a:xfrm>
            <a:off x="1284596" y="3409950"/>
            <a:ext cx="8964612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71450" indent="-171450" defTabSz="685800">
              <a:lnSpc>
                <a:spcPct val="90000"/>
              </a:lnSpc>
              <a:spcBef>
                <a:spcPts val="750"/>
              </a:spcBef>
              <a:buClr>
                <a:schemeClr val="tx2"/>
              </a:buClr>
              <a:buSzPct val="60000"/>
            </a:pPr>
            <a:r>
              <a:rPr lang="zh-CN" altLang="zh-CN" sz="4000" b="1" dirty="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</a:rPr>
              <a:t>看着它走进村庄果园，</a:t>
            </a:r>
            <a:r>
              <a:rPr lang="en-US" altLang="zh-CN" sz="4000" b="1" dirty="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</a:rPr>
              <a:t>……</a:t>
            </a:r>
            <a:endParaRPr lang="zh-CN" altLang="en-US" sz="4000" b="1" dirty="0">
              <a:solidFill>
                <a:schemeClr val="accent6">
                  <a:lumMod val="50000"/>
                </a:schemeClr>
              </a:solidFill>
              <a:latin typeface="+mn-lt"/>
              <a:ea typeface="+mn-ea"/>
            </a:endParaRPr>
          </a:p>
        </p:txBody>
      </p:sp>
      <p:sp>
        <p:nvSpPr>
          <p:cNvPr id="26627" name="矩形 10"/>
          <p:cNvSpPr>
            <a:spLocks noChangeArrowheads="1"/>
          </p:cNvSpPr>
          <p:nvPr/>
        </p:nvSpPr>
        <p:spPr bwMode="auto">
          <a:xfrm>
            <a:off x="1284596" y="4221088"/>
            <a:ext cx="606127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171450" indent="-171450" defTabSz="685800">
              <a:lnSpc>
                <a:spcPct val="90000"/>
              </a:lnSpc>
              <a:spcBef>
                <a:spcPts val="750"/>
              </a:spcBef>
              <a:buClr>
                <a:schemeClr val="tx2"/>
              </a:buClr>
              <a:buSzPct val="60000"/>
            </a:pPr>
            <a:r>
              <a:rPr lang="zh-CN" altLang="zh-CN" sz="4000" b="1" dirty="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</a:rPr>
              <a:t>看着它唤醒千家万户，</a:t>
            </a:r>
            <a:r>
              <a:rPr lang="en-US" altLang="zh-CN" sz="4000" b="1" dirty="0">
                <a:solidFill>
                  <a:schemeClr val="accent6">
                    <a:lumMod val="50000"/>
                  </a:schemeClr>
                </a:solidFill>
                <a:latin typeface="+mn-lt"/>
                <a:ea typeface="+mn-ea"/>
              </a:rPr>
              <a:t>……</a:t>
            </a:r>
            <a:endParaRPr lang="zh-CN" altLang="en-US" sz="4000" b="1" dirty="0">
              <a:solidFill>
                <a:schemeClr val="accent6">
                  <a:lumMod val="50000"/>
                </a:schemeClr>
              </a:solidFill>
              <a:latin typeface="+mn-lt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内容占位符 2"/>
          <p:cNvSpPr>
            <a:spLocks noGrp="1"/>
          </p:cNvSpPr>
          <p:nvPr>
            <p:ph idx="4294967295"/>
          </p:nvPr>
        </p:nvSpPr>
        <p:spPr>
          <a:xfrm>
            <a:off x="1043608" y="1916832"/>
            <a:ext cx="6480720" cy="33843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CN" altLang="zh-CN" sz="4000" b="1" dirty="0">
                <a:solidFill>
                  <a:schemeClr val="accent6">
                    <a:lumMod val="50000"/>
                  </a:schemeClr>
                </a:solidFill>
              </a:rPr>
              <a:t>啊，亲爱的伙伴们，</a:t>
            </a:r>
          </a:p>
          <a:p>
            <a:pPr marL="0" indent="0">
              <a:buNone/>
            </a:pPr>
            <a:r>
              <a:rPr lang="zh-CN" altLang="zh-CN" sz="4000" b="1" dirty="0">
                <a:solidFill>
                  <a:schemeClr val="accent6">
                    <a:lumMod val="50000"/>
                  </a:schemeClr>
                </a:solidFill>
              </a:rPr>
              <a:t>放开喉咙，唱起歌来吧！</a:t>
            </a:r>
          </a:p>
          <a:p>
            <a:pPr marL="0" indent="0">
              <a:buNone/>
            </a:pPr>
            <a:r>
              <a:rPr lang="zh-CN" altLang="zh-CN" sz="4000" b="1" dirty="0">
                <a:solidFill>
                  <a:schemeClr val="accent6">
                    <a:lumMod val="50000"/>
                  </a:schemeClr>
                </a:solidFill>
              </a:rPr>
              <a:t>让我们尽情欢呼祖国的早晨，</a:t>
            </a:r>
          </a:p>
          <a:p>
            <a:pPr marL="0" indent="0">
              <a:buNone/>
            </a:pPr>
            <a:r>
              <a:rPr lang="zh-CN" altLang="zh-CN" sz="4000" b="1" dirty="0">
                <a:solidFill>
                  <a:schemeClr val="accent6">
                    <a:lumMod val="50000"/>
                  </a:schemeClr>
                </a:solidFill>
              </a:rPr>
              <a:t>让我们举起双手，</a:t>
            </a:r>
          </a:p>
          <a:p>
            <a:pPr marL="0" indent="0">
              <a:buNone/>
            </a:pPr>
            <a:r>
              <a:rPr lang="zh-CN" altLang="zh-CN" sz="4000" b="1" dirty="0">
                <a:solidFill>
                  <a:schemeClr val="accent6">
                    <a:lumMod val="50000"/>
                  </a:schemeClr>
                </a:solidFill>
              </a:rPr>
              <a:t>迎接更加美好的一天！</a:t>
            </a:r>
            <a:endParaRPr lang="zh-CN" altLang="en-US" sz="40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内容占位符 9" descr="2ca89550fc2aec32843524ad.jpg"/>
          <p:cNvPicPr>
            <a:picLocks noGrp="1" noChangeAspect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4679504" y="3717032"/>
            <a:ext cx="4032448" cy="302433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467544" y="1844824"/>
            <a:ext cx="5357813" cy="2857500"/>
          </a:xfrm>
          <a:noFill/>
          <a:ln/>
        </p:spPr>
        <p:txBody>
          <a:bodyPr rtlCol="0">
            <a:noAutofit/>
            <a:scene3d>
              <a:camera prst="orthographicFront"/>
              <a:lightRig rig="soft" dir="t"/>
            </a:scene3d>
            <a:sp3d prstMaterial="matte">
              <a:bevelT w="12700" h="12700"/>
            </a:sp3d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zh-CN" altLang="en-US" sz="3200" kern="1200" spc="50" dirty="0">
                <a:ln w="12700">
                  <a:noFill/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20320" dir="27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rPr>
              <a:t>森林和大地还在沉睡</a:t>
            </a:r>
            <a:r>
              <a:rPr lang="en-US" altLang="zh-CN" sz="3200" kern="1200" spc="50" dirty="0">
                <a:ln w="12700">
                  <a:noFill/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20320" dir="27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rPr>
              <a:t/>
            </a:r>
            <a:br>
              <a:rPr lang="en-US" altLang="zh-CN" sz="3200" kern="1200" spc="50" dirty="0">
                <a:ln w="12700">
                  <a:noFill/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20320" dir="27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zh-CN" altLang="en-US" sz="3200" kern="1200" spc="50" dirty="0">
                <a:ln w="12700">
                  <a:noFill/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20320" dir="27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rPr>
              <a:t>小鸟和白兔还在梦里</a:t>
            </a:r>
            <a:r>
              <a:rPr lang="en-US" altLang="zh-CN" sz="3200" kern="1200" spc="50" dirty="0">
                <a:ln w="12700">
                  <a:noFill/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20320" dir="27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rPr>
              <a:t/>
            </a:r>
            <a:br>
              <a:rPr lang="en-US" altLang="zh-CN" sz="3200" kern="1200" spc="50" dirty="0">
                <a:ln w="12700">
                  <a:noFill/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20320" dir="27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zh-CN" altLang="en-US" sz="3200" kern="1200" spc="50" dirty="0">
                <a:ln w="12700">
                  <a:noFill/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20320" dir="27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rPr>
              <a:t>我们离开营帐，</a:t>
            </a:r>
            <a:r>
              <a:rPr lang="en-US" altLang="zh-CN" sz="3200" kern="1200" spc="50" dirty="0">
                <a:ln w="12700">
                  <a:noFill/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20320" dir="27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rPr>
              <a:t/>
            </a:r>
            <a:br>
              <a:rPr lang="en-US" altLang="zh-CN" sz="3200" kern="1200" spc="50" dirty="0">
                <a:ln w="12700">
                  <a:noFill/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20320" dir="27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zh-CN" altLang="en-US" sz="3200" kern="1200" spc="50" dirty="0">
                <a:ln w="12700">
                  <a:noFill/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20320" dir="27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rPr>
              <a:t>轻轻地走过它们身边。</a:t>
            </a:r>
            <a:r>
              <a:rPr lang="en-US" altLang="zh-CN" sz="3200" kern="1200" spc="50" dirty="0">
                <a:ln w="12700">
                  <a:noFill/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20320" dir="27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rPr>
              <a:t/>
            </a:r>
            <a:br>
              <a:rPr lang="en-US" altLang="zh-CN" sz="3200" kern="1200" spc="50" dirty="0">
                <a:ln w="12700">
                  <a:noFill/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20320" dir="27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zh-CN" altLang="en-US" sz="3200" kern="1200" spc="50" dirty="0">
                <a:ln w="12700">
                  <a:noFill/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20320" dir="27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rPr>
              <a:t>别怕，我们不会打扰你，</a:t>
            </a:r>
            <a:r>
              <a:rPr lang="en-US" altLang="zh-CN" sz="3200" kern="1200" spc="50" dirty="0">
                <a:ln w="12700">
                  <a:noFill/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20320" dir="27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rPr>
              <a:t/>
            </a:r>
            <a:br>
              <a:rPr lang="en-US" altLang="zh-CN" sz="3200" kern="1200" spc="50" dirty="0">
                <a:ln w="12700">
                  <a:noFill/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20320" dir="27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zh-CN" altLang="en-US" sz="3200" kern="1200" spc="50" dirty="0">
                <a:ln w="12700">
                  <a:noFill/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20320" dir="27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rPr>
              <a:t>我们是和太阳比赛</a:t>
            </a:r>
            <a:r>
              <a:rPr lang="zh-CN" altLang="en-US" sz="3200" kern="1200" spc="50" dirty="0" smtClean="0">
                <a:ln w="12700">
                  <a:noFill/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20320" dir="27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rPr>
              <a:t>早起</a:t>
            </a:r>
            <a:r>
              <a:rPr lang="zh-CN" altLang="en-US" sz="3200" spc="50" dirty="0">
                <a:ln w="12700">
                  <a:noFill/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20320" dir="2700000" algn="tl" rotWithShape="0">
                    <a:srgbClr val="000000">
                      <a:alpha val="70000"/>
                    </a:srgbClr>
                  </a:outerShdw>
                </a:effectLst>
              </a:rPr>
              <a:t>。</a:t>
            </a:r>
            <a:r>
              <a:rPr lang="zh-CN" altLang="en-US" sz="3200" kern="1200" spc="50" dirty="0">
                <a:ln w="12700">
                  <a:noFill/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20320" dir="27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rPr>
              <a:t/>
            </a:r>
            <a:br>
              <a:rPr lang="zh-CN" altLang="en-US" sz="3200" kern="1200" spc="50" dirty="0">
                <a:ln w="12700">
                  <a:noFill/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20320" dir="27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endParaRPr lang="zh-CN" altLang="en-US" sz="3200" kern="1200" spc="50" dirty="0">
              <a:ln w="12700">
                <a:noFill/>
                <a:prstDash val="solid"/>
              </a:ln>
              <a:solidFill>
                <a:schemeClr val="accent6">
                  <a:lumMod val="50000"/>
                </a:schemeClr>
              </a:solidFill>
              <a:effectLst>
                <a:outerShdw blurRad="38100" dist="20320" dir="2700000" algn="tl" rotWithShape="0">
                  <a:srgbClr val="000000">
                    <a:alpha val="70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内容占位符 4"/>
          <p:cNvSpPr>
            <a:spLocks noGrp="1"/>
          </p:cNvSpPr>
          <p:nvPr>
            <p:ph idx="4294967295"/>
          </p:nvPr>
        </p:nvSpPr>
        <p:spPr>
          <a:xfrm>
            <a:off x="1403648" y="2492896"/>
            <a:ext cx="5832648" cy="25922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CN" altLang="en-US" sz="4000" b="1" dirty="0">
                <a:solidFill>
                  <a:schemeClr val="accent6">
                    <a:lumMod val="50000"/>
                  </a:schemeClr>
                </a:solidFill>
              </a:rPr>
              <a:t>我们离开营帐，</a:t>
            </a:r>
            <a:endParaRPr lang="en-US" altLang="zh-CN" sz="4000" b="1" dirty="0">
              <a:solidFill>
                <a:schemeClr val="accent6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zh-CN" altLang="en-US" sz="4000" b="1" dirty="0">
                <a:solidFill>
                  <a:schemeClr val="accent6">
                    <a:lumMod val="50000"/>
                  </a:schemeClr>
                </a:solidFill>
              </a:rPr>
              <a:t>轻轻地走过它们身边。</a:t>
            </a:r>
            <a:endParaRPr lang="en-US" altLang="zh-CN" sz="4000" b="1" dirty="0">
              <a:solidFill>
                <a:schemeClr val="accent6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zh-CN" altLang="en-US" sz="4000" b="1" dirty="0">
                <a:solidFill>
                  <a:schemeClr val="accent6">
                    <a:lumMod val="50000"/>
                  </a:schemeClr>
                </a:solidFill>
              </a:rPr>
              <a:t>别怕，我们不会打扰你，</a:t>
            </a:r>
            <a:endParaRPr lang="en-US" altLang="zh-CN" sz="4000" b="1" dirty="0">
              <a:solidFill>
                <a:schemeClr val="accent6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zh-CN" altLang="en-US" sz="4000" b="1" dirty="0">
                <a:solidFill>
                  <a:schemeClr val="accent6">
                    <a:lumMod val="50000"/>
                  </a:schemeClr>
                </a:solidFill>
              </a:rPr>
              <a:t>我们是和太阳比赛早起！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内容占位符 4"/>
          <p:cNvSpPr>
            <a:spLocks noGrp="1"/>
          </p:cNvSpPr>
          <p:nvPr>
            <p:ph idx="4294967295"/>
          </p:nvPr>
        </p:nvSpPr>
        <p:spPr>
          <a:xfrm>
            <a:off x="1403648" y="2636912"/>
            <a:ext cx="5760640" cy="259228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zh-CN" altLang="en-US" sz="4000" b="1" dirty="0">
                <a:solidFill>
                  <a:schemeClr val="accent6">
                    <a:lumMod val="50000"/>
                  </a:schemeClr>
                </a:solidFill>
              </a:rPr>
              <a:t>我们离开营帐，</a:t>
            </a:r>
            <a:endParaRPr lang="en-US" altLang="zh-CN" sz="4000" b="1" dirty="0">
              <a:solidFill>
                <a:schemeClr val="accent6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zh-CN" altLang="en-US" sz="4000" b="1" u="sng" dirty="0">
                <a:solidFill>
                  <a:schemeClr val="accent6">
                    <a:lumMod val="50000"/>
                  </a:schemeClr>
                </a:solidFill>
              </a:rPr>
              <a:t>轻轻地</a:t>
            </a:r>
            <a:r>
              <a:rPr lang="zh-CN" altLang="en-US" sz="4000" b="1" dirty="0">
                <a:solidFill>
                  <a:schemeClr val="accent6">
                    <a:lumMod val="50000"/>
                  </a:schemeClr>
                </a:solidFill>
              </a:rPr>
              <a:t>走过它们身边。</a:t>
            </a:r>
            <a:endParaRPr lang="en-US" altLang="zh-CN" sz="4000" b="1" dirty="0">
              <a:solidFill>
                <a:schemeClr val="accent6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zh-CN" altLang="en-US" sz="4000" b="1" dirty="0">
                <a:solidFill>
                  <a:schemeClr val="accent6">
                    <a:lumMod val="50000"/>
                  </a:schemeClr>
                </a:solidFill>
              </a:rPr>
              <a:t>别怕，我们不会打扰你，</a:t>
            </a:r>
            <a:endParaRPr lang="en-US" altLang="zh-CN" sz="4000" b="1" dirty="0">
              <a:solidFill>
                <a:schemeClr val="accent6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zh-CN" altLang="en-US" sz="4000" b="1" dirty="0">
                <a:solidFill>
                  <a:schemeClr val="accent6">
                    <a:lumMod val="50000"/>
                  </a:schemeClr>
                </a:solidFill>
              </a:rPr>
              <a:t>我们是和太阳比赛早起！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内容占位符 2"/>
          <p:cNvSpPr>
            <a:spLocks noGrp="1"/>
          </p:cNvSpPr>
          <p:nvPr>
            <p:ph idx="4294967295"/>
          </p:nvPr>
        </p:nvSpPr>
        <p:spPr>
          <a:xfrm>
            <a:off x="1187624" y="2564904"/>
            <a:ext cx="5652120" cy="27151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CN" altLang="en-US" sz="4000" b="1" dirty="0">
                <a:solidFill>
                  <a:schemeClr val="accent6">
                    <a:lumMod val="50000"/>
                  </a:schemeClr>
                </a:solidFill>
              </a:rPr>
              <a:t>我们穿过密密的森林，</a:t>
            </a:r>
            <a:endParaRPr lang="en-US" altLang="zh-CN" sz="4000" b="1" dirty="0">
              <a:solidFill>
                <a:schemeClr val="accent6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zh-CN" altLang="en-US" sz="4000" b="1" dirty="0">
                <a:solidFill>
                  <a:schemeClr val="accent6">
                    <a:lumMod val="50000"/>
                  </a:schemeClr>
                </a:solidFill>
              </a:rPr>
              <a:t>跨过</a:t>
            </a:r>
            <a:r>
              <a:rPr lang="zh-CN" altLang="en-US" sz="4000" b="1" dirty="0">
                <a:solidFill>
                  <a:schemeClr val="accent6">
                    <a:lumMod val="50000"/>
                  </a:schemeClr>
                </a:solidFill>
              </a:rPr>
              <a:t>清清的溪水，</a:t>
            </a:r>
            <a:endParaRPr lang="en-US" altLang="zh-CN" sz="4000" b="1" dirty="0">
              <a:solidFill>
                <a:schemeClr val="accent6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zh-CN" altLang="en-US" sz="4000" b="1" dirty="0">
                <a:solidFill>
                  <a:schemeClr val="accent6">
                    <a:lumMod val="50000"/>
                  </a:schemeClr>
                </a:solidFill>
              </a:rPr>
              <a:t>沿着</a:t>
            </a:r>
            <a:r>
              <a:rPr lang="zh-CN" altLang="en-US" sz="4000" b="1" dirty="0">
                <a:solidFill>
                  <a:schemeClr val="accent6">
                    <a:lumMod val="50000"/>
                  </a:schemeClr>
                </a:solidFill>
              </a:rPr>
              <a:t>弯弯曲曲的小路，</a:t>
            </a:r>
            <a:endParaRPr lang="en-US" altLang="zh-CN" sz="4000" b="1" dirty="0">
              <a:solidFill>
                <a:schemeClr val="accent6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zh-CN" altLang="en-US" sz="4000" b="1" dirty="0">
                <a:solidFill>
                  <a:schemeClr val="accent6">
                    <a:lumMod val="50000"/>
                  </a:schemeClr>
                </a:solidFill>
              </a:rPr>
              <a:t>奔</a:t>
            </a:r>
            <a:r>
              <a:rPr lang="zh-CN" altLang="en-US" sz="4000" b="1" dirty="0">
                <a:solidFill>
                  <a:schemeClr val="accent6">
                    <a:lumMod val="50000"/>
                  </a:schemeClr>
                </a:solidFill>
              </a:rPr>
              <a:t>上高高的山巅。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2600" y="5029200"/>
            <a:ext cx="3581400" cy="1828800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18434" name="Text Box 9"/>
          <p:cNvSpPr txBox="1">
            <a:spLocks noChangeArrowheads="1"/>
          </p:cNvSpPr>
          <p:nvPr/>
        </p:nvSpPr>
        <p:spPr bwMode="auto">
          <a:xfrm>
            <a:off x="0" y="5378450"/>
            <a:ext cx="157607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5400" b="1" dirty="0">
                <a:solidFill>
                  <a:schemeClr val="accent6">
                    <a:lumMod val="50000"/>
                  </a:schemeClr>
                </a:solidFill>
                <a:latin typeface="Goudy Old Style"/>
                <a:ea typeface="楷体_GB2312"/>
                <a:cs typeface="楷体_GB2312"/>
              </a:rPr>
              <a:t>穿过</a:t>
            </a:r>
          </a:p>
        </p:txBody>
      </p:sp>
      <p:grpSp>
        <p:nvGrpSpPr>
          <p:cNvPr id="10" name="组合 9"/>
          <p:cNvGrpSpPr>
            <a:grpSpLocks/>
          </p:cNvGrpSpPr>
          <p:nvPr/>
        </p:nvGrpSpPr>
        <p:grpSpPr bwMode="auto">
          <a:xfrm>
            <a:off x="1339850" y="3276600"/>
            <a:ext cx="5718175" cy="2090738"/>
            <a:chOff x="1339850" y="3276600"/>
            <a:chExt cx="5718175" cy="2090738"/>
          </a:xfrm>
        </p:grpSpPr>
        <p:pic>
          <p:nvPicPr>
            <p:cNvPr id="18442" name="Picture 6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352800" y="3276600"/>
              <a:ext cx="3705225" cy="2090738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01600" cap="sq">
              <a:solidFill>
                <a:srgbClr val="FDFDFD"/>
              </a:solidFill>
              <a:miter lim="800000"/>
            </a:ln>
            <a:effectLst>
              <a:outerShdw blurRad="57150" dist="37500" dir="7560000" sy="98000" kx="110000" ky="200000" algn="tl" rotWithShape="0">
                <a:srgbClr val="000000">
                  <a:alpha val="20000"/>
                </a:srgbClr>
              </a:outerShdw>
            </a:effectLst>
            <a:scene3d>
              <a:camera prst="perspectiveRelaxed">
                <a:rot lat="18960000" lon="0" rev="0"/>
              </a:camera>
              <a:lightRig rig="twoPt" dir="t">
                <a:rot lat="0" lon="0" rev="7200000"/>
              </a:lightRig>
            </a:scene3d>
            <a:sp3d prstMaterial="matte">
              <a:bevelT w="22860" h="12700"/>
              <a:contourClr>
                <a:srgbClr val="FFFFFF"/>
              </a:contourClr>
            </a:sp3d>
          </p:spPr>
        </p:pic>
        <p:sp>
          <p:nvSpPr>
            <p:cNvPr id="18443" name="Text Box 10"/>
            <p:cNvSpPr txBox="1">
              <a:spLocks noChangeArrowheads="1"/>
            </p:cNvSpPr>
            <p:nvPr/>
          </p:nvSpPr>
          <p:spPr bwMode="auto">
            <a:xfrm>
              <a:off x="1339850" y="3702050"/>
              <a:ext cx="1576072" cy="923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 sz="5400" b="1" dirty="0">
                  <a:solidFill>
                    <a:schemeClr val="accent6">
                      <a:lumMod val="50000"/>
                    </a:schemeClr>
                  </a:solidFill>
                  <a:latin typeface="Goudy Old Style"/>
                  <a:ea typeface="楷体_GB2312"/>
                  <a:cs typeface="楷体_GB2312"/>
                </a:rPr>
                <a:t>跨过</a:t>
              </a:r>
            </a:p>
          </p:txBody>
        </p:sp>
      </p:grpSp>
      <p:grpSp>
        <p:nvGrpSpPr>
          <p:cNvPr id="11" name="组合 10"/>
          <p:cNvGrpSpPr>
            <a:grpSpLocks/>
          </p:cNvGrpSpPr>
          <p:nvPr/>
        </p:nvGrpSpPr>
        <p:grpSpPr bwMode="auto">
          <a:xfrm>
            <a:off x="2635250" y="1676400"/>
            <a:ext cx="6051550" cy="2052638"/>
            <a:chOff x="2635250" y="1676400"/>
            <a:chExt cx="6051550" cy="2052638"/>
          </a:xfrm>
        </p:grpSpPr>
        <p:pic>
          <p:nvPicPr>
            <p:cNvPr id="18440" name="Picture 7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648200" y="1676400"/>
              <a:ext cx="4038600" cy="2052638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01600" cap="sq">
              <a:solidFill>
                <a:srgbClr val="FDFDFD"/>
              </a:solidFill>
              <a:miter lim="800000"/>
            </a:ln>
            <a:effectLst>
              <a:outerShdw blurRad="57150" dist="37500" dir="7560000" sy="98000" kx="110000" ky="200000" algn="tl" rotWithShape="0">
                <a:srgbClr val="000000">
                  <a:alpha val="20000"/>
                </a:srgbClr>
              </a:outerShdw>
            </a:effectLst>
            <a:scene3d>
              <a:camera prst="perspectiveRelaxed">
                <a:rot lat="18960000" lon="0" rev="0"/>
              </a:camera>
              <a:lightRig rig="twoPt" dir="t">
                <a:rot lat="0" lon="0" rev="7200000"/>
              </a:lightRig>
            </a:scene3d>
            <a:sp3d prstMaterial="matte">
              <a:bevelT w="22860" h="12700"/>
              <a:contourClr>
                <a:srgbClr val="FFFFFF"/>
              </a:contourClr>
            </a:sp3d>
          </p:spPr>
        </p:pic>
        <p:sp>
          <p:nvSpPr>
            <p:cNvPr id="18441" name="Text Box 11"/>
            <p:cNvSpPr txBox="1">
              <a:spLocks noChangeArrowheads="1"/>
            </p:cNvSpPr>
            <p:nvPr/>
          </p:nvSpPr>
          <p:spPr bwMode="auto">
            <a:xfrm>
              <a:off x="2635250" y="2133600"/>
              <a:ext cx="1576072" cy="923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 sz="5400" b="1" dirty="0">
                  <a:solidFill>
                    <a:schemeClr val="accent6">
                      <a:lumMod val="50000"/>
                    </a:schemeClr>
                  </a:solidFill>
                  <a:latin typeface="Goudy Old Style"/>
                  <a:ea typeface="楷体_GB2312"/>
                  <a:cs typeface="楷体_GB2312"/>
                </a:rPr>
                <a:t>沿着</a:t>
              </a:r>
            </a:p>
          </p:txBody>
        </p:sp>
      </p:grpSp>
      <p:grpSp>
        <p:nvGrpSpPr>
          <p:cNvPr id="12" name="组合 11"/>
          <p:cNvGrpSpPr>
            <a:grpSpLocks/>
          </p:cNvGrpSpPr>
          <p:nvPr/>
        </p:nvGrpSpPr>
        <p:grpSpPr bwMode="auto">
          <a:xfrm>
            <a:off x="3854450" y="0"/>
            <a:ext cx="5289550" cy="1981200"/>
            <a:chOff x="3854450" y="0"/>
            <a:chExt cx="5289550" cy="1981200"/>
          </a:xfrm>
        </p:grpSpPr>
        <p:pic>
          <p:nvPicPr>
            <p:cNvPr id="18438" name="Picture 8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791200" y="0"/>
              <a:ext cx="3352800" cy="1981200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101600" cap="sq">
              <a:solidFill>
                <a:srgbClr val="FDFDFD"/>
              </a:solidFill>
              <a:miter lim="800000"/>
            </a:ln>
            <a:effectLst>
              <a:outerShdw blurRad="57150" dist="37500" dir="7560000" sy="98000" kx="110000" ky="200000" algn="tl" rotWithShape="0">
                <a:srgbClr val="000000">
                  <a:alpha val="20000"/>
                </a:srgbClr>
              </a:outerShdw>
            </a:effectLst>
            <a:scene3d>
              <a:camera prst="perspectiveRelaxed">
                <a:rot lat="18960000" lon="0" rev="0"/>
              </a:camera>
              <a:lightRig rig="twoPt" dir="t">
                <a:rot lat="0" lon="0" rev="7200000"/>
              </a:lightRig>
            </a:scene3d>
            <a:sp3d prstMaterial="matte">
              <a:bevelT w="22860" h="12700"/>
              <a:contourClr>
                <a:srgbClr val="FFFFFF"/>
              </a:contourClr>
            </a:sp3d>
          </p:spPr>
        </p:pic>
        <p:sp>
          <p:nvSpPr>
            <p:cNvPr id="18439" name="Text Box 12"/>
            <p:cNvSpPr txBox="1">
              <a:spLocks noChangeArrowheads="1"/>
            </p:cNvSpPr>
            <p:nvPr/>
          </p:nvSpPr>
          <p:spPr bwMode="auto">
            <a:xfrm>
              <a:off x="3854450" y="381000"/>
              <a:ext cx="1569660" cy="923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 sz="5400" b="1" dirty="0">
                  <a:solidFill>
                    <a:schemeClr val="accent6">
                      <a:lumMod val="50000"/>
                    </a:schemeClr>
                  </a:solidFill>
                  <a:latin typeface="Goudy Old Style"/>
                  <a:ea typeface="楷体_GB2312"/>
                  <a:cs typeface="楷体_GB2312"/>
                </a:rPr>
                <a:t>奔上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内容占位符 2"/>
          <p:cNvSpPr>
            <a:spLocks noGrp="1"/>
          </p:cNvSpPr>
          <p:nvPr>
            <p:ph idx="4294967295"/>
          </p:nvPr>
        </p:nvSpPr>
        <p:spPr>
          <a:xfrm>
            <a:off x="827584" y="1988840"/>
            <a:ext cx="8569325" cy="33115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CN" altLang="zh-CN" sz="4000" b="1" dirty="0">
                <a:solidFill>
                  <a:schemeClr val="accent6">
                    <a:lumMod val="50000"/>
                  </a:schemeClr>
                </a:solidFill>
              </a:rPr>
              <a:t>你看</a:t>
            </a:r>
            <a:r>
              <a:rPr lang="zh-CN" altLang="en-US" sz="4000" b="1" dirty="0">
                <a:solidFill>
                  <a:schemeClr val="accent6">
                    <a:lumMod val="50000"/>
                  </a:schemeClr>
                </a:solidFill>
              </a:rPr>
              <a:t>，</a:t>
            </a:r>
            <a:r>
              <a:rPr lang="zh-CN" altLang="zh-CN" sz="4000" b="1" dirty="0">
                <a:solidFill>
                  <a:schemeClr val="accent6">
                    <a:lumMod val="50000"/>
                  </a:schemeClr>
                </a:solidFill>
              </a:rPr>
              <a:t>东方的云彩在变颜色，</a:t>
            </a:r>
          </a:p>
          <a:p>
            <a:pPr marL="0" indent="0">
              <a:buNone/>
            </a:pPr>
            <a:r>
              <a:rPr lang="zh-CN" altLang="zh-CN" sz="4000" b="1" dirty="0">
                <a:solidFill>
                  <a:schemeClr val="accent6">
                    <a:lumMod val="50000"/>
                  </a:schemeClr>
                </a:solidFill>
              </a:rPr>
              <a:t>是不是比不过我们，</a:t>
            </a:r>
          </a:p>
          <a:p>
            <a:pPr marL="0" indent="0">
              <a:buNone/>
            </a:pPr>
            <a:r>
              <a:rPr lang="zh-CN" altLang="zh-CN" sz="4000" b="1" dirty="0">
                <a:solidFill>
                  <a:schemeClr val="accent6">
                    <a:lumMod val="50000"/>
                  </a:schemeClr>
                </a:solidFill>
              </a:rPr>
              <a:t>云彩呀，你才悄悄地红了脸？</a:t>
            </a:r>
          </a:p>
          <a:p>
            <a:endParaRPr lang="zh-CN" altLang="en-US" sz="40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9458" name="Picture 2" descr="http://upload.kaoyansky.cn/atta4/forumid_165/20080322_bf0e9708d7389227053cKVe42GH5CQY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8817" y="4005064"/>
            <a:ext cx="6840562" cy="22568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3" name="Picture 2" descr="http://www.psfshl.pudong-edu.sh.cn/sourcefile/0/0/103/1034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79912" y="3573016"/>
            <a:ext cx="5127975" cy="305452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8678" name="Picture 6" descr="http://img.jrjimg.cn/2010/12/20101209172329350.jpg"/>
          <p:cNvPicPr>
            <a:picLocks noChangeAspect="1" noChangeArrowheads="1"/>
          </p:cNvPicPr>
          <p:nvPr/>
        </p:nvPicPr>
        <p:blipFill rotWithShape="1">
          <a:blip r:embed="rId3"/>
          <a:srcRect b="12843"/>
          <a:stretch/>
        </p:blipFill>
        <p:spPr bwMode="auto">
          <a:xfrm>
            <a:off x="323528" y="1484784"/>
            <a:ext cx="4462878" cy="252028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8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内容占位符 2"/>
          <p:cNvSpPr>
            <a:spLocks noGrp="1"/>
          </p:cNvSpPr>
          <p:nvPr>
            <p:ph idx="4294967295"/>
          </p:nvPr>
        </p:nvSpPr>
        <p:spPr>
          <a:xfrm>
            <a:off x="1691680" y="3933056"/>
            <a:ext cx="6264696" cy="2592288"/>
          </a:xfrm>
        </p:spPr>
        <p:txBody>
          <a:bodyPr/>
          <a:lstStyle/>
          <a:p>
            <a:pPr marL="0" indent="0">
              <a:buNone/>
            </a:pPr>
            <a:r>
              <a:rPr lang="zh-CN" altLang="en-US" sz="4000" b="1" dirty="0">
                <a:solidFill>
                  <a:schemeClr val="accent6">
                    <a:lumMod val="50000"/>
                  </a:schemeClr>
                </a:solidFill>
                <a:latin typeface="楷体_GB2312"/>
                <a:ea typeface="楷体_GB2312"/>
                <a:cs typeface="楷体_GB2312"/>
              </a:rPr>
              <a:t>别嚷！轻点轻点！</a:t>
            </a:r>
          </a:p>
          <a:p>
            <a:pPr marL="0" indent="0">
              <a:buNone/>
            </a:pPr>
            <a:r>
              <a:rPr lang="zh-CN" altLang="en-US" sz="4000" b="1" dirty="0">
                <a:solidFill>
                  <a:schemeClr val="accent6">
                    <a:lumMod val="50000"/>
                  </a:schemeClr>
                </a:solidFill>
                <a:latin typeface="楷体_GB2312"/>
                <a:ea typeface="楷体_GB2312"/>
                <a:cs typeface="楷体_GB2312"/>
              </a:rPr>
              <a:t>看，太阳露出头顶了，</a:t>
            </a:r>
          </a:p>
          <a:p>
            <a:pPr marL="0" indent="0">
              <a:buNone/>
            </a:pPr>
            <a:r>
              <a:rPr lang="zh-CN" altLang="en-US" sz="4000" b="1" dirty="0">
                <a:solidFill>
                  <a:schemeClr val="accent6">
                    <a:lumMod val="50000"/>
                  </a:schemeClr>
                </a:solidFill>
                <a:latin typeface="楷体_GB2312"/>
                <a:ea typeface="楷体_GB2312"/>
                <a:cs typeface="楷体_GB2312"/>
              </a:rPr>
              <a:t>太阳露出眉毛和眼睛了，</a:t>
            </a:r>
          </a:p>
          <a:p>
            <a:pPr marL="0" indent="0">
              <a:buNone/>
            </a:pPr>
            <a:r>
              <a:rPr lang="zh-CN" altLang="en-US" sz="4000" b="1" dirty="0">
                <a:solidFill>
                  <a:schemeClr val="accent6">
                    <a:lumMod val="50000"/>
                  </a:schemeClr>
                </a:solidFill>
                <a:latin typeface="楷体_GB2312"/>
                <a:ea typeface="楷体_GB2312"/>
                <a:cs typeface="楷体_GB2312"/>
              </a:rPr>
              <a:t>太阳，跳起来，跳起来了！</a:t>
            </a:r>
          </a:p>
          <a:p>
            <a:endParaRPr lang="zh-CN" altLang="en-US" dirty="0"/>
          </a:p>
        </p:txBody>
      </p:sp>
      <p:pic>
        <p:nvPicPr>
          <p:cNvPr id="21507" name="Picture 2" descr="http://www.photoker.com/bbs/attachments/month_1007/20100706_0f387815dbce6066118cE7Tzf0NHeeL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5616" y="1628800"/>
            <a:ext cx="7150910" cy="220486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194</TotalTime>
  <Words>279</Words>
  <Application>Microsoft Office PowerPoint</Application>
  <PresentationFormat>全屏显示(4:3)</PresentationFormat>
  <Paragraphs>45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2" baseType="lpstr">
      <vt:lpstr>楷体_GB2312</vt:lpstr>
      <vt:lpstr>宋体</vt:lpstr>
      <vt:lpstr>Arial</vt:lpstr>
      <vt:lpstr>Calibri</vt:lpstr>
      <vt:lpstr>Calibri Light</vt:lpstr>
      <vt:lpstr>Goudy Old Style</vt:lpstr>
      <vt:lpstr>Office 主题</vt:lpstr>
      <vt:lpstr>和太阳比赛早起 </vt:lpstr>
      <vt:lpstr>森林和大地还在沉睡 小鸟和白兔还在梦里 我们离开营帐， 轻轻地走过它们身边。 别怕，我们不会打扰你， 我们是和太阳比赛早起。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HP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sinfey</dc:creator>
  <cp:lastModifiedBy>Administrator</cp:lastModifiedBy>
  <cp:revision>21</cp:revision>
  <dcterms:created xsi:type="dcterms:W3CDTF">2012-01-16T16:29:02Z</dcterms:created>
  <dcterms:modified xsi:type="dcterms:W3CDTF">2016-12-13T05:10:58Z</dcterms:modified>
</cp:coreProperties>
</file>