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8" r:id="rId8"/>
    <p:sldId id="261" r:id="rId9"/>
    <p:sldId id="262" r:id="rId10"/>
    <p:sldId id="263" r:id="rId11"/>
    <p:sldId id="264" r:id="rId12"/>
    <p:sldId id="265" r:id="rId13"/>
    <p:sldId id="269" r:id="rId14"/>
    <p:sldId id="266" r:id="rId15"/>
    <p:sldId id="267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40" d="100"/>
          <a:sy n="40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中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b="0" i="0" kern="1200" cap="none" spc="0" normalizeH="0" baseline="0" noProof="0" smtClean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4"/>
          <p:cNvSpPr txBox="1"/>
          <p:nvPr/>
        </p:nvSpPr>
        <p:spPr>
          <a:xfrm>
            <a:off x="1143000" y="2105025"/>
            <a:ext cx="66294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整理与复习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0" y="785813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D0A10"/>
                </a:solidFill>
                <a:latin typeface="华文楷体" pitchFamily="2" charset="-122"/>
                <a:ea typeface="华文楷体" pitchFamily="2" charset="-122"/>
              </a:rPr>
              <a:t>冀教版数学五年级上册第二单元</a:t>
            </a:r>
            <a:endParaRPr lang="zh-CN" altLang="en-US" sz="4000" b="1" dirty="0">
              <a:solidFill>
                <a:srgbClr val="0D0A1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3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928688"/>
            <a:ext cx="2390775" cy="1500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4"/>
          <p:cNvSpPr txBox="1"/>
          <p:nvPr/>
        </p:nvSpPr>
        <p:spPr>
          <a:xfrm>
            <a:off x="1214438" y="1714500"/>
            <a:ext cx="1643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2" name="TextBox 5"/>
          <p:cNvSpPr txBox="1"/>
          <p:nvPr/>
        </p:nvSpPr>
        <p:spPr>
          <a:xfrm>
            <a:off x="928688" y="2487613"/>
            <a:ext cx="742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按要求保留积的小数位数。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3" name="TextBox 6"/>
          <p:cNvSpPr txBox="1"/>
          <p:nvPr/>
        </p:nvSpPr>
        <p:spPr>
          <a:xfrm>
            <a:off x="928688" y="3073400"/>
            <a:ext cx="7429500" cy="149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保留积一位数小数：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2.3×4.8                         0.47×5.4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4" name="TextBox 7"/>
          <p:cNvSpPr txBox="1"/>
          <p:nvPr/>
        </p:nvSpPr>
        <p:spPr>
          <a:xfrm>
            <a:off x="928688" y="4645025"/>
            <a:ext cx="7429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保留积两位数小数：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2.49×1.2                       5.06×0.24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313" y="3987800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11.0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50" y="3987800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2713" y="5559425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2.99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688" y="5572125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1.21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3"/>
          <p:cNvSpPr txBox="1"/>
          <p:nvPr/>
        </p:nvSpPr>
        <p:spPr>
          <a:xfrm>
            <a:off x="928688" y="1071563"/>
            <a:ext cx="74295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根据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45×37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1665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，直接写出下面各题的积。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555" name="TextBox 3"/>
          <p:cNvSpPr txBox="1"/>
          <p:nvPr/>
        </p:nvSpPr>
        <p:spPr>
          <a:xfrm>
            <a:off x="1285875" y="2357438"/>
            <a:ext cx="27860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4.5×37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45×3.7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556" name="TextBox 4"/>
          <p:cNvSpPr txBox="1"/>
          <p:nvPr/>
        </p:nvSpPr>
        <p:spPr>
          <a:xfrm>
            <a:off x="3000375" y="4071938"/>
            <a:ext cx="292893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4.5×0.37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0.45×0.37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557" name="TextBox 5"/>
          <p:cNvSpPr txBox="1"/>
          <p:nvPr/>
        </p:nvSpPr>
        <p:spPr>
          <a:xfrm>
            <a:off x="4929188" y="2357438"/>
            <a:ext cx="334803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4.5×3.7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45×0.37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13" y="2559050"/>
            <a:ext cx="128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166.5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13" y="3273425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166.5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63" y="2571750"/>
            <a:ext cx="128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16.65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0" y="3286125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16.65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3" y="4286250"/>
            <a:ext cx="128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1.665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38" y="5000625"/>
            <a:ext cx="1643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0.1665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1"/>
          <p:cNvSpPr txBox="1"/>
          <p:nvPr/>
        </p:nvSpPr>
        <p:spPr>
          <a:xfrm>
            <a:off x="928688" y="1487488"/>
            <a:ext cx="742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用简便方法计算。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579" name="TextBox 3"/>
          <p:cNvSpPr txBox="1"/>
          <p:nvPr/>
        </p:nvSpPr>
        <p:spPr>
          <a:xfrm>
            <a:off x="928688" y="2357438"/>
            <a:ext cx="32670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6.3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88×0.25×4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580" name="TextBox 3"/>
          <p:cNvSpPr txBox="1"/>
          <p:nvPr/>
        </p:nvSpPr>
        <p:spPr>
          <a:xfrm>
            <a:off x="4305300" y="2357438"/>
            <a:ext cx="42672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2.8×3.6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1.4×2.8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73×10.1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27×10.1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3"/>
          <p:cNvSpPr txBox="1"/>
          <p:nvPr/>
        </p:nvSpPr>
        <p:spPr>
          <a:xfrm>
            <a:off x="928688" y="1208088"/>
            <a:ext cx="74295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王老师要为幼儿园买香蕉、苹果各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千克。她带了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元钱，够吗？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603" name="图片 4" descr="QQ截图20140903132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438" y="2286000"/>
            <a:ext cx="4162425" cy="199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571625" y="4358005"/>
            <a:ext cx="475996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5.6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3.8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×16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9164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9.4×16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54879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105.4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0" y="43449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105.4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＞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0" y="49291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答：不够。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4" descr="QQ截图201409031325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2424113"/>
            <a:ext cx="3676650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Box 3"/>
          <p:cNvSpPr txBox="1"/>
          <p:nvPr/>
        </p:nvSpPr>
        <p:spPr>
          <a:xfrm>
            <a:off x="928688" y="928688"/>
            <a:ext cx="74295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苗苗小学的大门宽是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米，侧门的宽是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1.25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米、高是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米。算一算：学校大门和侧门的面积是多少平方米？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0" y="4429125"/>
            <a:ext cx="700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大门面积：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4.8×2.6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12.48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（平方米）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0" y="4929188"/>
            <a:ext cx="700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侧门面积：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1.25×2.4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（平方米）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50" y="5500688"/>
            <a:ext cx="700087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答：学校大门和侧面的面积分别是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12.48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平方米、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3"/>
          <p:cNvSpPr txBox="1"/>
          <p:nvPr/>
        </p:nvSpPr>
        <p:spPr>
          <a:xfrm>
            <a:off x="928688" y="928688"/>
            <a:ext cx="74295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学校买了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个皮球，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根跳绳。每个皮球的价钱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元，每根跳绳是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元。学校一共花了多少元钱？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2929255"/>
            <a:ext cx="46888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5.5×40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3.5×36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348773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220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126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05923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346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38" y="4857750"/>
            <a:ext cx="5072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答：学校一共花了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346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3"/>
          <p:cNvSpPr txBox="1"/>
          <p:nvPr/>
        </p:nvSpPr>
        <p:spPr>
          <a:xfrm>
            <a:off x="928688" y="928688"/>
            <a:ext cx="74295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下面几种粮食，妈妈计划各买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千克，一共要花多少元钱？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3929063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克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313" y="5059363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21.9×4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313" y="5630863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87.6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75" y="5630863"/>
            <a:ext cx="5072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答：一共要花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87.6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元钱。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8679" name="图片 8" descr="QQ截图20140903132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63" y="1928813"/>
            <a:ext cx="5751512" cy="192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428750" y="4416425"/>
            <a:ext cx="6429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4.3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7.8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9.8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2000÷500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1"/>
          <p:cNvSpPr/>
          <p:nvPr/>
        </p:nvSpPr>
        <p:spPr>
          <a:xfrm>
            <a:off x="381000" y="1717675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、经历了解旅游方案信息，计算费用、讨论旅游方案的过程。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、能综合运用所学的知识解决旅游中的实际问题，提高解决问题的实践能力。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、感受数学在生活中的广泛应用，体验与同伴解决问题的快乐，获得数学活动经验。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TextBox 4"/>
          <p:cNvSpPr txBox="1"/>
          <p:nvPr/>
        </p:nvSpPr>
        <p:spPr>
          <a:xfrm>
            <a:off x="2971800" y="922338"/>
            <a:ext cx="3048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3"/>
          <p:cNvSpPr txBox="1"/>
          <p:nvPr/>
        </p:nvSpPr>
        <p:spPr>
          <a:xfrm>
            <a:off x="785813" y="1357313"/>
            <a:ext cx="742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计算下面各组题。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TextBox 3"/>
          <p:cNvSpPr txBox="1"/>
          <p:nvPr/>
        </p:nvSpPr>
        <p:spPr>
          <a:xfrm>
            <a:off x="590550" y="2357755"/>
            <a:ext cx="439801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18×23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 1.8×23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4" name="TextBox 4"/>
          <p:cNvSpPr txBox="1"/>
          <p:nvPr/>
        </p:nvSpPr>
        <p:spPr>
          <a:xfrm>
            <a:off x="2643505" y="4029075"/>
            <a:ext cx="541718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425×16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4.25×0.16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TextBox 5"/>
          <p:cNvSpPr txBox="1"/>
          <p:nvPr/>
        </p:nvSpPr>
        <p:spPr>
          <a:xfrm>
            <a:off x="4572000" y="2357755"/>
            <a:ext cx="453644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37×25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 3.7×2.5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25" y="255905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414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63" y="3273425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41.4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25" y="255905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925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0938" y="3273425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9.25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0688" y="4202113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6800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75" y="4916488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0.68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28750"/>
            <a:ext cx="14287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Box 4"/>
          <p:cNvSpPr txBox="1"/>
          <p:nvPr/>
        </p:nvSpPr>
        <p:spPr>
          <a:xfrm>
            <a:off x="1143000" y="3500438"/>
            <a:ext cx="67865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小数乘法和整数乘法有什么联系？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3"/>
          <p:cNvSpPr txBox="1"/>
          <p:nvPr/>
        </p:nvSpPr>
        <p:spPr>
          <a:xfrm>
            <a:off x="785813" y="1357313"/>
            <a:ext cx="742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用简便方法计算。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TextBox 3"/>
          <p:cNvSpPr txBox="1"/>
          <p:nvPr/>
        </p:nvSpPr>
        <p:spPr>
          <a:xfrm>
            <a:off x="1376363" y="2357438"/>
            <a:ext cx="32670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0.25×3.68×4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2.73×0.5×6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2" name="TextBox 3"/>
          <p:cNvSpPr txBox="1"/>
          <p:nvPr/>
        </p:nvSpPr>
        <p:spPr>
          <a:xfrm>
            <a:off x="5376863" y="2357438"/>
            <a:ext cx="233838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1.8×105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4.2×0.5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3" name="TextBox 3"/>
          <p:cNvSpPr txBox="1"/>
          <p:nvPr/>
        </p:nvSpPr>
        <p:spPr>
          <a:xfrm>
            <a:off x="3019425" y="4073525"/>
            <a:ext cx="42672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2.7×0.8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2.7×1.2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3.2×15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15×6.8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785813" y="1357313"/>
            <a:ext cx="742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解决下面的问题。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5" name="TextBox 2"/>
          <p:cNvSpPr txBox="1"/>
          <p:nvPr/>
        </p:nvSpPr>
        <p:spPr>
          <a:xfrm>
            <a:off x="785813" y="2214563"/>
            <a:ext cx="74295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）学校上个月节约用水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吨，每吨水价为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3.63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元。学校上个月节约水费多少元？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88" y="3571875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3.63×7.5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27.23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313" y="4416425"/>
            <a:ext cx="6429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答：学校上个月节约水费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27.23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3"/>
          <p:cNvSpPr txBox="1"/>
          <p:nvPr/>
        </p:nvSpPr>
        <p:spPr>
          <a:xfrm>
            <a:off x="785813" y="1143000"/>
            <a:ext cx="74295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）一个长方形操场（如下图），这个操场的面积是多少平方米？（用计算器计算，得数保留整数）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38" y="4929188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59.5×32.5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1934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（平方米）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313" y="5702300"/>
            <a:ext cx="6429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答：这个操场的面积是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1934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461" name="图片 6" descr="QQ截图20140903132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0" y="2428875"/>
            <a:ext cx="4019550" cy="239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3"/>
          <p:cNvSpPr txBox="1"/>
          <p:nvPr/>
        </p:nvSpPr>
        <p:spPr>
          <a:xfrm>
            <a:off x="785813" y="1285875"/>
            <a:ext cx="74295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）高庄一个菜农去年生产芹菜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1.74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吨，生产的大白菜的质量是芹菜的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倍。这位菜农去年生产大白菜多少吨？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88" y="3214688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1.74×2.5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4.35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（吨）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313" y="4344988"/>
            <a:ext cx="6858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答：这位菜农去年生产大白菜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4.35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吨。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 txBox="1"/>
          <p:nvPr/>
        </p:nvSpPr>
        <p:spPr>
          <a:xfrm>
            <a:off x="785813" y="1143000"/>
            <a:ext cx="74295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）买下面的西瓜和香蕉一共需要多少元钱？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9255" y="4358005"/>
            <a:ext cx="48602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3.6×4.5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5.6×3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25" y="5929313"/>
            <a:ext cx="4143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答：一共需要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509" name="图片 7" descr="QQ截图201409031325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688" y="2143125"/>
            <a:ext cx="5286375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500313" y="49164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16.2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16.8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313" y="5487988"/>
            <a:ext cx="342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全屏显示(4:3)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华文楷体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13</cp:revision>
  <dcterms:created xsi:type="dcterms:W3CDTF">2014-09-03T03:41:10Z</dcterms:created>
  <dcterms:modified xsi:type="dcterms:W3CDTF">2016-12-06T01:52:30Z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