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90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DC58E-147E-43DC-B6D3-1A507E0105DC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92628-2912-4541-B0C0-8FD668CF9D6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686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0520951-57FC-404C-96C3-DB14FECE60D3}" type="slidenum">
              <a:rPr lang="zh-CN" altLang="en-US" smtClean="0">
                <a:latin typeface="Calibri" pitchFamily="34" charset="0"/>
                <a:ea typeface="宋体" charset="-122"/>
              </a:rPr>
              <a:pPr/>
              <a:t>2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188" y="908050"/>
            <a:ext cx="6048375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单元  小数的意义和性质</a:t>
            </a:r>
            <a:endParaRPr lang="en-US" altLang="zh-CN" sz="360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484438" y="3284538"/>
            <a:ext cx="597535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2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924175"/>
            <a:ext cx="5167313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124075" y="2349500"/>
            <a:ext cx="6551613" cy="8239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4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3   </a:t>
            </a:r>
            <a:r>
              <a:rPr kumimoji="1" lang="zh-CN" altLang="en-US" sz="4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小数的性质及应用</a:t>
            </a:r>
            <a:endParaRPr lang="zh-CN" altLang="en-US" sz="48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5"/>
          <p:cNvSpPr txBox="1">
            <a:spLocks noChangeArrowheads="1"/>
          </p:cNvSpPr>
          <p:nvPr/>
        </p:nvSpPr>
        <p:spPr bwMode="auto">
          <a:xfrm>
            <a:off x="288925" y="909638"/>
            <a:ext cx="842962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1800"/>
              </a:spcBef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                       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先看图填一填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再比较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0.1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米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,</a:t>
            </a:r>
          </a:p>
          <a:p>
            <a:pPr>
              <a:spcBef>
                <a:spcPts val="18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0.10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米和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0.100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米的大小。</a:t>
            </a:r>
            <a:endParaRPr lang="en-US" altLang="zh-CN" sz="36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267" name="Rectangle 6"/>
          <p:cNvSpPr>
            <a:spLocks noChangeArrowheads="1"/>
          </p:cNvSpPr>
          <p:nvPr/>
        </p:nvSpPr>
        <p:spPr bwMode="auto">
          <a:xfrm>
            <a:off x="250825" y="2205038"/>
            <a:ext cx="91440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6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268" name="Line 7"/>
          <p:cNvSpPr>
            <a:spLocks noChangeShapeType="1"/>
          </p:cNvSpPr>
          <p:nvPr/>
        </p:nvSpPr>
        <p:spPr bwMode="auto">
          <a:xfrm>
            <a:off x="228600" y="2209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9" name="Line 8"/>
          <p:cNvSpPr>
            <a:spLocks noChangeShapeType="1"/>
          </p:cNvSpPr>
          <p:nvPr/>
        </p:nvSpPr>
        <p:spPr bwMode="auto">
          <a:xfrm>
            <a:off x="990600" y="2209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0" name="Line 9"/>
          <p:cNvSpPr>
            <a:spLocks noChangeShapeType="1"/>
          </p:cNvSpPr>
          <p:nvPr/>
        </p:nvSpPr>
        <p:spPr bwMode="auto">
          <a:xfrm>
            <a:off x="3429000" y="2209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1" name="Text Box 10"/>
          <p:cNvSpPr txBox="1">
            <a:spLocks noChangeArrowheads="1"/>
          </p:cNvSpPr>
          <p:nvPr/>
        </p:nvSpPr>
        <p:spPr bwMode="auto">
          <a:xfrm>
            <a:off x="838200" y="2743200"/>
            <a:ext cx="3365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</a:t>
            </a:r>
          </a:p>
        </p:txBody>
      </p:sp>
      <p:sp>
        <p:nvSpPr>
          <p:cNvPr id="11272" name="Text Box 11"/>
          <p:cNvSpPr txBox="1">
            <a:spLocks noChangeArrowheads="1"/>
          </p:cNvSpPr>
          <p:nvPr/>
        </p:nvSpPr>
        <p:spPr bwMode="auto">
          <a:xfrm>
            <a:off x="76200" y="2743200"/>
            <a:ext cx="45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</a:t>
            </a:r>
          </a:p>
        </p:txBody>
      </p:sp>
      <p:sp>
        <p:nvSpPr>
          <p:cNvPr id="11273" name="Text Box 12"/>
          <p:cNvSpPr txBox="1">
            <a:spLocks noChangeArrowheads="1"/>
          </p:cNvSpPr>
          <p:nvPr/>
        </p:nvSpPr>
        <p:spPr bwMode="auto">
          <a:xfrm>
            <a:off x="1524000" y="2743200"/>
            <a:ext cx="4476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</a:t>
            </a:r>
          </a:p>
        </p:txBody>
      </p:sp>
      <p:sp>
        <p:nvSpPr>
          <p:cNvPr id="11274" name="Text Box 13"/>
          <p:cNvSpPr txBox="1">
            <a:spLocks noChangeArrowheads="1"/>
          </p:cNvSpPr>
          <p:nvPr/>
        </p:nvSpPr>
        <p:spPr bwMode="auto">
          <a:xfrm>
            <a:off x="2339975" y="2743200"/>
            <a:ext cx="4476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3</a:t>
            </a:r>
          </a:p>
        </p:txBody>
      </p:sp>
      <p:sp>
        <p:nvSpPr>
          <p:cNvPr id="11275" name="Text Box 14"/>
          <p:cNvSpPr txBox="1">
            <a:spLocks noChangeArrowheads="1"/>
          </p:cNvSpPr>
          <p:nvPr/>
        </p:nvSpPr>
        <p:spPr bwMode="auto">
          <a:xfrm>
            <a:off x="4953000" y="2743200"/>
            <a:ext cx="4476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6</a:t>
            </a:r>
          </a:p>
        </p:txBody>
      </p:sp>
      <p:sp>
        <p:nvSpPr>
          <p:cNvPr id="11276" name="Text Box 15"/>
          <p:cNvSpPr txBox="1">
            <a:spLocks noChangeArrowheads="1"/>
          </p:cNvSpPr>
          <p:nvPr/>
        </p:nvSpPr>
        <p:spPr bwMode="auto">
          <a:xfrm>
            <a:off x="5715000" y="2743200"/>
            <a:ext cx="4476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7</a:t>
            </a:r>
          </a:p>
        </p:txBody>
      </p:sp>
      <p:sp>
        <p:nvSpPr>
          <p:cNvPr id="11277" name="Text Box 16"/>
          <p:cNvSpPr txBox="1">
            <a:spLocks noChangeArrowheads="1"/>
          </p:cNvSpPr>
          <p:nvPr/>
        </p:nvSpPr>
        <p:spPr bwMode="auto">
          <a:xfrm>
            <a:off x="6477000" y="2743200"/>
            <a:ext cx="4476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8</a:t>
            </a:r>
          </a:p>
        </p:txBody>
      </p:sp>
      <p:sp>
        <p:nvSpPr>
          <p:cNvPr id="11278" name="Text Box 17"/>
          <p:cNvSpPr txBox="1">
            <a:spLocks noChangeArrowheads="1"/>
          </p:cNvSpPr>
          <p:nvPr/>
        </p:nvSpPr>
        <p:spPr bwMode="auto">
          <a:xfrm>
            <a:off x="7315200" y="2743200"/>
            <a:ext cx="4476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9</a:t>
            </a:r>
          </a:p>
        </p:txBody>
      </p:sp>
      <p:sp>
        <p:nvSpPr>
          <p:cNvPr id="11279" name="Text Box 18"/>
          <p:cNvSpPr txBox="1">
            <a:spLocks noChangeArrowheads="1"/>
          </p:cNvSpPr>
          <p:nvPr/>
        </p:nvSpPr>
        <p:spPr bwMode="auto">
          <a:xfrm>
            <a:off x="8077200" y="2743200"/>
            <a:ext cx="641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10</a:t>
            </a:r>
          </a:p>
        </p:txBody>
      </p:sp>
      <p:sp>
        <p:nvSpPr>
          <p:cNvPr id="11280" name="Text Box 19"/>
          <p:cNvSpPr txBox="1">
            <a:spLocks noChangeArrowheads="1"/>
          </p:cNvSpPr>
          <p:nvPr/>
        </p:nvSpPr>
        <p:spPr bwMode="auto">
          <a:xfrm>
            <a:off x="4114800" y="2743200"/>
            <a:ext cx="381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5</a:t>
            </a:r>
          </a:p>
        </p:txBody>
      </p:sp>
      <p:sp>
        <p:nvSpPr>
          <p:cNvPr id="11281" name="Text Box 20"/>
          <p:cNvSpPr txBox="1">
            <a:spLocks noChangeArrowheads="1"/>
          </p:cNvSpPr>
          <p:nvPr/>
        </p:nvSpPr>
        <p:spPr bwMode="auto">
          <a:xfrm>
            <a:off x="3276600" y="2743200"/>
            <a:ext cx="4476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4</a:t>
            </a:r>
          </a:p>
        </p:txBody>
      </p:sp>
      <p:sp>
        <p:nvSpPr>
          <p:cNvPr id="11282" name="Line 21"/>
          <p:cNvSpPr>
            <a:spLocks noChangeShapeType="1"/>
          </p:cNvSpPr>
          <p:nvPr/>
        </p:nvSpPr>
        <p:spPr bwMode="auto">
          <a:xfrm>
            <a:off x="609600" y="2209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3" name="Line 22"/>
          <p:cNvSpPr>
            <a:spLocks noChangeShapeType="1"/>
          </p:cNvSpPr>
          <p:nvPr/>
        </p:nvSpPr>
        <p:spPr bwMode="auto">
          <a:xfrm>
            <a:off x="3048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4" name="Line 23"/>
          <p:cNvSpPr>
            <a:spLocks noChangeShapeType="1"/>
          </p:cNvSpPr>
          <p:nvPr/>
        </p:nvSpPr>
        <p:spPr bwMode="auto">
          <a:xfrm>
            <a:off x="3810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5" name="Line 24"/>
          <p:cNvSpPr>
            <a:spLocks noChangeShapeType="1"/>
          </p:cNvSpPr>
          <p:nvPr/>
        </p:nvSpPr>
        <p:spPr bwMode="auto">
          <a:xfrm>
            <a:off x="10668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6" name="Line 25"/>
          <p:cNvSpPr>
            <a:spLocks noChangeShapeType="1"/>
          </p:cNvSpPr>
          <p:nvPr/>
        </p:nvSpPr>
        <p:spPr bwMode="auto">
          <a:xfrm>
            <a:off x="4572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7" name="Line 26"/>
          <p:cNvSpPr>
            <a:spLocks noChangeShapeType="1"/>
          </p:cNvSpPr>
          <p:nvPr/>
        </p:nvSpPr>
        <p:spPr bwMode="auto">
          <a:xfrm>
            <a:off x="15240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8" name="Line 27"/>
          <p:cNvSpPr>
            <a:spLocks noChangeShapeType="1"/>
          </p:cNvSpPr>
          <p:nvPr/>
        </p:nvSpPr>
        <p:spPr bwMode="auto">
          <a:xfrm>
            <a:off x="5334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9" name="Line 28"/>
          <p:cNvSpPr>
            <a:spLocks noChangeShapeType="1"/>
          </p:cNvSpPr>
          <p:nvPr/>
        </p:nvSpPr>
        <p:spPr bwMode="auto">
          <a:xfrm>
            <a:off x="14478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0" name="Line 29"/>
          <p:cNvSpPr>
            <a:spLocks noChangeShapeType="1"/>
          </p:cNvSpPr>
          <p:nvPr/>
        </p:nvSpPr>
        <p:spPr bwMode="auto">
          <a:xfrm>
            <a:off x="6858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1" name="Line 30"/>
          <p:cNvSpPr>
            <a:spLocks noChangeShapeType="1"/>
          </p:cNvSpPr>
          <p:nvPr/>
        </p:nvSpPr>
        <p:spPr bwMode="auto">
          <a:xfrm>
            <a:off x="7620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2" name="Line 31"/>
          <p:cNvSpPr>
            <a:spLocks noChangeShapeType="1"/>
          </p:cNvSpPr>
          <p:nvPr/>
        </p:nvSpPr>
        <p:spPr bwMode="auto">
          <a:xfrm>
            <a:off x="8382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3" name="Line 32"/>
          <p:cNvSpPr>
            <a:spLocks noChangeShapeType="1"/>
          </p:cNvSpPr>
          <p:nvPr/>
        </p:nvSpPr>
        <p:spPr bwMode="auto">
          <a:xfrm>
            <a:off x="9144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4" name="Line 33"/>
          <p:cNvSpPr>
            <a:spLocks noChangeShapeType="1"/>
          </p:cNvSpPr>
          <p:nvPr/>
        </p:nvSpPr>
        <p:spPr bwMode="auto">
          <a:xfrm>
            <a:off x="11430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5" name="Line 34"/>
          <p:cNvSpPr>
            <a:spLocks noChangeShapeType="1"/>
          </p:cNvSpPr>
          <p:nvPr/>
        </p:nvSpPr>
        <p:spPr bwMode="auto">
          <a:xfrm>
            <a:off x="12192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6" name="Line 35"/>
          <p:cNvSpPr>
            <a:spLocks noChangeShapeType="1"/>
          </p:cNvSpPr>
          <p:nvPr/>
        </p:nvSpPr>
        <p:spPr bwMode="auto">
          <a:xfrm>
            <a:off x="12954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7" name="Line 36"/>
          <p:cNvSpPr>
            <a:spLocks noChangeShapeType="1"/>
          </p:cNvSpPr>
          <p:nvPr/>
        </p:nvSpPr>
        <p:spPr bwMode="auto">
          <a:xfrm>
            <a:off x="16002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8" name="Line 37"/>
          <p:cNvSpPr>
            <a:spLocks noChangeShapeType="1"/>
          </p:cNvSpPr>
          <p:nvPr/>
        </p:nvSpPr>
        <p:spPr bwMode="auto">
          <a:xfrm>
            <a:off x="16764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9" name="Line 38"/>
          <p:cNvSpPr>
            <a:spLocks noChangeShapeType="1"/>
          </p:cNvSpPr>
          <p:nvPr/>
        </p:nvSpPr>
        <p:spPr bwMode="auto">
          <a:xfrm>
            <a:off x="1371600" y="2209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00" name="Line 39"/>
          <p:cNvSpPr>
            <a:spLocks noChangeShapeType="1"/>
          </p:cNvSpPr>
          <p:nvPr/>
        </p:nvSpPr>
        <p:spPr bwMode="auto">
          <a:xfrm>
            <a:off x="3048000" y="2209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01" name="Line 40"/>
          <p:cNvSpPr>
            <a:spLocks noChangeShapeType="1"/>
          </p:cNvSpPr>
          <p:nvPr/>
        </p:nvSpPr>
        <p:spPr bwMode="auto">
          <a:xfrm>
            <a:off x="1752600" y="2209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02" name="Line 41"/>
          <p:cNvSpPr>
            <a:spLocks noChangeShapeType="1"/>
          </p:cNvSpPr>
          <p:nvPr/>
        </p:nvSpPr>
        <p:spPr bwMode="auto">
          <a:xfrm>
            <a:off x="26670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03" name="Line 42"/>
          <p:cNvSpPr>
            <a:spLocks noChangeShapeType="1"/>
          </p:cNvSpPr>
          <p:nvPr/>
        </p:nvSpPr>
        <p:spPr bwMode="auto">
          <a:xfrm>
            <a:off x="27432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04" name="Line 43"/>
          <p:cNvSpPr>
            <a:spLocks noChangeShapeType="1"/>
          </p:cNvSpPr>
          <p:nvPr/>
        </p:nvSpPr>
        <p:spPr bwMode="auto">
          <a:xfrm>
            <a:off x="28194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05" name="Line 44"/>
          <p:cNvSpPr>
            <a:spLocks noChangeShapeType="1"/>
          </p:cNvSpPr>
          <p:nvPr/>
        </p:nvSpPr>
        <p:spPr bwMode="auto">
          <a:xfrm>
            <a:off x="28956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06" name="Line 45"/>
          <p:cNvSpPr>
            <a:spLocks noChangeShapeType="1"/>
          </p:cNvSpPr>
          <p:nvPr/>
        </p:nvSpPr>
        <p:spPr bwMode="auto">
          <a:xfrm>
            <a:off x="29718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07" name="Line 46"/>
          <p:cNvSpPr>
            <a:spLocks noChangeShapeType="1"/>
          </p:cNvSpPr>
          <p:nvPr/>
        </p:nvSpPr>
        <p:spPr bwMode="auto">
          <a:xfrm>
            <a:off x="32004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08" name="Line 47"/>
          <p:cNvSpPr>
            <a:spLocks noChangeShapeType="1"/>
          </p:cNvSpPr>
          <p:nvPr/>
        </p:nvSpPr>
        <p:spPr bwMode="auto">
          <a:xfrm>
            <a:off x="31242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09" name="Line 48"/>
          <p:cNvSpPr>
            <a:spLocks noChangeShapeType="1"/>
          </p:cNvSpPr>
          <p:nvPr/>
        </p:nvSpPr>
        <p:spPr bwMode="auto">
          <a:xfrm>
            <a:off x="3492500" y="2205038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10" name="Line 49"/>
          <p:cNvSpPr>
            <a:spLocks noChangeShapeType="1"/>
          </p:cNvSpPr>
          <p:nvPr/>
        </p:nvSpPr>
        <p:spPr bwMode="auto">
          <a:xfrm>
            <a:off x="32766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11" name="Line 50"/>
          <p:cNvSpPr>
            <a:spLocks noChangeShapeType="1"/>
          </p:cNvSpPr>
          <p:nvPr/>
        </p:nvSpPr>
        <p:spPr bwMode="auto">
          <a:xfrm>
            <a:off x="5105400" y="2209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12" name="Line 51"/>
          <p:cNvSpPr>
            <a:spLocks noChangeShapeType="1"/>
          </p:cNvSpPr>
          <p:nvPr/>
        </p:nvSpPr>
        <p:spPr bwMode="auto">
          <a:xfrm>
            <a:off x="4724400" y="2209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13" name="Line 52"/>
          <p:cNvSpPr>
            <a:spLocks noChangeShapeType="1"/>
          </p:cNvSpPr>
          <p:nvPr/>
        </p:nvSpPr>
        <p:spPr bwMode="auto">
          <a:xfrm>
            <a:off x="43434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14" name="Line 53"/>
          <p:cNvSpPr>
            <a:spLocks noChangeShapeType="1"/>
          </p:cNvSpPr>
          <p:nvPr/>
        </p:nvSpPr>
        <p:spPr bwMode="auto">
          <a:xfrm>
            <a:off x="44196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15" name="Line 54"/>
          <p:cNvSpPr>
            <a:spLocks noChangeShapeType="1"/>
          </p:cNvSpPr>
          <p:nvPr/>
        </p:nvSpPr>
        <p:spPr bwMode="auto">
          <a:xfrm>
            <a:off x="44958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16" name="Line 55"/>
          <p:cNvSpPr>
            <a:spLocks noChangeShapeType="1"/>
          </p:cNvSpPr>
          <p:nvPr/>
        </p:nvSpPr>
        <p:spPr bwMode="auto">
          <a:xfrm>
            <a:off x="45720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17" name="Line 56"/>
          <p:cNvSpPr>
            <a:spLocks noChangeShapeType="1"/>
          </p:cNvSpPr>
          <p:nvPr/>
        </p:nvSpPr>
        <p:spPr bwMode="auto">
          <a:xfrm>
            <a:off x="46482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18" name="Line 57"/>
          <p:cNvSpPr>
            <a:spLocks noChangeShapeType="1"/>
          </p:cNvSpPr>
          <p:nvPr/>
        </p:nvSpPr>
        <p:spPr bwMode="auto">
          <a:xfrm>
            <a:off x="48768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19" name="Line 58"/>
          <p:cNvSpPr>
            <a:spLocks noChangeShapeType="1"/>
          </p:cNvSpPr>
          <p:nvPr/>
        </p:nvSpPr>
        <p:spPr bwMode="auto">
          <a:xfrm>
            <a:off x="48006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20" name="Line 59"/>
          <p:cNvSpPr>
            <a:spLocks noChangeShapeType="1"/>
          </p:cNvSpPr>
          <p:nvPr/>
        </p:nvSpPr>
        <p:spPr bwMode="auto">
          <a:xfrm>
            <a:off x="50292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21" name="Line 60"/>
          <p:cNvSpPr>
            <a:spLocks noChangeShapeType="1"/>
          </p:cNvSpPr>
          <p:nvPr/>
        </p:nvSpPr>
        <p:spPr bwMode="auto">
          <a:xfrm>
            <a:off x="49530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22" name="Line 61"/>
          <p:cNvSpPr>
            <a:spLocks noChangeShapeType="1"/>
          </p:cNvSpPr>
          <p:nvPr/>
        </p:nvSpPr>
        <p:spPr bwMode="auto">
          <a:xfrm>
            <a:off x="8839200" y="2209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23" name="Line 62"/>
          <p:cNvSpPr>
            <a:spLocks noChangeShapeType="1"/>
          </p:cNvSpPr>
          <p:nvPr/>
        </p:nvSpPr>
        <p:spPr bwMode="auto">
          <a:xfrm>
            <a:off x="84582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24" name="Line 63"/>
          <p:cNvSpPr>
            <a:spLocks noChangeShapeType="1"/>
          </p:cNvSpPr>
          <p:nvPr/>
        </p:nvSpPr>
        <p:spPr bwMode="auto">
          <a:xfrm>
            <a:off x="85344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25" name="Line 64"/>
          <p:cNvSpPr>
            <a:spLocks noChangeShapeType="1"/>
          </p:cNvSpPr>
          <p:nvPr/>
        </p:nvSpPr>
        <p:spPr bwMode="auto">
          <a:xfrm>
            <a:off x="86106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26" name="Line 65"/>
          <p:cNvSpPr>
            <a:spLocks noChangeShapeType="1"/>
          </p:cNvSpPr>
          <p:nvPr/>
        </p:nvSpPr>
        <p:spPr bwMode="auto">
          <a:xfrm>
            <a:off x="86868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27" name="Line 66"/>
          <p:cNvSpPr>
            <a:spLocks noChangeShapeType="1"/>
          </p:cNvSpPr>
          <p:nvPr/>
        </p:nvSpPr>
        <p:spPr bwMode="auto">
          <a:xfrm>
            <a:off x="87630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28" name="Line 67"/>
          <p:cNvSpPr>
            <a:spLocks noChangeShapeType="1"/>
          </p:cNvSpPr>
          <p:nvPr/>
        </p:nvSpPr>
        <p:spPr bwMode="auto">
          <a:xfrm>
            <a:off x="89916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29" name="Line 68"/>
          <p:cNvSpPr>
            <a:spLocks noChangeShapeType="1"/>
          </p:cNvSpPr>
          <p:nvPr/>
        </p:nvSpPr>
        <p:spPr bwMode="auto">
          <a:xfrm>
            <a:off x="89154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30" name="Line 69"/>
          <p:cNvSpPr>
            <a:spLocks noChangeShapeType="1"/>
          </p:cNvSpPr>
          <p:nvPr/>
        </p:nvSpPr>
        <p:spPr bwMode="auto">
          <a:xfrm>
            <a:off x="91440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31" name="Line 70"/>
          <p:cNvSpPr>
            <a:spLocks noChangeShapeType="1"/>
          </p:cNvSpPr>
          <p:nvPr/>
        </p:nvSpPr>
        <p:spPr bwMode="auto">
          <a:xfrm>
            <a:off x="90678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32" name="Line 71"/>
          <p:cNvSpPr>
            <a:spLocks noChangeShapeType="1"/>
          </p:cNvSpPr>
          <p:nvPr/>
        </p:nvSpPr>
        <p:spPr bwMode="auto">
          <a:xfrm>
            <a:off x="6705600" y="2209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33" name="Line 72"/>
          <p:cNvSpPr>
            <a:spLocks noChangeShapeType="1"/>
          </p:cNvSpPr>
          <p:nvPr/>
        </p:nvSpPr>
        <p:spPr bwMode="auto">
          <a:xfrm>
            <a:off x="6324600" y="2209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34" name="Line 73"/>
          <p:cNvSpPr>
            <a:spLocks noChangeShapeType="1"/>
          </p:cNvSpPr>
          <p:nvPr/>
        </p:nvSpPr>
        <p:spPr bwMode="auto">
          <a:xfrm>
            <a:off x="59436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35" name="Line 74"/>
          <p:cNvSpPr>
            <a:spLocks noChangeShapeType="1"/>
          </p:cNvSpPr>
          <p:nvPr/>
        </p:nvSpPr>
        <p:spPr bwMode="auto">
          <a:xfrm>
            <a:off x="60198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36" name="Line 75"/>
          <p:cNvSpPr>
            <a:spLocks noChangeShapeType="1"/>
          </p:cNvSpPr>
          <p:nvPr/>
        </p:nvSpPr>
        <p:spPr bwMode="auto">
          <a:xfrm>
            <a:off x="60960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37" name="Line 76"/>
          <p:cNvSpPr>
            <a:spLocks noChangeShapeType="1"/>
          </p:cNvSpPr>
          <p:nvPr/>
        </p:nvSpPr>
        <p:spPr bwMode="auto">
          <a:xfrm>
            <a:off x="61722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38" name="Line 77"/>
          <p:cNvSpPr>
            <a:spLocks noChangeShapeType="1"/>
          </p:cNvSpPr>
          <p:nvPr/>
        </p:nvSpPr>
        <p:spPr bwMode="auto">
          <a:xfrm>
            <a:off x="62484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39" name="Line 78"/>
          <p:cNvSpPr>
            <a:spLocks noChangeShapeType="1"/>
          </p:cNvSpPr>
          <p:nvPr/>
        </p:nvSpPr>
        <p:spPr bwMode="auto">
          <a:xfrm>
            <a:off x="64770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40" name="Line 79"/>
          <p:cNvSpPr>
            <a:spLocks noChangeShapeType="1"/>
          </p:cNvSpPr>
          <p:nvPr/>
        </p:nvSpPr>
        <p:spPr bwMode="auto">
          <a:xfrm>
            <a:off x="64008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41" name="Line 80"/>
          <p:cNvSpPr>
            <a:spLocks noChangeShapeType="1"/>
          </p:cNvSpPr>
          <p:nvPr/>
        </p:nvSpPr>
        <p:spPr bwMode="auto">
          <a:xfrm>
            <a:off x="66294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42" name="Line 81"/>
          <p:cNvSpPr>
            <a:spLocks noChangeShapeType="1"/>
          </p:cNvSpPr>
          <p:nvPr/>
        </p:nvSpPr>
        <p:spPr bwMode="auto">
          <a:xfrm>
            <a:off x="65532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43" name="Line 82"/>
          <p:cNvSpPr>
            <a:spLocks noChangeShapeType="1"/>
          </p:cNvSpPr>
          <p:nvPr/>
        </p:nvSpPr>
        <p:spPr bwMode="auto">
          <a:xfrm>
            <a:off x="5867400" y="2209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44" name="Line 83"/>
          <p:cNvSpPr>
            <a:spLocks noChangeShapeType="1"/>
          </p:cNvSpPr>
          <p:nvPr/>
        </p:nvSpPr>
        <p:spPr bwMode="auto">
          <a:xfrm>
            <a:off x="5486400" y="2209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45" name="Line 84"/>
          <p:cNvSpPr>
            <a:spLocks noChangeShapeType="1"/>
          </p:cNvSpPr>
          <p:nvPr/>
        </p:nvSpPr>
        <p:spPr bwMode="auto">
          <a:xfrm>
            <a:off x="51054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46" name="Line 85"/>
          <p:cNvSpPr>
            <a:spLocks noChangeShapeType="1"/>
          </p:cNvSpPr>
          <p:nvPr/>
        </p:nvSpPr>
        <p:spPr bwMode="auto">
          <a:xfrm>
            <a:off x="51816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47" name="Line 86"/>
          <p:cNvSpPr>
            <a:spLocks noChangeShapeType="1"/>
          </p:cNvSpPr>
          <p:nvPr/>
        </p:nvSpPr>
        <p:spPr bwMode="auto">
          <a:xfrm>
            <a:off x="52578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48" name="Line 87"/>
          <p:cNvSpPr>
            <a:spLocks noChangeShapeType="1"/>
          </p:cNvSpPr>
          <p:nvPr/>
        </p:nvSpPr>
        <p:spPr bwMode="auto">
          <a:xfrm>
            <a:off x="53340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49" name="Line 88"/>
          <p:cNvSpPr>
            <a:spLocks noChangeShapeType="1"/>
          </p:cNvSpPr>
          <p:nvPr/>
        </p:nvSpPr>
        <p:spPr bwMode="auto">
          <a:xfrm>
            <a:off x="54102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50" name="Line 89"/>
          <p:cNvSpPr>
            <a:spLocks noChangeShapeType="1"/>
          </p:cNvSpPr>
          <p:nvPr/>
        </p:nvSpPr>
        <p:spPr bwMode="auto">
          <a:xfrm>
            <a:off x="56388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51" name="Line 90"/>
          <p:cNvSpPr>
            <a:spLocks noChangeShapeType="1"/>
          </p:cNvSpPr>
          <p:nvPr/>
        </p:nvSpPr>
        <p:spPr bwMode="auto">
          <a:xfrm>
            <a:off x="55626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52" name="Line 91"/>
          <p:cNvSpPr>
            <a:spLocks noChangeShapeType="1"/>
          </p:cNvSpPr>
          <p:nvPr/>
        </p:nvSpPr>
        <p:spPr bwMode="auto">
          <a:xfrm>
            <a:off x="57912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53" name="Line 92"/>
          <p:cNvSpPr>
            <a:spLocks noChangeShapeType="1"/>
          </p:cNvSpPr>
          <p:nvPr/>
        </p:nvSpPr>
        <p:spPr bwMode="auto">
          <a:xfrm>
            <a:off x="57150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54" name="Line 93"/>
          <p:cNvSpPr>
            <a:spLocks noChangeShapeType="1"/>
          </p:cNvSpPr>
          <p:nvPr/>
        </p:nvSpPr>
        <p:spPr bwMode="auto">
          <a:xfrm>
            <a:off x="4267200" y="2209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55" name="Line 94"/>
          <p:cNvSpPr>
            <a:spLocks noChangeShapeType="1"/>
          </p:cNvSpPr>
          <p:nvPr/>
        </p:nvSpPr>
        <p:spPr bwMode="auto">
          <a:xfrm>
            <a:off x="3886200" y="2209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56" name="Line 95"/>
          <p:cNvSpPr>
            <a:spLocks noChangeShapeType="1"/>
          </p:cNvSpPr>
          <p:nvPr/>
        </p:nvSpPr>
        <p:spPr bwMode="auto">
          <a:xfrm>
            <a:off x="35052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57" name="Line 96"/>
          <p:cNvSpPr>
            <a:spLocks noChangeShapeType="1"/>
          </p:cNvSpPr>
          <p:nvPr/>
        </p:nvSpPr>
        <p:spPr bwMode="auto">
          <a:xfrm>
            <a:off x="35814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58" name="Line 97"/>
          <p:cNvSpPr>
            <a:spLocks noChangeShapeType="1"/>
          </p:cNvSpPr>
          <p:nvPr/>
        </p:nvSpPr>
        <p:spPr bwMode="auto">
          <a:xfrm>
            <a:off x="36576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59" name="Line 98"/>
          <p:cNvSpPr>
            <a:spLocks noChangeShapeType="1"/>
          </p:cNvSpPr>
          <p:nvPr/>
        </p:nvSpPr>
        <p:spPr bwMode="auto">
          <a:xfrm>
            <a:off x="37338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60" name="Line 99"/>
          <p:cNvSpPr>
            <a:spLocks noChangeShapeType="1"/>
          </p:cNvSpPr>
          <p:nvPr/>
        </p:nvSpPr>
        <p:spPr bwMode="auto">
          <a:xfrm>
            <a:off x="38100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61" name="Line 100"/>
          <p:cNvSpPr>
            <a:spLocks noChangeShapeType="1"/>
          </p:cNvSpPr>
          <p:nvPr/>
        </p:nvSpPr>
        <p:spPr bwMode="auto">
          <a:xfrm>
            <a:off x="40386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62" name="Line 101"/>
          <p:cNvSpPr>
            <a:spLocks noChangeShapeType="1"/>
          </p:cNvSpPr>
          <p:nvPr/>
        </p:nvSpPr>
        <p:spPr bwMode="auto">
          <a:xfrm>
            <a:off x="39624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63" name="Line 102"/>
          <p:cNvSpPr>
            <a:spLocks noChangeShapeType="1"/>
          </p:cNvSpPr>
          <p:nvPr/>
        </p:nvSpPr>
        <p:spPr bwMode="auto">
          <a:xfrm>
            <a:off x="41910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64" name="Line 103"/>
          <p:cNvSpPr>
            <a:spLocks noChangeShapeType="1"/>
          </p:cNvSpPr>
          <p:nvPr/>
        </p:nvSpPr>
        <p:spPr bwMode="auto">
          <a:xfrm>
            <a:off x="41148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65" name="Line 104"/>
          <p:cNvSpPr>
            <a:spLocks noChangeShapeType="1"/>
          </p:cNvSpPr>
          <p:nvPr/>
        </p:nvSpPr>
        <p:spPr bwMode="auto">
          <a:xfrm>
            <a:off x="8382000" y="2209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66" name="Line 105"/>
          <p:cNvSpPr>
            <a:spLocks noChangeShapeType="1"/>
          </p:cNvSpPr>
          <p:nvPr/>
        </p:nvSpPr>
        <p:spPr bwMode="auto">
          <a:xfrm>
            <a:off x="8001000" y="2209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67" name="Line 106"/>
          <p:cNvSpPr>
            <a:spLocks noChangeShapeType="1"/>
          </p:cNvSpPr>
          <p:nvPr/>
        </p:nvSpPr>
        <p:spPr bwMode="auto">
          <a:xfrm>
            <a:off x="76200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68" name="Line 107"/>
          <p:cNvSpPr>
            <a:spLocks noChangeShapeType="1"/>
          </p:cNvSpPr>
          <p:nvPr/>
        </p:nvSpPr>
        <p:spPr bwMode="auto">
          <a:xfrm>
            <a:off x="76962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69" name="Line 108"/>
          <p:cNvSpPr>
            <a:spLocks noChangeShapeType="1"/>
          </p:cNvSpPr>
          <p:nvPr/>
        </p:nvSpPr>
        <p:spPr bwMode="auto">
          <a:xfrm>
            <a:off x="77724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0" name="Line 109"/>
          <p:cNvSpPr>
            <a:spLocks noChangeShapeType="1"/>
          </p:cNvSpPr>
          <p:nvPr/>
        </p:nvSpPr>
        <p:spPr bwMode="auto">
          <a:xfrm>
            <a:off x="78486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1" name="Line 110"/>
          <p:cNvSpPr>
            <a:spLocks noChangeShapeType="1"/>
          </p:cNvSpPr>
          <p:nvPr/>
        </p:nvSpPr>
        <p:spPr bwMode="auto">
          <a:xfrm>
            <a:off x="79248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2" name="Line 111"/>
          <p:cNvSpPr>
            <a:spLocks noChangeShapeType="1"/>
          </p:cNvSpPr>
          <p:nvPr/>
        </p:nvSpPr>
        <p:spPr bwMode="auto">
          <a:xfrm>
            <a:off x="81534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3" name="Line 112"/>
          <p:cNvSpPr>
            <a:spLocks noChangeShapeType="1"/>
          </p:cNvSpPr>
          <p:nvPr/>
        </p:nvSpPr>
        <p:spPr bwMode="auto">
          <a:xfrm>
            <a:off x="80772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4" name="Line 113"/>
          <p:cNvSpPr>
            <a:spLocks noChangeShapeType="1"/>
          </p:cNvSpPr>
          <p:nvPr/>
        </p:nvSpPr>
        <p:spPr bwMode="auto">
          <a:xfrm>
            <a:off x="83058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5" name="Line 114"/>
          <p:cNvSpPr>
            <a:spLocks noChangeShapeType="1"/>
          </p:cNvSpPr>
          <p:nvPr/>
        </p:nvSpPr>
        <p:spPr bwMode="auto">
          <a:xfrm>
            <a:off x="82296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6" name="Line 115"/>
          <p:cNvSpPr>
            <a:spLocks noChangeShapeType="1"/>
          </p:cNvSpPr>
          <p:nvPr/>
        </p:nvSpPr>
        <p:spPr bwMode="auto">
          <a:xfrm>
            <a:off x="7543800" y="2209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7" name="Line 116"/>
          <p:cNvSpPr>
            <a:spLocks noChangeShapeType="1"/>
          </p:cNvSpPr>
          <p:nvPr/>
        </p:nvSpPr>
        <p:spPr bwMode="auto">
          <a:xfrm>
            <a:off x="7162800" y="2209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8" name="Line 117"/>
          <p:cNvSpPr>
            <a:spLocks noChangeShapeType="1"/>
          </p:cNvSpPr>
          <p:nvPr/>
        </p:nvSpPr>
        <p:spPr bwMode="auto">
          <a:xfrm>
            <a:off x="67818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9" name="Line 118"/>
          <p:cNvSpPr>
            <a:spLocks noChangeShapeType="1"/>
          </p:cNvSpPr>
          <p:nvPr/>
        </p:nvSpPr>
        <p:spPr bwMode="auto">
          <a:xfrm>
            <a:off x="68580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80" name="Line 119"/>
          <p:cNvSpPr>
            <a:spLocks noChangeShapeType="1"/>
          </p:cNvSpPr>
          <p:nvPr/>
        </p:nvSpPr>
        <p:spPr bwMode="auto">
          <a:xfrm>
            <a:off x="69342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81" name="Line 120"/>
          <p:cNvSpPr>
            <a:spLocks noChangeShapeType="1"/>
          </p:cNvSpPr>
          <p:nvPr/>
        </p:nvSpPr>
        <p:spPr bwMode="auto">
          <a:xfrm>
            <a:off x="70104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82" name="Line 121"/>
          <p:cNvSpPr>
            <a:spLocks noChangeShapeType="1"/>
          </p:cNvSpPr>
          <p:nvPr/>
        </p:nvSpPr>
        <p:spPr bwMode="auto">
          <a:xfrm>
            <a:off x="70866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83" name="Line 122"/>
          <p:cNvSpPr>
            <a:spLocks noChangeShapeType="1"/>
          </p:cNvSpPr>
          <p:nvPr/>
        </p:nvSpPr>
        <p:spPr bwMode="auto">
          <a:xfrm>
            <a:off x="73152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84" name="Line 123"/>
          <p:cNvSpPr>
            <a:spLocks noChangeShapeType="1"/>
          </p:cNvSpPr>
          <p:nvPr/>
        </p:nvSpPr>
        <p:spPr bwMode="auto">
          <a:xfrm>
            <a:off x="72390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85" name="Line 124"/>
          <p:cNvSpPr>
            <a:spLocks noChangeShapeType="1"/>
          </p:cNvSpPr>
          <p:nvPr/>
        </p:nvSpPr>
        <p:spPr bwMode="auto">
          <a:xfrm>
            <a:off x="74676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86" name="Line 125"/>
          <p:cNvSpPr>
            <a:spLocks noChangeShapeType="1"/>
          </p:cNvSpPr>
          <p:nvPr/>
        </p:nvSpPr>
        <p:spPr bwMode="auto">
          <a:xfrm>
            <a:off x="73914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87" name="Line 126"/>
          <p:cNvSpPr>
            <a:spLocks noChangeShapeType="1"/>
          </p:cNvSpPr>
          <p:nvPr/>
        </p:nvSpPr>
        <p:spPr bwMode="auto">
          <a:xfrm>
            <a:off x="2590800" y="2209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88" name="Line 127"/>
          <p:cNvSpPr>
            <a:spLocks noChangeShapeType="1"/>
          </p:cNvSpPr>
          <p:nvPr/>
        </p:nvSpPr>
        <p:spPr bwMode="auto">
          <a:xfrm>
            <a:off x="2209800" y="2209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89" name="Line 128"/>
          <p:cNvSpPr>
            <a:spLocks noChangeShapeType="1"/>
          </p:cNvSpPr>
          <p:nvPr/>
        </p:nvSpPr>
        <p:spPr bwMode="auto">
          <a:xfrm>
            <a:off x="18288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90" name="Line 129"/>
          <p:cNvSpPr>
            <a:spLocks noChangeShapeType="1"/>
          </p:cNvSpPr>
          <p:nvPr/>
        </p:nvSpPr>
        <p:spPr bwMode="auto">
          <a:xfrm>
            <a:off x="19050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91" name="Line 130"/>
          <p:cNvSpPr>
            <a:spLocks noChangeShapeType="1"/>
          </p:cNvSpPr>
          <p:nvPr/>
        </p:nvSpPr>
        <p:spPr bwMode="auto">
          <a:xfrm>
            <a:off x="19812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92" name="Line 131"/>
          <p:cNvSpPr>
            <a:spLocks noChangeShapeType="1"/>
          </p:cNvSpPr>
          <p:nvPr/>
        </p:nvSpPr>
        <p:spPr bwMode="auto">
          <a:xfrm>
            <a:off x="20574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93" name="Line 132"/>
          <p:cNvSpPr>
            <a:spLocks noChangeShapeType="1"/>
          </p:cNvSpPr>
          <p:nvPr/>
        </p:nvSpPr>
        <p:spPr bwMode="auto">
          <a:xfrm>
            <a:off x="21336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94" name="Line 133"/>
          <p:cNvSpPr>
            <a:spLocks noChangeShapeType="1"/>
          </p:cNvSpPr>
          <p:nvPr/>
        </p:nvSpPr>
        <p:spPr bwMode="auto">
          <a:xfrm>
            <a:off x="23622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95" name="Line 134"/>
          <p:cNvSpPr>
            <a:spLocks noChangeShapeType="1"/>
          </p:cNvSpPr>
          <p:nvPr/>
        </p:nvSpPr>
        <p:spPr bwMode="auto">
          <a:xfrm>
            <a:off x="22860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96" name="Line 135"/>
          <p:cNvSpPr>
            <a:spLocks noChangeShapeType="1"/>
          </p:cNvSpPr>
          <p:nvPr/>
        </p:nvSpPr>
        <p:spPr bwMode="auto">
          <a:xfrm>
            <a:off x="3276600" y="2205038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97" name="Line 136"/>
          <p:cNvSpPr>
            <a:spLocks noChangeShapeType="1"/>
          </p:cNvSpPr>
          <p:nvPr/>
        </p:nvSpPr>
        <p:spPr bwMode="auto">
          <a:xfrm>
            <a:off x="2438400" y="220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98" name="Freeform 137"/>
          <p:cNvSpPr>
            <a:spLocks noChangeArrowheads="1"/>
          </p:cNvSpPr>
          <p:nvPr/>
        </p:nvSpPr>
        <p:spPr bwMode="auto">
          <a:xfrm>
            <a:off x="8980488" y="2197100"/>
            <a:ext cx="163512" cy="1104900"/>
          </a:xfrm>
          <a:custGeom>
            <a:avLst/>
            <a:gdLst>
              <a:gd name="T0" fmla="*/ 259574529 w 103"/>
              <a:gd name="T1" fmla="*/ 0 h 696"/>
              <a:gd name="T2" fmla="*/ 85685050 w 103"/>
              <a:gd name="T3" fmla="*/ 131048129 h 696"/>
              <a:gd name="T4" fmla="*/ 216732810 w 103"/>
              <a:gd name="T5" fmla="*/ 282257500 h 696"/>
              <a:gd name="T6" fmla="*/ 151208917 w 103"/>
              <a:gd name="T7" fmla="*/ 410786218 h 696"/>
              <a:gd name="T8" fmla="*/ 236893992 w 103"/>
              <a:gd name="T9" fmla="*/ 672882475 h 696"/>
              <a:gd name="T10" fmla="*/ 216732810 w 103"/>
              <a:gd name="T11" fmla="*/ 781248362 h 696"/>
              <a:gd name="T12" fmla="*/ 151208917 w 103"/>
              <a:gd name="T13" fmla="*/ 824091797 h 696"/>
              <a:gd name="T14" fmla="*/ 128526794 w 103"/>
              <a:gd name="T15" fmla="*/ 889614447 h 696"/>
              <a:gd name="T16" fmla="*/ 216732810 w 103"/>
              <a:gd name="T17" fmla="*/ 1257557131 h 696"/>
              <a:gd name="T18" fmla="*/ 194050636 w 103"/>
              <a:gd name="T19" fmla="*/ 1559977362 h 696"/>
              <a:gd name="T20" fmla="*/ 259574529 w 103"/>
              <a:gd name="T21" fmla="*/ 1754028928 h 69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03"/>
              <a:gd name="T34" fmla="*/ 0 h 696"/>
              <a:gd name="T35" fmla="*/ 103 w 103"/>
              <a:gd name="T36" fmla="*/ 696 h 69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03" h="696">
                <a:moveTo>
                  <a:pt x="103" y="0"/>
                </a:moveTo>
                <a:cubicBezTo>
                  <a:pt x="83" y="31"/>
                  <a:pt x="65" y="32"/>
                  <a:pt x="34" y="52"/>
                </a:cubicBezTo>
                <a:cubicBezTo>
                  <a:pt x="62" y="94"/>
                  <a:pt x="70" y="66"/>
                  <a:pt x="86" y="112"/>
                </a:cubicBezTo>
                <a:cubicBezTo>
                  <a:pt x="80" y="130"/>
                  <a:pt x="62" y="144"/>
                  <a:pt x="60" y="163"/>
                </a:cubicBezTo>
                <a:cubicBezTo>
                  <a:pt x="56" y="199"/>
                  <a:pt x="75" y="238"/>
                  <a:pt x="94" y="267"/>
                </a:cubicBezTo>
                <a:cubicBezTo>
                  <a:pt x="91" y="281"/>
                  <a:pt x="93" y="297"/>
                  <a:pt x="86" y="310"/>
                </a:cubicBezTo>
                <a:cubicBezTo>
                  <a:pt x="81" y="319"/>
                  <a:pt x="67" y="319"/>
                  <a:pt x="60" y="327"/>
                </a:cubicBezTo>
                <a:cubicBezTo>
                  <a:pt x="54" y="334"/>
                  <a:pt x="54" y="344"/>
                  <a:pt x="51" y="353"/>
                </a:cubicBezTo>
                <a:cubicBezTo>
                  <a:pt x="62" y="463"/>
                  <a:pt x="60" y="425"/>
                  <a:pt x="86" y="499"/>
                </a:cubicBezTo>
                <a:cubicBezTo>
                  <a:pt x="26" y="518"/>
                  <a:pt x="0" y="595"/>
                  <a:pt x="77" y="619"/>
                </a:cubicBezTo>
                <a:cubicBezTo>
                  <a:pt x="86" y="644"/>
                  <a:pt x="84" y="679"/>
                  <a:pt x="103" y="696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99" name="Text Box 138"/>
          <p:cNvSpPr txBox="1">
            <a:spLocks noChangeArrowheads="1"/>
          </p:cNvSpPr>
          <p:nvPr/>
        </p:nvSpPr>
        <p:spPr bwMode="auto">
          <a:xfrm>
            <a:off x="547688" y="3362325"/>
            <a:ext cx="89630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0.1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米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=(      )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米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=(    )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分米</a:t>
            </a:r>
            <a:endParaRPr lang="en-US" altLang="zh-CN" sz="3600">
              <a:latin typeface="华文新魏" pitchFamily="2" charset="-122"/>
              <a:ea typeface="华文新魏" pitchFamily="2" charset="-122"/>
            </a:endParaRPr>
          </a:p>
          <a:p>
            <a:endParaRPr lang="en-US" altLang="zh-CN" sz="360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0.10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米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=(        )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米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=(    )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厘米</a:t>
            </a:r>
          </a:p>
          <a:p>
            <a:endParaRPr lang="en-US" altLang="zh-CN" sz="360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0.100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米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=(        )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米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=(      )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毫米</a:t>
            </a:r>
          </a:p>
          <a:p>
            <a:endParaRPr lang="zh-CN" altLang="en-US" sz="36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400" name="Text Box 142"/>
          <p:cNvSpPr txBox="1">
            <a:spLocks noChangeArrowheads="1"/>
          </p:cNvSpPr>
          <p:nvPr/>
        </p:nvSpPr>
        <p:spPr bwMode="auto">
          <a:xfrm>
            <a:off x="395288" y="2840038"/>
            <a:ext cx="8858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华文新魏" pitchFamily="2" charset="-122"/>
                <a:ea typeface="华文新魏" pitchFamily="2" charset="-122"/>
              </a:rPr>
              <a:t>cm</a:t>
            </a:r>
          </a:p>
        </p:txBody>
      </p:sp>
      <p:sp>
        <p:nvSpPr>
          <p:cNvPr id="11401" name="Text Box 147"/>
          <p:cNvSpPr txBox="1">
            <a:spLocks noChangeArrowheads="1"/>
          </p:cNvSpPr>
          <p:nvPr/>
        </p:nvSpPr>
        <p:spPr bwMode="auto">
          <a:xfrm>
            <a:off x="517525" y="6454775"/>
            <a:ext cx="260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36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705" name="Text Box 153"/>
          <p:cNvSpPr txBox="1">
            <a:spLocks noChangeArrowheads="1"/>
          </p:cNvSpPr>
          <p:nvPr/>
        </p:nvSpPr>
        <p:spPr bwMode="auto">
          <a:xfrm>
            <a:off x="4419600" y="4451350"/>
            <a:ext cx="641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10</a:t>
            </a:r>
          </a:p>
        </p:txBody>
      </p:sp>
      <p:sp>
        <p:nvSpPr>
          <p:cNvPr id="23706" name="Text Box 154"/>
          <p:cNvSpPr txBox="1">
            <a:spLocks noChangeArrowheads="1"/>
          </p:cNvSpPr>
          <p:nvPr/>
        </p:nvSpPr>
        <p:spPr bwMode="auto">
          <a:xfrm>
            <a:off x="4640263" y="5621338"/>
            <a:ext cx="914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100</a:t>
            </a:r>
          </a:p>
        </p:txBody>
      </p:sp>
      <p:sp>
        <p:nvSpPr>
          <p:cNvPr id="23707" name="Text Box 155"/>
          <p:cNvSpPr txBox="1">
            <a:spLocks noChangeArrowheads="1"/>
          </p:cNvSpPr>
          <p:nvPr/>
        </p:nvSpPr>
        <p:spPr bwMode="auto">
          <a:xfrm>
            <a:off x="4086225" y="3389313"/>
            <a:ext cx="3683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1</a:t>
            </a:r>
          </a:p>
        </p:txBody>
      </p:sp>
      <p:sp>
        <p:nvSpPr>
          <p:cNvPr id="11405" name="Line 158"/>
          <p:cNvSpPr>
            <a:spLocks noChangeShapeType="1"/>
          </p:cNvSpPr>
          <p:nvPr/>
        </p:nvSpPr>
        <p:spPr bwMode="auto">
          <a:xfrm>
            <a:off x="3348038" y="2205038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06" name="Line 160"/>
          <p:cNvSpPr>
            <a:spLocks noChangeShapeType="1"/>
          </p:cNvSpPr>
          <p:nvPr/>
        </p:nvSpPr>
        <p:spPr bwMode="auto">
          <a:xfrm>
            <a:off x="2484438" y="2205038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2573338" y="5294313"/>
            <a:ext cx="1185862" cy="1247775"/>
            <a:chOff x="11143561" y="4543949"/>
            <a:chExt cx="1186543" cy="1247720"/>
          </a:xfrm>
        </p:grpSpPr>
        <p:sp>
          <p:nvSpPr>
            <p:cNvPr id="11419" name="Text Box 161"/>
            <p:cNvSpPr txBox="1">
              <a:spLocks noChangeArrowheads="1"/>
            </p:cNvSpPr>
            <p:nvPr/>
          </p:nvSpPr>
          <p:spPr bwMode="auto">
            <a:xfrm>
              <a:off x="11143561" y="5145338"/>
              <a:ext cx="1186543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 b="1">
                  <a:solidFill>
                    <a:schemeClr val="accent2"/>
                  </a:solidFill>
                  <a:latin typeface="华文新魏" pitchFamily="2" charset="-122"/>
                  <a:ea typeface="华文新魏" pitchFamily="2" charset="-122"/>
                </a:rPr>
                <a:t>1000</a:t>
              </a:r>
            </a:p>
          </p:txBody>
        </p:sp>
        <p:sp>
          <p:nvSpPr>
            <p:cNvPr id="11420" name="Text Box 162"/>
            <p:cNvSpPr txBox="1">
              <a:spLocks noChangeArrowheads="1"/>
            </p:cNvSpPr>
            <p:nvPr/>
          </p:nvSpPr>
          <p:spPr bwMode="auto">
            <a:xfrm>
              <a:off x="11279816" y="4543949"/>
              <a:ext cx="914033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 b="1">
                  <a:solidFill>
                    <a:schemeClr val="accent2"/>
                  </a:solidFill>
                  <a:latin typeface="华文新魏" pitchFamily="2" charset="-122"/>
                  <a:ea typeface="华文新魏" pitchFamily="2" charset="-122"/>
                </a:rPr>
                <a:t>100</a:t>
              </a:r>
            </a:p>
          </p:txBody>
        </p:sp>
        <p:sp>
          <p:nvSpPr>
            <p:cNvPr id="11421" name="Line 163"/>
            <p:cNvSpPr>
              <a:spLocks noChangeShapeType="1"/>
            </p:cNvSpPr>
            <p:nvPr/>
          </p:nvSpPr>
          <p:spPr bwMode="auto">
            <a:xfrm>
              <a:off x="11196289" y="5143891"/>
              <a:ext cx="10810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417763" y="4127500"/>
            <a:ext cx="1008062" cy="1168400"/>
            <a:chOff x="11132152" y="6009418"/>
            <a:chExt cx="1008063" cy="1168113"/>
          </a:xfrm>
        </p:grpSpPr>
        <p:sp>
          <p:nvSpPr>
            <p:cNvPr id="11416" name="Line 164"/>
            <p:cNvSpPr>
              <a:spLocks noChangeShapeType="1"/>
            </p:cNvSpPr>
            <p:nvPr/>
          </p:nvSpPr>
          <p:spPr bwMode="auto">
            <a:xfrm>
              <a:off x="11132152" y="6580163"/>
              <a:ext cx="10080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17" name="Text Box 165"/>
            <p:cNvSpPr txBox="1">
              <a:spLocks noChangeArrowheads="1"/>
            </p:cNvSpPr>
            <p:nvPr/>
          </p:nvSpPr>
          <p:spPr bwMode="auto">
            <a:xfrm>
              <a:off x="11149069" y="6531200"/>
              <a:ext cx="914033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 b="1">
                  <a:solidFill>
                    <a:schemeClr val="accent2"/>
                  </a:solidFill>
                  <a:latin typeface="华文新魏" pitchFamily="2" charset="-122"/>
                  <a:ea typeface="华文新魏" pitchFamily="2" charset="-122"/>
                </a:rPr>
                <a:t>100</a:t>
              </a:r>
            </a:p>
          </p:txBody>
        </p:sp>
        <p:sp>
          <p:nvSpPr>
            <p:cNvPr id="11418" name="Text Box 166"/>
            <p:cNvSpPr txBox="1">
              <a:spLocks noChangeArrowheads="1"/>
            </p:cNvSpPr>
            <p:nvPr/>
          </p:nvSpPr>
          <p:spPr bwMode="auto">
            <a:xfrm>
              <a:off x="11255281" y="6009418"/>
              <a:ext cx="64152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 b="1">
                  <a:solidFill>
                    <a:schemeClr val="accent2"/>
                  </a:solidFill>
                  <a:latin typeface="华文新魏" pitchFamily="2" charset="-122"/>
                  <a:ea typeface="华文新魏" pitchFamily="2" charset="-122"/>
                </a:rPr>
                <a:t>10</a:t>
              </a:r>
            </a:p>
          </p:txBody>
        </p:sp>
      </p:grpSp>
      <p:grpSp>
        <p:nvGrpSpPr>
          <p:cNvPr id="4" name="组合 1"/>
          <p:cNvGrpSpPr>
            <a:grpSpLocks/>
          </p:cNvGrpSpPr>
          <p:nvPr/>
        </p:nvGrpSpPr>
        <p:grpSpPr bwMode="auto">
          <a:xfrm>
            <a:off x="2187575" y="3141663"/>
            <a:ext cx="719138" cy="1200150"/>
            <a:chOff x="10845103" y="6529679"/>
            <a:chExt cx="719138" cy="1200577"/>
          </a:xfrm>
        </p:grpSpPr>
        <p:sp>
          <p:nvSpPr>
            <p:cNvPr id="11413" name="Line 167"/>
            <p:cNvSpPr>
              <a:spLocks noChangeShapeType="1"/>
            </p:cNvSpPr>
            <p:nvPr/>
          </p:nvSpPr>
          <p:spPr bwMode="auto">
            <a:xfrm>
              <a:off x="10845103" y="7083925"/>
              <a:ext cx="7191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14" name="Text Box 168"/>
            <p:cNvSpPr txBox="1">
              <a:spLocks noChangeArrowheads="1"/>
            </p:cNvSpPr>
            <p:nvPr/>
          </p:nvSpPr>
          <p:spPr bwMode="auto">
            <a:xfrm>
              <a:off x="10908952" y="7083925"/>
              <a:ext cx="64152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 b="1">
                  <a:solidFill>
                    <a:schemeClr val="accent2"/>
                  </a:solidFill>
                  <a:latin typeface="华文新魏" pitchFamily="2" charset="-122"/>
                  <a:ea typeface="华文新魏" pitchFamily="2" charset="-122"/>
                </a:rPr>
                <a:t>10</a:t>
              </a:r>
            </a:p>
          </p:txBody>
        </p:sp>
        <p:sp>
          <p:nvSpPr>
            <p:cNvPr id="11415" name="Text Box 169"/>
            <p:cNvSpPr txBox="1">
              <a:spLocks noChangeArrowheads="1"/>
            </p:cNvSpPr>
            <p:nvPr/>
          </p:nvSpPr>
          <p:spPr bwMode="auto">
            <a:xfrm>
              <a:off x="10980389" y="6529679"/>
              <a:ext cx="36901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 b="1">
                  <a:solidFill>
                    <a:schemeClr val="accent2"/>
                  </a:solidFill>
                  <a:latin typeface="华文新魏" pitchFamily="2" charset="-122"/>
                  <a:ea typeface="华文新魏" pitchFamily="2" charset="-122"/>
                </a:rPr>
                <a:t>1</a:t>
              </a:r>
            </a:p>
          </p:txBody>
        </p:sp>
      </p:grpSp>
      <p:sp>
        <p:nvSpPr>
          <p:cNvPr id="167" name="同侧圆角矩形 166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2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68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9" name="Text Box 148"/>
          <p:cNvSpPr txBox="1">
            <a:spLocks noChangeArrowheads="1"/>
          </p:cNvSpPr>
          <p:nvPr/>
        </p:nvSpPr>
        <p:spPr bwMode="auto">
          <a:xfrm>
            <a:off x="6373813" y="4003675"/>
            <a:ext cx="2032000" cy="1200150"/>
          </a:xfrm>
          <a:prstGeom prst="rect">
            <a:avLst/>
          </a:prstGeom>
          <a:solidFill>
            <a:srgbClr val="E6B9B8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你是怎样</a:t>
            </a:r>
            <a:endParaRPr lang="en-US" altLang="zh-CN" sz="3600" b="1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比较的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05" grpId="0"/>
      <p:bldP spid="23706" grpId="0"/>
      <p:bldP spid="23707" grpId="0"/>
      <p:bldP spid="16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754438" y="1566863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291" name="Text Box 138"/>
          <p:cNvSpPr txBox="1">
            <a:spLocks noChangeArrowheads="1"/>
          </p:cNvSpPr>
          <p:nvPr/>
        </p:nvSpPr>
        <p:spPr bwMode="auto">
          <a:xfrm>
            <a:off x="1566863" y="1828800"/>
            <a:ext cx="51657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分米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=10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厘米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=100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毫米</a:t>
            </a:r>
          </a:p>
        </p:txBody>
      </p:sp>
      <p:sp>
        <p:nvSpPr>
          <p:cNvPr id="12292" name="Text Box 141"/>
          <p:cNvSpPr txBox="1">
            <a:spLocks noChangeArrowheads="1"/>
          </p:cNvSpPr>
          <p:nvPr/>
        </p:nvSpPr>
        <p:spPr bwMode="auto">
          <a:xfrm>
            <a:off x="1658938" y="3962400"/>
            <a:ext cx="5572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0.1</a:t>
            </a:r>
            <a:r>
              <a:rPr lang="zh-CN" altLang="en-US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米</a:t>
            </a: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0.10</a:t>
            </a:r>
            <a:r>
              <a:rPr lang="zh-CN" altLang="en-US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米 </a:t>
            </a: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=0.100</a:t>
            </a:r>
            <a:r>
              <a:rPr lang="zh-CN" altLang="en-US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米</a:t>
            </a:r>
          </a:p>
        </p:txBody>
      </p:sp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1466850" y="2498725"/>
            <a:ext cx="5060950" cy="1354138"/>
            <a:chOff x="1671400" y="2474826"/>
            <a:chExt cx="5060840" cy="1353459"/>
          </a:xfrm>
        </p:grpSpPr>
        <p:grpSp>
          <p:nvGrpSpPr>
            <p:cNvPr id="3" name="组合 169"/>
            <p:cNvGrpSpPr>
              <a:grpSpLocks/>
            </p:cNvGrpSpPr>
            <p:nvPr/>
          </p:nvGrpSpPr>
          <p:grpSpPr bwMode="auto">
            <a:xfrm>
              <a:off x="5017155" y="2580396"/>
              <a:ext cx="1186543" cy="1247720"/>
              <a:chOff x="11143561" y="4543949"/>
              <a:chExt cx="1186543" cy="1247720"/>
            </a:xfrm>
          </p:grpSpPr>
          <p:sp>
            <p:nvSpPr>
              <p:cNvPr id="12308" name="Text Box 161"/>
              <p:cNvSpPr txBox="1">
                <a:spLocks noChangeArrowheads="1"/>
              </p:cNvSpPr>
              <p:nvPr/>
            </p:nvSpPr>
            <p:spPr bwMode="auto">
              <a:xfrm>
                <a:off x="11143561" y="5145338"/>
                <a:ext cx="1186543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>
                    <a:latin typeface="华文新魏" pitchFamily="2" charset="-122"/>
                    <a:ea typeface="华文新魏" pitchFamily="2" charset="-122"/>
                  </a:rPr>
                  <a:t>1000</a:t>
                </a:r>
              </a:p>
            </p:txBody>
          </p:sp>
          <p:sp>
            <p:nvSpPr>
              <p:cNvPr id="12309" name="Text Box 162"/>
              <p:cNvSpPr txBox="1">
                <a:spLocks noChangeArrowheads="1"/>
              </p:cNvSpPr>
              <p:nvPr/>
            </p:nvSpPr>
            <p:spPr bwMode="auto">
              <a:xfrm>
                <a:off x="11279816" y="4543949"/>
                <a:ext cx="914033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>
                    <a:latin typeface="华文新魏" pitchFamily="2" charset="-122"/>
                    <a:ea typeface="华文新魏" pitchFamily="2" charset="-122"/>
                  </a:rPr>
                  <a:t>100</a:t>
                </a:r>
              </a:p>
            </p:txBody>
          </p:sp>
          <p:sp>
            <p:nvSpPr>
              <p:cNvPr id="12310" name="Line 163"/>
              <p:cNvSpPr>
                <a:spLocks noChangeShapeType="1"/>
              </p:cNvSpPr>
              <p:nvPr/>
            </p:nvSpPr>
            <p:spPr bwMode="auto">
              <a:xfrm>
                <a:off x="11196289" y="5143891"/>
                <a:ext cx="10810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组合 173"/>
            <p:cNvGrpSpPr>
              <a:grpSpLocks/>
            </p:cNvGrpSpPr>
            <p:nvPr/>
          </p:nvGrpSpPr>
          <p:grpSpPr bwMode="auto">
            <a:xfrm>
              <a:off x="3251196" y="2617553"/>
              <a:ext cx="1008063" cy="1168113"/>
              <a:chOff x="11132152" y="6009418"/>
              <a:chExt cx="1008063" cy="1168113"/>
            </a:xfrm>
          </p:grpSpPr>
          <p:sp>
            <p:nvSpPr>
              <p:cNvPr id="12305" name="Line 164"/>
              <p:cNvSpPr>
                <a:spLocks noChangeShapeType="1"/>
              </p:cNvSpPr>
              <p:nvPr/>
            </p:nvSpPr>
            <p:spPr bwMode="auto">
              <a:xfrm>
                <a:off x="11132152" y="6580163"/>
                <a:ext cx="100806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6" name="Text Box 165"/>
              <p:cNvSpPr txBox="1">
                <a:spLocks noChangeArrowheads="1"/>
              </p:cNvSpPr>
              <p:nvPr/>
            </p:nvSpPr>
            <p:spPr bwMode="auto">
              <a:xfrm>
                <a:off x="11149069" y="6531200"/>
                <a:ext cx="914033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>
                    <a:latin typeface="华文新魏" pitchFamily="2" charset="-122"/>
                    <a:ea typeface="华文新魏" pitchFamily="2" charset="-122"/>
                  </a:rPr>
                  <a:t>100</a:t>
                </a:r>
              </a:p>
            </p:txBody>
          </p:sp>
          <p:sp>
            <p:nvSpPr>
              <p:cNvPr id="12307" name="Text Box 166"/>
              <p:cNvSpPr txBox="1">
                <a:spLocks noChangeArrowheads="1"/>
              </p:cNvSpPr>
              <p:nvPr/>
            </p:nvSpPr>
            <p:spPr bwMode="auto">
              <a:xfrm>
                <a:off x="11255281" y="6009418"/>
                <a:ext cx="641522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>
                    <a:latin typeface="华文新魏" pitchFamily="2" charset="-122"/>
                    <a:ea typeface="华文新魏" pitchFamily="2" charset="-122"/>
                  </a:rPr>
                  <a:t>10</a:t>
                </a:r>
              </a:p>
            </p:txBody>
          </p:sp>
        </p:grpSp>
        <p:grpSp>
          <p:nvGrpSpPr>
            <p:cNvPr id="5" name="组合 177"/>
            <p:cNvGrpSpPr>
              <a:grpSpLocks/>
            </p:cNvGrpSpPr>
            <p:nvPr/>
          </p:nvGrpSpPr>
          <p:grpSpPr bwMode="auto">
            <a:xfrm>
              <a:off x="1671400" y="2474826"/>
              <a:ext cx="719138" cy="1353459"/>
              <a:chOff x="10845103" y="6455076"/>
              <a:chExt cx="719138" cy="1203631"/>
            </a:xfrm>
          </p:grpSpPr>
          <p:sp>
            <p:nvSpPr>
              <p:cNvPr id="12302" name="Line 167"/>
              <p:cNvSpPr>
                <a:spLocks noChangeShapeType="1"/>
              </p:cNvSpPr>
              <p:nvPr/>
            </p:nvSpPr>
            <p:spPr bwMode="auto">
              <a:xfrm>
                <a:off x="10845103" y="7083925"/>
                <a:ext cx="71913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3" name="Text Box 168"/>
              <p:cNvSpPr txBox="1">
                <a:spLocks noChangeArrowheads="1"/>
              </p:cNvSpPr>
              <p:nvPr/>
            </p:nvSpPr>
            <p:spPr bwMode="auto">
              <a:xfrm>
                <a:off x="10908952" y="7083925"/>
                <a:ext cx="641522" cy="5747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>
                    <a:latin typeface="华文新魏" pitchFamily="2" charset="-122"/>
                    <a:ea typeface="华文新魏" pitchFamily="2" charset="-122"/>
                  </a:rPr>
                  <a:t>10</a:t>
                </a:r>
              </a:p>
            </p:txBody>
          </p:sp>
          <p:sp>
            <p:nvSpPr>
              <p:cNvPr id="12304" name="Text Box 169"/>
              <p:cNvSpPr txBox="1">
                <a:spLocks noChangeArrowheads="1"/>
              </p:cNvSpPr>
              <p:nvPr/>
            </p:nvSpPr>
            <p:spPr bwMode="auto">
              <a:xfrm>
                <a:off x="10980389" y="6455076"/>
                <a:ext cx="369012" cy="5747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>
                    <a:latin typeface="华文新魏" pitchFamily="2" charset="-122"/>
                    <a:ea typeface="华文新魏" pitchFamily="2" charset="-122"/>
                  </a:rPr>
                  <a:t>1</a:t>
                </a:r>
              </a:p>
            </p:txBody>
          </p:sp>
        </p:grpSp>
        <p:sp>
          <p:nvSpPr>
            <p:cNvPr id="12301" name="矩形 2"/>
            <p:cNvSpPr>
              <a:spLocks noChangeArrowheads="1"/>
            </p:cNvSpPr>
            <p:nvPr/>
          </p:nvSpPr>
          <p:spPr bwMode="auto">
            <a:xfrm>
              <a:off x="1812303" y="2852853"/>
              <a:ext cx="4919937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>
                  <a:latin typeface="华文新魏" pitchFamily="2" charset="-122"/>
                  <a:ea typeface="华文新魏" pitchFamily="2" charset="-122"/>
                </a:rPr>
                <a:t>    米</a:t>
              </a:r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=         </a:t>
              </a:r>
              <a:r>
                <a:rPr lang="zh-CN" altLang="en-US" sz="3600">
                  <a:latin typeface="华文新魏" pitchFamily="2" charset="-122"/>
                  <a:ea typeface="华文新魏" pitchFamily="2" charset="-122"/>
                </a:rPr>
                <a:t>米</a:t>
              </a:r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=          </a:t>
              </a:r>
              <a:r>
                <a:rPr lang="zh-CN" altLang="en-US" sz="3600">
                  <a:latin typeface="华文新魏" pitchFamily="2" charset="-122"/>
                  <a:ea typeface="华文新魏" pitchFamily="2" charset="-122"/>
                </a:rPr>
                <a:t>米</a:t>
              </a:r>
              <a:endParaRPr lang="zh-CN" altLang="en-US" sz="3600"/>
            </a:p>
          </p:txBody>
        </p:sp>
      </p:grpSp>
      <p:sp>
        <p:nvSpPr>
          <p:cNvPr id="183" name="同侧圆角矩形 182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184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29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2463" y="4941888"/>
            <a:ext cx="167957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908050"/>
            <a:ext cx="2592387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754438" y="1566863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315" name="Text Box 138"/>
          <p:cNvSpPr txBox="1">
            <a:spLocks noChangeArrowheads="1"/>
          </p:cNvSpPr>
          <p:nvPr/>
        </p:nvSpPr>
        <p:spPr bwMode="auto">
          <a:xfrm>
            <a:off x="996950" y="1828800"/>
            <a:ext cx="59515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分米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=10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厘米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=100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毫米</a:t>
            </a:r>
          </a:p>
        </p:txBody>
      </p:sp>
      <p:sp>
        <p:nvSpPr>
          <p:cNvPr id="13316" name="Text Box 147"/>
          <p:cNvSpPr txBox="1">
            <a:spLocks noChangeArrowheads="1"/>
          </p:cNvSpPr>
          <p:nvPr/>
        </p:nvSpPr>
        <p:spPr bwMode="auto">
          <a:xfrm>
            <a:off x="338138" y="4973638"/>
            <a:ext cx="1841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83" name="同侧圆角矩形 182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184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319" name="Text Box 138"/>
          <p:cNvSpPr txBox="1">
            <a:spLocks noChangeArrowheads="1"/>
          </p:cNvSpPr>
          <p:nvPr/>
        </p:nvSpPr>
        <p:spPr bwMode="auto">
          <a:xfrm>
            <a:off x="996950" y="2747963"/>
            <a:ext cx="59515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0.1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米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=0.10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米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=0.100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米</a:t>
            </a:r>
          </a:p>
        </p:txBody>
      </p:sp>
      <p:sp>
        <p:nvSpPr>
          <p:cNvPr id="13320" name="Text Box 141"/>
          <p:cNvSpPr txBox="1">
            <a:spLocks noChangeArrowheads="1"/>
          </p:cNvSpPr>
          <p:nvPr/>
        </p:nvSpPr>
        <p:spPr bwMode="auto">
          <a:xfrm>
            <a:off x="996950" y="3692525"/>
            <a:ext cx="55721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0.1</a:t>
            </a:r>
            <a:r>
              <a:rPr lang="zh-CN" altLang="en-US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米</a:t>
            </a: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0.10</a:t>
            </a:r>
            <a:r>
              <a:rPr lang="zh-CN" altLang="en-US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米 </a:t>
            </a: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=0.100</a:t>
            </a:r>
            <a:r>
              <a:rPr lang="zh-CN" altLang="en-US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米</a:t>
            </a:r>
          </a:p>
        </p:txBody>
      </p:sp>
      <p:pic>
        <p:nvPicPr>
          <p:cNvPr id="133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2463" y="4941888"/>
            <a:ext cx="167957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1273175"/>
            <a:ext cx="2592387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ChangeArrowheads="1"/>
          </p:cNvSpPr>
          <p:nvPr/>
        </p:nvSpPr>
        <p:spPr bwMode="auto">
          <a:xfrm>
            <a:off x="4181475" y="30813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4339" name="Text Box 7"/>
          <p:cNvSpPr txBox="1">
            <a:spLocks noChangeArrowheads="1"/>
          </p:cNvSpPr>
          <p:nvPr/>
        </p:nvSpPr>
        <p:spPr bwMode="auto">
          <a:xfrm>
            <a:off x="412750" y="2636838"/>
            <a:ext cx="8229600" cy="70802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仔细观察上面的例子</a:t>
            </a:r>
            <a:r>
              <a:rPr lang="en-US" altLang="zh-CN" sz="40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你发现了什么</a:t>
            </a:r>
            <a:r>
              <a:rPr lang="en-US" altLang="zh-CN" sz="4000">
                <a:latin typeface="华文新魏" pitchFamily="2" charset="-122"/>
                <a:ea typeface="华文新魏" pitchFamily="2" charset="-122"/>
              </a:rPr>
              <a:t>?</a:t>
            </a: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346075" y="3860800"/>
            <a:ext cx="8380413" cy="1077913"/>
          </a:xfrm>
          <a:prstGeom prst="rect">
            <a:avLst/>
          </a:prstGeom>
          <a:solidFill>
            <a:srgbClr val="C6D9F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从左往右看，小数的末尾添上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个或几个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，</a:t>
            </a:r>
            <a:endParaRPr lang="en-US" altLang="zh-CN" sz="3200" b="1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小数的大小不变。</a:t>
            </a:r>
          </a:p>
        </p:txBody>
      </p:sp>
      <p:sp>
        <p:nvSpPr>
          <p:cNvPr id="14341" name="Text Box 9"/>
          <p:cNvSpPr txBox="1">
            <a:spLocks noChangeArrowheads="1"/>
          </p:cNvSpPr>
          <p:nvPr/>
        </p:nvSpPr>
        <p:spPr bwMode="auto">
          <a:xfrm>
            <a:off x="2439988" y="1141413"/>
            <a:ext cx="27035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0.3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=0.30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元</a:t>
            </a:r>
          </a:p>
        </p:txBody>
      </p:sp>
      <p:sp>
        <p:nvSpPr>
          <p:cNvPr id="14342" name="Text Box 141"/>
          <p:cNvSpPr txBox="1">
            <a:spLocks noChangeArrowheads="1"/>
          </p:cNvSpPr>
          <p:nvPr/>
        </p:nvSpPr>
        <p:spPr bwMode="auto">
          <a:xfrm>
            <a:off x="1879600" y="1846263"/>
            <a:ext cx="5572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0.1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米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0.10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米 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=0.100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米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36550" y="4997450"/>
            <a:ext cx="8382000" cy="10763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noProof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3200" b="1" noProof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从右往左看，小数的末尾去掉</a:t>
            </a:r>
            <a:r>
              <a:rPr lang="en-US" altLang="zh-CN" sz="3200" b="1" noProof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3200" b="1" noProof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个或几个</a:t>
            </a:r>
            <a:r>
              <a:rPr lang="en-US" altLang="zh-CN" sz="3200" b="1" noProof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r>
              <a:rPr lang="zh-CN" altLang="en-US" sz="3200" b="1" noProof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endParaRPr lang="en-US" altLang="zh-CN" sz="3200" b="1" noProof="1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defRPr/>
            </a:pPr>
            <a:r>
              <a:rPr lang="zh-CN" altLang="en-US" sz="3200" b="1" noProof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小数的大小不变。</a:t>
            </a:r>
          </a:p>
        </p:txBody>
      </p:sp>
      <p:sp>
        <p:nvSpPr>
          <p:cNvPr id="16" name="同侧圆角矩形 15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4325938" y="1141413"/>
            <a:ext cx="427037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endParaRPr lang="zh-CN" altLang="en-US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3821113" y="1846263"/>
            <a:ext cx="427037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endParaRPr lang="zh-CN" altLang="en-US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5665788" y="1833563"/>
            <a:ext cx="427037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endParaRPr lang="zh-CN" altLang="en-US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5408613" y="1846263"/>
            <a:ext cx="427037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endParaRPr lang="zh-CN" altLang="en-US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1" grpId="0" animBg="1"/>
      <p:bldP spid="15" grpId="0" animBg="1"/>
      <p:bldP spid="18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>
            <a:spLocks noChangeArrowheads="1"/>
          </p:cNvSpPr>
          <p:nvPr/>
        </p:nvSpPr>
        <p:spPr bwMode="auto">
          <a:xfrm>
            <a:off x="4181475" y="30813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204788" y="2708275"/>
            <a:ext cx="8688387" cy="1323975"/>
          </a:xfrm>
          <a:prstGeom prst="rect">
            <a:avLst/>
          </a:prstGeom>
          <a:solidFill>
            <a:srgbClr val="6DFF44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4000" b="1">
                <a:solidFill>
                  <a:srgbClr val="558ED5"/>
                </a:solidFill>
                <a:latin typeface="华文新魏" pitchFamily="2" charset="-122"/>
                <a:ea typeface="华文新魏" pitchFamily="2" charset="-122"/>
              </a:rPr>
              <a:t>小数的末尾添上“</a:t>
            </a:r>
            <a:r>
              <a:rPr lang="en-US" altLang="zh-CN" sz="4000" b="1">
                <a:solidFill>
                  <a:srgbClr val="558ED5"/>
                </a:solidFill>
                <a:latin typeface="华文新魏" pitchFamily="2" charset="-122"/>
                <a:ea typeface="华文新魏" pitchFamily="2" charset="-122"/>
              </a:rPr>
              <a:t>0”</a:t>
            </a:r>
            <a:r>
              <a:rPr lang="zh-CN" altLang="en-US" sz="4000" b="1">
                <a:solidFill>
                  <a:srgbClr val="558ED5"/>
                </a:solidFill>
                <a:latin typeface="华文新魏" pitchFamily="2" charset="-122"/>
                <a:ea typeface="华文新魏" pitchFamily="2" charset="-122"/>
              </a:rPr>
              <a:t>或去掉“</a:t>
            </a:r>
            <a:r>
              <a:rPr lang="en-US" altLang="zh-CN" sz="4000" b="1">
                <a:solidFill>
                  <a:srgbClr val="558ED5"/>
                </a:solidFill>
                <a:latin typeface="华文新魏" pitchFamily="2" charset="-122"/>
                <a:ea typeface="华文新魏" pitchFamily="2" charset="-122"/>
              </a:rPr>
              <a:t>0”</a:t>
            </a:r>
            <a:r>
              <a:rPr lang="zh-CN" altLang="en-US" sz="4000" b="1">
                <a:solidFill>
                  <a:srgbClr val="558ED5"/>
                </a:solidFill>
                <a:latin typeface="华文新魏" pitchFamily="2" charset="-122"/>
                <a:ea typeface="华文新魏" pitchFamily="2" charset="-122"/>
              </a:rPr>
              <a:t>，</a:t>
            </a:r>
          </a:p>
          <a:p>
            <a:r>
              <a:rPr lang="zh-CN" altLang="en-US" sz="4000" b="1">
                <a:solidFill>
                  <a:srgbClr val="558ED5"/>
                </a:solidFill>
                <a:latin typeface="华文新魏" pitchFamily="2" charset="-122"/>
                <a:ea typeface="华文新魏" pitchFamily="2" charset="-122"/>
              </a:rPr>
              <a:t>小数的大小不变。这是</a:t>
            </a:r>
            <a:r>
              <a:rPr lang="zh-CN" altLang="en-US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小数的性质</a:t>
            </a:r>
            <a:r>
              <a:rPr lang="zh-CN" altLang="en-US" sz="4000" b="1">
                <a:solidFill>
                  <a:srgbClr val="558ED5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7" name="同侧圆角矩形 6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 descr="C:\Documents and Settings\Administrator\Application Data\Tencent\Users\812555966\QQ\WinTemp\RichOle\@@`O3XTYD[{WNPQX5G6J18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574800"/>
            <a:ext cx="8542337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8"/>
          <p:cNvSpPr>
            <a:spLocks noChangeArrowheads="1"/>
          </p:cNvSpPr>
          <p:nvPr/>
        </p:nvSpPr>
        <p:spPr bwMode="auto">
          <a:xfrm>
            <a:off x="3567113" y="2647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8" name="同侧圆角矩形 17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3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7" descr="C:\Documents and Settings\Administrator\Application Data\Tencent\Users\812555966\QQ\WinTemp\RichOle\@@`O3XTYD[{WNPQX5G6J18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574800"/>
            <a:ext cx="8542337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8"/>
          <p:cNvSpPr>
            <a:spLocks noChangeArrowheads="1"/>
          </p:cNvSpPr>
          <p:nvPr/>
        </p:nvSpPr>
        <p:spPr bwMode="auto">
          <a:xfrm>
            <a:off x="3567113" y="2647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690563" y="4564063"/>
            <a:ext cx="7773987" cy="647700"/>
          </a:xfrm>
          <a:prstGeom prst="rect">
            <a:avLst/>
          </a:prstGeom>
          <a:solidFill>
            <a:srgbClr val="DCE6F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根据小数的性质，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2.80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可以写成</a:t>
            </a:r>
            <a:r>
              <a:rPr lang="en-US" altLang="zh-CN" sz="36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2.8</a:t>
            </a:r>
            <a:r>
              <a:rPr lang="zh-CN" altLang="en-US" sz="36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343" name="Rectangle 31"/>
          <p:cNvSpPr>
            <a:spLocks noChangeArrowheads="1"/>
          </p:cNvSpPr>
          <p:nvPr/>
        </p:nvSpPr>
        <p:spPr bwMode="auto">
          <a:xfrm>
            <a:off x="695325" y="5446713"/>
            <a:ext cx="8129588" cy="646112"/>
          </a:xfrm>
          <a:prstGeom prst="rect">
            <a:avLst/>
          </a:prstGeom>
          <a:solidFill>
            <a:srgbClr val="F2DCDB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4.00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可以写成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，因为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4.00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元就是</a:t>
            </a:r>
            <a:r>
              <a:rPr lang="en-US" altLang="zh-CN" sz="36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元。</a:t>
            </a:r>
          </a:p>
        </p:txBody>
      </p:sp>
      <p:sp>
        <p:nvSpPr>
          <p:cNvPr id="13345" name="Line 33"/>
          <p:cNvSpPr>
            <a:spLocks noChangeShapeType="1"/>
          </p:cNvSpPr>
          <p:nvPr/>
        </p:nvSpPr>
        <p:spPr bwMode="auto">
          <a:xfrm>
            <a:off x="5722938" y="3014663"/>
            <a:ext cx="579437" cy="90487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6" name="Line 34"/>
          <p:cNvSpPr>
            <a:spLocks noChangeShapeType="1"/>
          </p:cNvSpPr>
          <p:nvPr/>
        </p:nvSpPr>
        <p:spPr bwMode="auto">
          <a:xfrm>
            <a:off x="5722938" y="2347913"/>
            <a:ext cx="576262" cy="71437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同侧圆角矩形 10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2" grpId="0" animBg="1"/>
      <p:bldP spid="13343" grpId="0" animBg="1"/>
      <p:bldP spid="13345" grpId="0" animBg="1"/>
      <p:bldP spid="1334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7" descr="C:\Documents and Settings\Administrator\Application Data\Tencent\Users\812555966\QQ\WinTemp\RichOle\@@`O3XTYD[{WNPQX5G6J18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497013"/>
            <a:ext cx="8542337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8"/>
          <p:cNvSpPr>
            <a:spLocks noChangeArrowheads="1"/>
          </p:cNvSpPr>
          <p:nvPr/>
        </p:nvSpPr>
        <p:spPr bwMode="auto">
          <a:xfrm>
            <a:off x="3567113" y="2647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1" name="同侧圆角矩形 10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667000" y="3948113"/>
            <a:ext cx="1544638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3200" b="1" noProof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3.05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876800" y="3948113"/>
            <a:ext cx="17113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3200" b="1" noProof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0.65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84213" y="4595813"/>
            <a:ext cx="7696200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kumimoji="1" lang="zh-CN" altLang="en-US" sz="32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在小数的性质中，可以去掉的“</a:t>
            </a:r>
            <a:r>
              <a:rPr kumimoji="1" lang="en-US" altLang="zh-CN" sz="32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0”</a:t>
            </a:r>
            <a:r>
              <a:rPr kumimoji="1" lang="zh-CN" altLang="en-US" sz="32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是指小数末尾的“</a:t>
            </a:r>
            <a:r>
              <a:rPr kumimoji="1" lang="en-US" altLang="zh-CN" sz="32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0”</a:t>
            </a:r>
            <a:r>
              <a:rPr kumimoji="1" lang="zh-CN" altLang="en-US" sz="32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，而不是小数点后面的“</a:t>
            </a:r>
            <a:r>
              <a:rPr kumimoji="1" lang="en-US" altLang="zh-CN" sz="32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0”</a:t>
            </a:r>
            <a:r>
              <a:rPr kumimoji="1" lang="zh-CN" altLang="en-US" sz="32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或小数中间的“</a:t>
            </a:r>
            <a:r>
              <a:rPr kumimoji="1" lang="en-US" altLang="zh-CN" sz="32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0”</a:t>
            </a:r>
            <a:r>
              <a:rPr kumimoji="1" lang="zh-CN" altLang="en-US" sz="32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7" descr="C:\Documents and Settings\Administrator\Application Data\Tencent\Users\812555966\QQ\WinTemp\RichOle\@@`O3XTYD[{WNPQX5G6J18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497013"/>
            <a:ext cx="8542337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8"/>
          <p:cNvSpPr>
            <a:spLocks noChangeArrowheads="1"/>
          </p:cNvSpPr>
          <p:nvPr/>
        </p:nvSpPr>
        <p:spPr bwMode="auto">
          <a:xfrm>
            <a:off x="3567113" y="2647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3337" name="Text Box 25"/>
          <p:cNvSpPr txBox="1">
            <a:spLocks noChangeArrowheads="1"/>
          </p:cNvSpPr>
          <p:nvPr/>
        </p:nvSpPr>
        <p:spPr bwMode="auto">
          <a:xfrm>
            <a:off x="627063" y="4906963"/>
            <a:ext cx="7129462" cy="1200150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根据小数的性质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通常可以去掉</a:t>
            </a:r>
          </a:p>
          <a:p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小数末尾的“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0”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， 把小数化简。 </a:t>
            </a:r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690563" y="4259263"/>
            <a:ext cx="30797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2.80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=</a:t>
            </a:r>
            <a:r>
              <a:rPr lang="en-US" altLang="zh-CN" sz="36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2.8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元</a:t>
            </a:r>
          </a:p>
        </p:txBody>
      </p:sp>
      <p:sp>
        <p:nvSpPr>
          <p:cNvPr id="13343" name="Rectangle 31"/>
          <p:cNvSpPr>
            <a:spLocks noChangeArrowheads="1"/>
          </p:cNvSpPr>
          <p:nvPr/>
        </p:nvSpPr>
        <p:spPr bwMode="auto">
          <a:xfrm>
            <a:off x="4572000" y="4259263"/>
            <a:ext cx="26955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4.00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=</a:t>
            </a:r>
            <a:r>
              <a:rPr lang="en-US" altLang="zh-CN" sz="36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元</a:t>
            </a:r>
          </a:p>
        </p:txBody>
      </p:sp>
      <p:sp>
        <p:nvSpPr>
          <p:cNvPr id="11" name="同侧圆角矩形 10"/>
          <p:cNvSpPr/>
          <p:nvPr/>
        </p:nvSpPr>
        <p:spPr>
          <a:xfrm>
            <a:off x="468313" y="90963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484188" y="155098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7" grpId="0" animBg="1"/>
      <p:bldP spid="13342" grpId="0"/>
      <p:bldP spid="133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5"/>
          <p:cNvSpPr>
            <a:spLocks noChangeArrowheads="1"/>
          </p:cNvSpPr>
          <p:nvPr/>
        </p:nvSpPr>
        <p:spPr bwMode="auto">
          <a:xfrm>
            <a:off x="3971925" y="32242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0483" name="Text Box 7"/>
          <p:cNvSpPr txBox="1">
            <a:spLocks noChangeArrowheads="1"/>
          </p:cNvSpPr>
          <p:nvPr/>
        </p:nvSpPr>
        <p:spPr bwMode="auto">
          <a:xfrm>
            <a:off x="230188" y="1547813"/>
            <a:ext cx="83788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不改变数的大小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把下面各数写成三位小数。</a:t>
            </a:r>
            <a:endParaRPr lang="en-US" altLang="zh-CN" sz="32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484" name="Text Box 8"/>
          <p:cNvSpPr txBox="1">
            <a:spLocks noChangeArrowheads="1"/>
          </p:cNvSpPr>
          <p:nvPr/>
        </p:nvSpPr>
        <p:spPr bwMode="auto">
          <a:xfrm>
            <a:off x="158750" y="3852863"/>
            <a:ext cx="84502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不改变数的大小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把下面各数写成两位小数。</a:t>
            </a:r>
            <a:endParaRPr lang="en-US" altLang="zh-CN" sz="32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485" name="Text Box 9"/>
          <p:cNvSpPr txBox="1">
            <a:spLocks noChangeArrowheads="1"/>
          </p:cNvSpPr>
          <p:nvPr/>
        </p:nvSpPr>
        <p:spPr bwMode="auto">
          <a:xfrm>
            <a:off x="533400" y="2214563"/>
            <a:ext cx="23320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0.4 =           </a:t>
            </a:r>
          </a:p>
        </p:txBody>
      </p:sp>
      <p:sp>
        <p:nvSpPr>
          <p:cNvPr id="20486" name="Text Box 10"/>
          <p:cNvSpPr txBox="1">
            <a:spLocks noChangeArrowheads="1"/>
          </p:cNvSpPr>
          <p:nvPr/>
        </p:nvSpPr>
        <p:spPr bwMode="auto">
          <a:xfrm>
            <a:off x="250825" y="4652963"/>
            <a:ext cx="2708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2.800 =          </a:t>
            </a:r>
          </a:p>
        </p:txBody>
      </p:sp>
      <p:sp>
        <p:nvSpPr>
          <p:cNvPr id="20487" name="Text Box 11"/>
          <p:cNvSpPr txBox="1">
            <a:spLocks noChangeArrowheads="1"/>
          </p:cNvSpPr>
          <p:nvPr/>
        </p:nvSpPr>
        <p:spPr bwMode="auto">
          <a:xfrm>
            <a:off x="3200400" y="2214563"/>
            <a:ext cx="2487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3.16 =           </a:t>
            </a:r>
          </a:p>
        </p:txBody>
      </p:sp>
      <p:sp>
        <p:nvSpPr>
          <p:cNvPr id="20488" name="Text Box 12"/>
          <p:cNvSpPr txBox="1">
            <a:spLocks noChangeArrowheads="1"/>
          </p:cNvSpPr>
          <p:nvPr/>
        </p:nvSpPr>
        <p:spPr bwMode="auto">
          <a:xfrm>
            <a:off x="6019800" y="2214563"/>
            <a:ext cx="21447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10 =           </a:t>
            </a:r>
          </a:p>
        </p:txBody>
      </p:sp>
      <p:sp>
        <p:nvSpPr>
          <p:cNvPr id="20489" name="Text Box 13"/>
          <p:cNvSpPr txBox="1">
            <a:spLocks noChangeArrowheads="1"/>
          </p:cNvSpPr>
          <p:nvPr/>
        </p:nvSpPr>
        <p:spPr bwMode="auto">
          <a:xfrm>
            <a:off x="2916238" y="4652963"/>
            <a:ext cx="20494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0.0300 = </a:t>
            </a:r>
          </a:p>
        </p:txBody>
      </p:sp>
      <p:sp>
        <p:nvSpPr>
          <p:cNvPr id="20490" name="Text Box 14"/>
          <p:cNvSpPr txBox="1">
            <a:spLocks noChangeArrowheads="1"/>
          </p:cNvSpPr>
          <p:nvPr/>
        </p:nvSpPr>
        <p:spPr bwMode="auto">
          <a:xfrm>
            <a:off x="5867400" y="4652963"/>
            <a:ext cx="20335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20.620 = </a:t>
            </a: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1692275" y="2205038"/>
            <a:ext cx="13668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0.</a:t>
            </a: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400</a:t>
            </a: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4500563" y="2205038"/>
            <a:ext cx="13668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3.</a:t>
            </a: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160</a:t>
            </a:r>
          </a:p>
        </p:txBody>
      </p:sp>
      <p:sp>
        <p:nvSpPr>
          <p:cNvPr id="14356" name="Text Box 20"/>
          <p:cNvSpPr txBox="1">
            <a:spLocks noChangeArrowheads="1"/>
          </p:cNvSpPr>
          <p:nvPr/>
        </p:nvSpPr>
        <p:spPr bwMode="auto">
          <a:xfrm>
            <a:off x="7019925" y="2205038"/>
            <a:ext cx="17287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10.</a:t>
            </a: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000</a:t>
            </a:r>
          </a:p>
        </p:txBody>
      </p:sp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7596188" y="4652963"/>
            <a:ext cx="13668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20.</a:t>
            </a: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62</a:t>
            </a:r>
          </a:p>
        </p:txBody>
      </p:sp>
      <p:sp>
        <p:nvSpPr>
          <p:cNvPr id="14358" name="Text Box 22"/>
          <p:cNvSpPr txBox="1">
            <a:spLocks noChangeArrowheads="1"/>
          </p:cNvSpPr>
          <p:nvPr/>
        </p:nvSpPr>
        <p:spPr bwMode="auto">
          <a:xfrm>
            <a:off x="4716463" y="4652963"/>
            <a:ext cx="13668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0.</a:t>
            </a: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03</a:t>
            </a:r>
          </a:p>
        </p:txBody>
      </p:sp>
      <p:sp>
        <p:nvSpPr>
          <p:cNvPr id="14359" name="Text Box 23"/>
          <p:cNvSpPr txBox="1">
            <a:spLocks noChangeArrowheads="1"/>
          </p:cNvSpPr>
          <p:nvPr/>
        </p:nvSpPr>
        <p:spPr bwMode="auto">
          <a:xfrm>
            <a:off x="1763713" y="4652963"/>
            <a:ext cx="13668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2.</a:t>
            </a: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80</a:t>
            </a:r>
          </a:p>
        </p:txBody>
      </p:sp>
      <p:sp>
        <p:nvSpPr>
          <p:cNvPr id="21" name="同侧圆角矩形 20"/>
          <p:cNvSpPr/>
          <p:nvPr/>
        </p:nvSpPr>
        <p:spPr>
          <a:xfrm>
            <a:off x="468313" y="78422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22" name="直线连接符 21"/>
          <p:cNvCxnSpPr/>
          <p:nvPr/>
        </p:nvCxnSpPr>
        <p:spPr>
          <a:xfrm flipV="1">
            <a:off x="468313" y="14398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479425" y="2852738"/>
            <a:ext cx="7707313" cy="954087"/>
          </a:xfrm>
          <a:prstGeom prst="rect">
            <a:avLst/>
          </a:prstGeom>
          <a:solidFill>
            <a:srgbClr val="6DFF44"/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noProof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把整数改写成小数时，先要在整数个位的右下方点上小数点，再根据要求在末尾补“0”。</a:t>
            </a:r>
            <a:r>
              <a:rPr lang="en-US" altLang="zh-CN" sz="2800" b="1" noProof="1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</a:p>
        </p:txBody>
      </p:sp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577850" y="5262563"/>
            <a:ext cx="7608888" cy="954087"/>
          </a:xfrm>
          <a:prstGeom prst="rect">
            <a:avLst/>
          </a:prstGeom>
          <a:solidFill>
            <a:srgbClr val="6DFF44"/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noProof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根据小数的性质</a:t>
            </a:r>
            <a:r>
              <a:rPr lang="en-US" altLang="zh-CN" sz="2800" b="1" noProof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2800" b="1" noProof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可以根据具体的需要在小数的末尾去掉的“</a:t>
            </a:r>
            <a:r>
              <a:rPr lang="en-US" altLang="zh-CN" sz="2800" b="1" noProof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0”</a:t>
            </a:r>
            <a:r>
              <a:rPr lang="zh-CN" altLang="en-US" sz="2800" b="1" noProof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或添上“</a:t>
            </a:r>
            <a:r>
              <a:rPr lang="en-US" altLang="zh-CN" sz="2800" b="1" noProof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r>
              <a:rPr lang="zh-CN" altLang="en-US" sz="2800" b="1" noProof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4" grpId="0"/>
      <p:bldP spid="14355" grpId="0"/>
      <p:bldP spid="14356" grpId="0"/>
      <p:bldP spid="14357" grpId="0"/>
      <p:bldP spid="14358" grpId="0"/>
      <p:bldP spid="14359" grpId="0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同侧圆角矩形 23"/>
          <p:cNvSpPr/>
          <p:nvPr/>
        </p:nvSpPr>
        <p:spPr>
          <a:xfrm>
            <a:off x="452438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学习目标</a:t>
            </a:r>
          </a:p>
        </p:txBody>
      </p:sp>
      <p:pic>
        <p:nvPicPr>
          <p:cNvPr id="3075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4868863"/>
            <a:ext cx="20161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5288" y="2708275"/>
            <a:ext cx="81311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根据日常生活现象中的问题，经历解决问题的过程，通过自主探索、合作交流等方式，积累数学活动的经验，发展数学思考的能力。</a:t>
            </a:r>
            <a:endParaRPr lang="zh-CN" altLang="zh-CN" sz="28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288" y="1701800"/>
            <a:ext cx="82089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在现实的情境中通过猜想、验证以及比较、归纳等活动，理解并掌握小数的性质。</a:t>
            </a: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323850" y="1557338"/>
            <a:ext cx="2228850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395288" y="4221163"/>
            <a:ext cx="79914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在活动中初步感悟数学知识间的内在联系，同时渗透事物在一定情况下可以互相转化的观点。</a:t>
            </a:r>
            <a:endParaRPr lang="zh-CN" altLang="zh-CN" sz="28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2048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5"/>
          <p:cNvSpPr>
            <a:spLocks noChangeArrowheads="1"/>
          </p:cNvSpPr>
          <p:nvPr/>
        </p:nvSpPr>
        <p:spPr bwMode="auto">
          <a:xfrm>
            <a:off x="3990975" y="3257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1507" name="Text Box 10"/>
          <p:cNvSpPr txBox="1">
            <a:spLocks noChangeArrowheads="1"/>
          </p:cNvSpPr>
          <p:nvPr/>
        </p:nvSpPr>
        <p:spPr bwMode="auto">
          <a:xfrm>
            <a:off x="325438" y="1692275"/>
            <a:ext cx="75596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照样子在下面的方框里填上合适的小数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  <p:sp>
        <p:nvSpPr>
          <p:cNvPr id="21508" name="Line 13"/>
          <p:cNvSpPr>
            <a:spLocks noChangeShapeType="1"/>
          </p:cNvSpPr>
          <p:nvPr/>
        </p:nvSpPr>
        <p:spPr bwMode="auto">
          <a:xfrm>
            <a:off x="152400" y="3962400"/>
            <a:ext cx="8763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9" name="Line 14"/>
          <p:cNvSpPr>
            <a:spLocks noChangeShapeType="1"/>
          </p:cNvSpPr>
          <p:nvPr/>
        </p:nvSpPr>
        <p:spPr bwMode="auto">
          <a:xfrm>
            <a:off x="1524000" y="3810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0" name="Line 25"/>
          <p:cNvSpPr>
            <a:spLocks noChangeShapeType="1"/>
          </p:cNvSpPr>
          <p:nvPr/>
        </p:nvSpPr>
        <p:spPr bwMode="auto">
          <a:xfrm>
            <a:off x="1143000" y="3810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1" name="Line 27"/>
          <p:cNvSpPr>
            <a:spLocks noChangeShapeType="1"/>
          </p:cNvSpPr>
          <p:nvPr/>
        </p:nvSpPr>
        <p:spPr bwMode="auto">
          <a:xfrm>
            <a:off x="8382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2" name="Line 28"/>
          <p:cNvSpPr>
            <a:spLocks noChangeShapeType="1"/>
          </p:cNvSpPr>
          <p:nvPr/>
        </p:nvSpPr>
        <p:spPr bwMode="auto">
          <a:xfrm>
            <a:off x="9144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3" name="Line 29"/>
          <p:cNvSpPr>
            <a:spLocks noChangeShapeType="1"/>
          </p:cNvSpPr>
          <p:nvPr/>
        </p:nvSpPr>
        <p:spPr bwMode="auto">
          <a:xfrm>
            <a:off x="9906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4" name="Line 30"/>
          <p:cNvSpPr>
            <a:spLocks noChangeShapeType="1"/>
          </p:cNvSpPr>
          <p:nvPr/>
        </p:nvSpPr>
        <p:spPr bwMode="auto">
          <a:xfrm>
            <a:off x="10668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5" name="Line 32"/>
          <p:cNvSpPr>
            <a:spLocks noChangeShapeType="1"/>
          </p:cNvSpPr>
          <p:nvPr/>
        </p:nvSpPr>
        <p:spPr bwMode="auto">
          <a:xfrm>
            <a:off x="762000" y="3810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6" name="Line 34"/>
          <p:cNvSpPr>
            <a:spLocks noChangeShapeType="1"/>
          </p:cNvSpPr>
          <p:nvPr/>
        </p:nvSpPr>
        <p:spPr bwMode="auto">
          <a:xfrm>
            <a:off x="12192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7" name="Line 35"/>
          <p:cNvSpPr>
            <a:spLocks noChangeShapeType="1"/>
          </p:cNvSpPr>
          <p:nvPr/>
        </p:nvSpPr>
        <p:spPr bwMode="auto">
          <a:xfrm>
            <a:off x="12954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8" name="Line 36"/>
          <p:cNvSpPr>
            <a:spLocks noChangeShapeType="1"/>
          </p:cNvSpPr>
          <p:nvPr/>
        </p:nvSpPr>
        <p:spPr bwMode="auto">
          <a:xfrm>
            <a:off x="13716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9" name="Line 37"/>
          <p:cNvSpPr>
            <a:spLocks noChangeShapeType="1"/>
          </p:cNvSpPr>
          <p:nvPr/>
        </p:nvSpPr>
        <p:spPr bwMode="auto">
          <a:xfrm>
            <a:off x="14478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0" name="Line 38"/>
          <p:cNvSpPr>
            <a:spLocks noChangeShapeType="1"/>
          </p:cNvSpPr>
          <p:nvPr/>
        </p:nvSpPr>
        <p:spPr bwMode="auto">
          <a:xfrm>
            <a:off x="2286000" y="3810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1" name="Line 39"/>
          <p:cNvSpPr>
            <a:spLocks noChangeShapeType="1"/>
          </p:cNvSpPr>
          <p:nvPr/>
        </p:nvSpPr>
        <p:spPr bwMode="auto">
          <a:xfrm>
            <a:off x="1905000" y="3810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2" name="Line 40"/>
          <p:cNvSpPr>
            <a:spLocks noChangeShapeType="1"/>
          </p:cNvSpPr>
          <p:nvPr/>
        </p:nvSpPr>
        <p:spPr bwMode="auto">
          <a:xfrm>
            <a:off x="16002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3" name="Line 41"/>
          <p:cNvSpPr>
            <a:spLocks noChangeShapeType="1"/>
          </p:cNvSpPr>
          <p:nvPr/>
        </p:nvSpPr>
        <p:spPr bwMode="auto">
          <a:xfrm>
            <a:off x="16764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4" name="Line 42"/>
          <p:cNvSpPr>
            <a:spLocks noChangeShapeType="1"/>
          </p:cNvSpPr>
          <p:nvPr/>
        </p:nvSpPr>
        <p:spPr bwMode="auto">
          <a:xfrm>
            <a:off x="17526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5" name="Line 43"/>
          <p:cNvSpPr>
            <a:spLocks noChangeShapeType="1"/>
          </p:cNvSpPr>
          <p:nvPr/>
        </p:nvSpPr>
        <p:spPr bwMode="auto">
          <a:xfrm>
            <a:off x="18288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6" name="Line 44"/>
          <p:cNvSpPr>
            <a:spLocks noChangeShapeType="1"/>
          </p:cNvSpPr>
          <p:nvPr/>
        </p:nvSpPr>
        <p:spPr bwMode="auto">
          <a:xfrm>
            <a:off x="19812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7" name="Line 45"/>
          <p:cNvSpPr>
            <a:spLocks noChangeShapeType="1"/>
          </p:cNvSpPr>
          <p:nvPr/>
        </p:nvSpPr>
        <p:spPr bwMode="auto">
          <a:xfrm>
            <a:off x="20574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8" name="Line 46"/>
          <p:cNvSpPr>
            <a:spLocks noChangeShapeType="1"/>
          </p:cNvSpPr>
          <p:nvPr/>
        </p:nvSpPr>
        <p:spPr bwMode="auto">
          <a:xfrm>
            <a:off x="21336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9" name="Line 47"/>
          <p:cNvSpPr>
            <a:spLocks noChangeShapeType="1"/>
          </p:cNvSpPr>
          <p:nvPr/>
        </p:nvSpPr>
        <p:spPr bwMode="auto">
          <a:xfrm>
            <a:off x="22098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30" name="Line 48"/>
          <p:cNvSpPr>
            <a:spLocks noChangeShapeType="1"/>
          </p:cNvSpPr>
          <p:nvPr/>
        </p:nvSpPr>
        <p:spPr bwMode="auto">
          <a:xfrm>
            <a:off x="3048000" y="3810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31" name="Line 49"/>
          <p:cNvSpPr>
            <a:spLocks noChangeShapeType="1"/>
          </p:cNvSpPr>
          <p:nvPr/>
        </p:nvSpPr>
        <p:spPr bwMode="auto">
          <a:xfrm>
            <a:off x="2667000" y="3810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32" name="Line 50"/>
          <p:cNvSpPr>
            <a:spLocks noChangeShapeType="1"/>
          </p:cNvSpPr>
          <p:nvPr/>
        </p:nvSpPr>
        <p:spPr bwMode="auto">
          <a:xfrm>
            <a:off x="23622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33" name="Line 51"/>
          <p:cNvSpPr>
            <a:spLocks noChangeShapeType="1"/>
          </p:cNvSpPr>
          <p:nvPr/>
        </p:nvSpPr>
        <p:spPr bwMode="auto">
          <a:xfrm>
            <a:off x="24384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34" name="Line 52"/>
          <p:cNvSpPr>
            <a:spLocks noChangeShapeType="1"/>
          </p:cNvSpPr>
          <p:nvPr/>
        </p:nvSpPr>
        <p:spPr bwMode="auto">
          <a:xfrm>
            <a:off x="25146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35" name="Line 53"/>
          <p:cNvSpPr>
            <a:spLocks noChangeShapeType="1"/>
          </p:cNvSpPr>
          <p:nvPr/>
        </p:nvSpPr>
        <p:spPr bwMode="auto">
          <a:xfrm>
            <a:off x="25908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36" name="Line 54"/>
          <p:cNvSpPr>
            <a:spLocks noChangeShapeType="1"/>
          </p:cNvSpPr>
          <p:nvPr/>
        </p:nvSpPr>
        <p:spPr bwMode="auto">
          <a:xfrm>
            <a:off x="27432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37" name="Line 55"/>
          <p:cNvSpPr>
            <a:spLocks noChangeShapeType="1"/>
          </p:cNvSpPr>
          <p:nvPr/>
        </p:nvSpPr>
        <p:spPr bwMode="auto">
          <a:xfrm>
            <a:off x="28194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38" name="Line 56"/>
          <p:cNvSpPr>
            <a:spLocks noChangeShapeType="1"/>
          </p:cNvSpPr>
          <p:nvPr/>
        </p:nvSpPr>
        <p:spPr bwMode="auto">
          <a:xfrm>
            <a:off x="28956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39" name="Line 57"/>
          <p:cNvSpPr>
            <a:spLocks noChangeShapeType="1"/>
          </p:cNvSpPr>
          <p:nvPr/>
        </p:nvSpPr>
        <p:spPr bwMode="auto">
          <a:xfrm>
            <a:off x="29718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40" name="Line 58"/>
          <p:cNvSpPr>
            <a:spLocks noChangeShapeType="1"/>
          </p:cNvSpPr>
          <p:nvPr/>
        </p:nvSpPr>
        <p:spPr bwMode="auto">
          <a:xfrm>
            <a:off x="3810000" y="3810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41" name="Line 59"/>
          <p:cNvSpPr>
            <a:spLocks noChangeShapeType="1"/>
          </p:cNvSpPr>
          <p:nvPr/>
        </p:nvSpPr>
        <p:spPr bwMode="auto">
          <a:xfrm>
            <a:off x="3429000" y="3810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42" name="Line 60"/>
          <p:cNvSpPr>
            <a:spLocks noChangeShapeType="1"/>
          </p:cNvSpPr>
          <p:nvPr/>
        </p:nvSpPr>
        <p:spPr bwMode="auto">
          <a:xfrm>
            <a:off x="31242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43" name="Line 61"/>
          <p:cNvSpPr>
            <a:spLocks noChangeShapeType="1"/>
          </p:cNvSpPr>
          <p:nvPr/>
        </p:nvSpPr>
        <p:spPr bwMode="auto">
          <a:xfrm>
            <a:off x="32004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44" name="Line 62"/>
          <p:cNvSpPr>
            <a:spLocks noChangeShapeType="1"/>
          </p:cNvSpPr>
          <p:nvPr/>
        </p:nvSpPr>
        <p:spPr bwMode="auto">
          <a:xfrm>
            <a:off x="32766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45" name="Line 63"/>
          <p:cNvSpPr>
            <a:spLocks noChangeShapeType="1"/>
          </p:cNvSpPr>
          <p:nvPr/>
        </p:nvSpPr>
        <p:spPr bwMode="auto">
          <a:xfrm>
            <a:off x="33528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46" name="Line 64"/>
          <p:cNvSpPr>
            <a:spLocks noChangeShapeType="1"/>
          </p:cNvSpPr>
          <p:nvPr/>
        </p:nvSpPr>
        <p:spPr bwMode="auto">
          <a:xfrm>
            <a:off x="35052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47" name="Line 65"/>
          <p:cNvSpPr>
            <a:spLocks noChangeShapeType="1"/>
          </p:cNvSpPr>
          <p:nvPr/>
        </p:nvSpPr>
        <p:spPr bwMode="auto">
          <a:xfrm>
            <a:off x="35814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48" name="Line 66"/>
          <p:cNvSpPr>
            <a:spLocks noChangeShapeType="1"/>
          </p:cNvSpPr>
          <p:nvPr/>
        </p:nvSpPr>
        <p:spPr bwMode="auto">
          <a:xfrm>
            <a:off x="36576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49" name="Line 67"/>
          <p:cNvSpPr>
            <a:spLocks noChangeShapeType="1"/>
          </p:cNvSpPr>
          <p:nvPr/>
        </p:nvSpPr>
        <p:spPr bwMode="auto">
          <a:xfrm>
            <a:off x="37338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50" name="Line 68"/>
          <p:cNvSpPr>
            <a:spLocks noChangeShapeType="1"/>
          </p:cNvSpPr>
          <p:nvPr/>
        </p:nvSpPr>
        <p:spPr bwMode="auto">
          <a:xfrm>
            <a:off x="4572000" y="3810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51" name="Line 69"/>
          <p:cNvSpPr>
            <a:spLocks noChangeShapeType="1"/>
          </p:cNvSpPr>
          <p:nvPr/>
        </p:nvSpPr>
        <p:spPr bwMode="auto">
          <a:xfrm>
            <a:off x="4191000" y="3810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52" name="Line 70"/>
          <p:cNvSpPr>
            <a:spLocks noChangeShapeType="1"/>
          </p:cNvSpPr>
          <p:nvPr/>
        </p:nvSpPr>
        <p:spPr bwMode="auto">
          <a:xfrm>
            <a:off x="38862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53" name="Line 71"/>
          <p:cNvSpPr>
            <a:spLocks noChangeShapeType="1"/>
          </p:cNvSpPr>
          <p:nvPr/>
        </p:nvSpPr>
        <p:spPr bwMode="auto">
          <a:xfrm>
            <a:off x="39624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54" name="Line 72"/>
          <p:cNvSpPr>
            <a:spLocks noChangeShapeType="1"/>
          </p:cNvSpPr>
          <p:nvPr/>
        </p:nvSpPr>
        <p:spPr bwMode="auto">
          <a:xfrm>
            <a:off x="40386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55" name="Line 73"/>
          <p:cNvSpPr>
            <a:spLocks noChangeShapeType="1"/>
          </p:cNvSpPr>
          <p:nvPr/>
        </p:nvSpPr>
        <p:spPr bwMode="auto">
          <a:xfrm>
            <a:off x="41148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56" name="Line 74"/>
          <p:cNvSpPr>
            <a:spLocks noChangeShapeType="1"/>
          </p:cNvSpPr>
          <p:nvPr/>
        </p:nvSpPr>
        <p:spPr bwMode="auto">
          <a:xfrm>
            <a:off x="42672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57" name="Line 75"/>
          <p:cNvSpPr>
            <a:spLocks noChangeShapeType="1"/>
          </p:cNvSpPr>
          <p:nvPr/>
        </p:nvSpPr>
        <p:spPr bwMode="auto">
          <a:xfrm>
            <a:off x="43434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58" name="Line 76"/>
          <p:cNvSpPr>
            <a:spLocks noChangeShapeType="1"/>
          </p:cNvSpPr>
          <p:nvPr/>
        </p:nvSpPr>
        <p:spPr bwMode="auto">
          <a:xfrm>
            <a:off x="44196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59" name="Line 77"/>
          <p:cNvSpPr>
            <a:spLocks noChangeShapeType="1"/>
          </p:cNvSpPr>
          <p:nvPr/>
        </p:nvSpPr>
        <p:spPr bwMode="auto">
          <a:xfrm>
            <a:off x="44958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60" name="Line 78"/>
          <p:cNvSpPr>
            <a:spLocks noChangeShapeType="1"/>
          </p:cNvSpPr>
          <p:nvPr/>
        </p:nvSpPr>
        <p:spPr bwMode="auto">
          <a:xfrm>
            <a:off x="5334000" y="3810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61" name="Line 79"/>
          <p:cNvSpPr>
            <a:spLocks noChangeShapeType="1"/>
          </p:cNvSpPr>
          <p:nvPr/>
        </p:nvSpPr>
        <p:spPr bwMode="auto">
          <a:xfrm>
            <a:off x="4953000" y="3810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62" name="Line 80"/>
          <p:cNvSpPr>
            <a:spLocks noChangeShapeType="1"/>
          </p:cNvSpPr>
          <p:nvPr/>
        </p:nvSpPr>
        <p:spPr bwMode="auto">
          <a:xfrm>
            <a:off x="46482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63" name="Line 81"/>
          <p:cNvSpPr>
            <a:spLocks noChangeShapeType="1"/>
          </p:cNvSpPr>
          <p:nvPr/>
        </p:nvSpPr>
        <p:spPr bwMode="auto">
          <a:xfrm>
            <a:off x="47244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64" name="Line 82"/>
          <p:cNvSpPr>
            <a:spLocks noChangeShapeType="1"/>
          </p:cNvSpPr>
          <p:nvPr/>
        </p:nvSpPr>
        <p:spPr bwMode="auto">
          <a:xfrm>
            <a:off x="48006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65" name="Line 83"/>
          <p:cNvSpPr>
            <a:spLocks noChangeShapeType="1"/>
          </p:cNvSpPr>
          <p:nvPr/>
        </p:nvSpPr>
        <p:spPr bwMode="auto">
          <a:xfrm>
            <a:off x="48768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66" name="Line 84"/>
          <p:cNvSpPr>
            <a:spLocks noChangeShapeType="1"/>
          </p:cNvSpPr>
          <p:nvPr/>
        </p:nvSpPr>
        <p:spPr bwMode="auto">
          <a:xfrm>
            <a:off x="50292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67" name="Line 85"/>
          <p:cNvSpPr>
            <a:spLocks noChangeShapeType="1"/>
          </p:cNvSpPr>
          <p:nvPr/>
        </p:nvSpPr>
        <p:spPr bwMode="auto">
          <a:xfrm>
            <a:off x="51054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68" name="Line 86"/>
          <p:cNvSpPr>
            <a:spLocks noChangeShapeType="1"/>
          </p:cNvSpPr>
          <p:nvPr/>
        </p:nvSpPr>
        <p:spPr bwMode="auto">
          <a:xfrm>
            <a:off x="51816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69" name="Line 87"/>
          <p:cNvSpPr>
            <a:spLocks noChangeShapeType="1"/>
          </p:cNvSpPr>
          <p:nvPr/>
        </p:nvSpPr>
        <p:spPr bwMode="auto">
          <a:xfrm>
            <a:off x="52578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70" name="Line 88"/>
          <p:cNvSpPr>
            <a:spLocks noChangeShapeType="1"/>
          </p:cNvSpPr>
          <p:nvPr/>
        </p:nvSpPr>
        <p:spPr bwMode="auto">
          <a:xfrm>
            <a:off x="6096000" y="3810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71" name="Line 89"/>
          <p:cNvSpPr>
            <a:spLocks noChangeShapeType="1"/>
          </p:cNvSpPr>
          <p:nvPr/>
        </p:nvSpPr>
        <p:spPr bwMode="auto">
          <a:xfrm>
            <a:off x="5715000" y="3810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72" name="Line 90"/>
          <p:cNvSpPr>
            <a:spLocks noChangeShapeType="1"/>
          </p:cNvSpPr>
          <p:nvPr/>
        </p:nvSpPr>
        <p:spPr bwMode="auto">
          <a:xfrm>
            <a:off x="54102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73" name="Line 91"/>
          <p:cNvSpPr>
            <a:spLocks noChangeShapeType="1"/>
          </p:cNvSpPr>
          <p:nvPr/>
        </p:nvSpPr>
        <p:spPr bwMode="auto">
          <a:xfrm>
            <a:off x="54864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74" name="Line 92"/>
          <p:cNvSpPr>
            <a:spLocks noChangeShapeType="1"/>
          </p:cNvSpPr>
          <p:nvPr/>
        </p:nvSpPr>
        <p:spPr bwMode="auto">
          <a:xfrm>
            <a:off x="55626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75" name="Line 93"/>
          <p:cNvSpPr>
            <a:spLocks noChangeShapeType="1"/>
          </p:cNvSpPr>
          <p:nvPr/>
        </p:nvSpPr>
        <p:spPr bwMode="auto">
          <a:xfrm>
            <a:off x="56388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76" name="Line 94"/>
          <p:cNvSpPr>
            <a:spLocks noChangeShapeType="1"/>
          </p:cNvSpPr>
          <p:nvPr/>
        </p:nvSpPr>
        <p:spPr bwMode="auto">
          <a:xfrm>
            <a:off x="57912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77" name="Line 95"/>
          <p:cNvSpPr>
            <a:spLocks noChangeShapeType="1"/>
          </p:cNvSpPr>
          <p:nvPr/>
        </p:nvSpPr>
        <p:spPr bwMode="auto">
          <a:xfrm>
            <a:off x="58674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78" name="Line 96"/>
          <p:cNvSpPr>
            <a:spLocks noChangeShapeType="1"/>
          </p:cNvSpPr>
          <p:nvPr/>
        </p:nvSpPr>
        <p:spPr bwMode="auto">
          <a:xfrm>
            <a:off x="59436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79" name="Line 97"/>
          <p:cNvSpPr>
            <a:spLocks noChangeShapeType="1"/>
          </p:cNvSpPr>
          <p:nvPr/>
        </p:nvSpPr>
        <p:spPr bwMode="auto">
          <a:xfrm>
            <a:off x="60198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80" name="Line 98"/>
          <p:cNvSpPr>
            <a:spLocks noChangeShapeType="1"/>
          </p:cNvSpPr>
          <p:nvPr/>
        </p:nvSpPr>
        <p:spPr bwMode="auto">
          <a:xfrm>
            <a:off x="6858000" y="3810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81" name="Line 99"/>
          <p:cNvSpPr>
            <a:spLocks noChangeShapeType="1"/>
          </p:cNvSpPr>
          <p:nvPr/>
        </p:nvSpPr>
        <p:spPr bwMode="auto">
          <a:xfrm>
            <a:off x="6477000" y="3810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82" name="Line 100"/>
          <p:cNvSpPr>
            <a:spLocks noChangeShapeType="1"/>
          </p:cNvSpPr>
          <p:nvPr/>
        </p:nvSpPr>
        <p:spPr bwMode="auto">
          <a:xfrm>
            <a:off x="61722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83" name="Line 101"/>
          <p:cNvSpPr>
            <a:spLocks noChangeShapeType="1"/>
          </p:cNvSpPr>
          <p:nvPr/>
        </p:nvSpPr>
        <p:spPr bwMode="auto">
          <a:xfrm>
            <a:off x="62484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84" name="Line 102"/>
          <p:cNvSpPr>
            <a:spLocks noChangeShapeType="1"/>
          </p:cNvSpPr>
          <p:nvPr/>
        </p:nvSpPr>
        <p:spPr bwMode="auto">
          <a:xfrm>
            <a:off x="63246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85" name="Line 103"/>
          <p:cNvSpPr>
            <a:spLocks noChangeShapeType="1"/>
          </p:cNvSpPr>
          <p:nvPr/>
        </p:nvSpPr>
        <p:spPr bwMode="auto">
          <a:xfrm>
            <a:off x="64008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86" name="Line 104"/>
          <p:cNvSpPr>
            <a:spLocks noChangeShapeType="1"/>
          </p:cNvSpPr>
          <p:nvPr/>
        </p:nvSpPr>
        <p:spPr bwMode="auto">
          <a:xfrm>
            <a:off x="65532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87" name="Line 105"/>
          <p:cNvSpPr>
            <a:spLocks noChangeShapeType="1"/>
          </p:cNvSpPr>
          <p:nvPr/>
        </p:nvSpPr>
        <p:spPr bwMode="auto">
          <a:xfrm>
            <a:off x="66294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88" name="Line 106"/>
          <p:cNvSpPr>
            <a:spLocks noChangeShapeType="1"/>
          </p:cNvSpPr>
          <p:nvPr/>
        </p:nvSpPr>
        <p:spPr bwMode="auto">
          <a:xfrm>
            <a:off x="67056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89" name="Line 107"/>
          <p:cNvSpPr>
            <a:spLocks noChangeShapeType="1"/>
          </p:cNvSpPr>
          <p:nvPr/>
        </p:nvSpPr>
        <p:spPr bwMode="auto">
          <a:xfrm>
            <a:off x="67818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90" name="Line 108"/>
          <p:cNvSpPr>
            <a:spLocks noChangeShapeType="1"/>
          </p:cNvSpPr>
          <p:nvPr/>
        </p:nvSpPr>
        <p:spPr bwMode="auto">
          <a:xfrm>
            <a:off x="7620000" y="3810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91" name="Line 109"/>
          <p:cNvSpPr>
            <a:spLocks noChangeShapeType="1"/>
          </p:cNvSpPr>
          <p:nvPr/>
        </p:nvSpPr>
        <p:spPr bwMode="auto">
          <a:xfrm>
            <a:off x="7239000" y="3810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92" name="Line 110"/>
          <p:cNvSpPr>
            <a:spLocks noChangeShapeType="1"/>
          </p:cNvSpPr>
          <p:nvPr/>
        </p:nvSpPr>
        <p:spPr bwMode="auto">
          <a:xfrm>
            <a:off x="69342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93" name="Line 111"/>
          <p:cNvSpPr>
            <a:spLocks noChangeShapeType="1"/>
          </p:cNvSpPr>
          <p:nvPr/>
        </p:nvSpPr>
        <p:spPr bwMode="auto">
          <a:xfrm>
            <a:off x="70104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94" name="Line 112"/>
          <p:cNvSpPr>
            <a:spLocks noChangeShapeType="1"/>
          </p:cNvSpPr>
          <p:nvPr/>
        </p:nvSpPr>
        <p:spPr bwMode="auto">
          <a:xfrm>
            <a:off x="70866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95" name="Line 113"/>
          <p:cNvSpPr>
            <a:spLocks noChangeShapeType="1"/>
          </p:cNvSpPr>
          <p:nvPr/>
        </p:nvSpPr>
        <p:spPr bwMode="auto">
          <a:xfrm>
            <a:off x="71628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96" name="Line 114"/>
          <p:cNvSpPr>
            <a:spLocks noChangeShapeType="1"/>
          </p:cNvSpPr>
          <p:nvPr/>
        </p:nvSpPr>
        <p:spPr bwMode="auto">
          <a:xfrm>
            <a:off x="73152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97" name="Line 115"/>
          <p:cNvSpPr>
            <a:spLocks noChangeShapeType="1"/>
          </p:cNvSpPr>
          <p:nvPr/>
        </p:nvSpPr>
        <p:spPr bwMode="auto">
          <a:xfrm>
            <a:off x="73914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98" name="Line 116"/>
          <p:cNvSpPr>
            <a:spLocks noChangeShapeType="1"/>
          </p:cNvSpPr>
          <p:nvPr/>
        </p:nvSpPr>
        <p:spPr bwMode="auto">
          <a:xfrm>
            <a:off x="74676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99" name="Line 117"/>
          <p:cNvSpPr>
            <a:spLocks noChangeShapeType="1"/>
          </p:cNvSpPr>
          <p:nvPr/>
        </p:nvSpPr>
        <p:spPr bwMode="auto">
          <a:xfrm>
            <a:off x="75438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0" name="Line 118"/>
          <p:cNvSpPr>
            <a:spLocks noChangeShapeType="1"/>
          </p:cNvSpPr>
          <p:nvPr/>
        </p:nvSpPr>
        <p:spPr bwMode="auto">
          <a:xfrm>
            <a:off x="8382000" y="3810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1" name="Line 119"/>
          <p:cNvSpPr>
            <a:spLocks noChangeShapeType="1"/>
          </p:cNvSpPr>
          <p:nvPr/>
        </p:nvSpPr>
        <p:spPr bwMode="auto">
          <a:xfrm>
            <a:off x="8001000" y="3810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2" name="Line 120"/>
          <p:cNvSpPr>
            <a:spLocks noChangeShapeType="1"/>
          </p:cNvSpPr>
          <p:nvPr/>
        </p:nvSpPr>
        <p:spPr bwMode="auto">
          <a:xfrm>
            <a:off x="76962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3" name="Line 121"/>
          <p:cNvSpPr>
            <a:spLocks noChangeShapeType="1"/>
          </p:cNvSpPr>
          <p:nvPr/>
        </p:nvSpPr>
        <p:spPr bwMode="auto">
          <a:xfrm>
            <a:off x="77724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4" name="Line 122"/>
          <p:cNvSpPr>
            <a:spLocks noChangeShapeType="1"/>
          </p:cNvSpPr>
          <p:nvPr/>
        </p:nvSpPr>
        <p:spPr bwMode="auto">
          <a:xfrm>
            <a:off x="78486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5" name="Line 123"/>
          <p:cNvSpPr>
            <a:spLocks noChangeShapeType="1"/>
          </p:cNvSpPr>
          <p:nvPr/>
        </p:nvSpPr>
        <p:spPr bwMode="auto">
          <a:xfrm>
            <a:off x="79248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6" name="Line 124"/>
          <p:cNvSpPr>
            <a:spLocks noChangeShapeType="1"/>
          </p:cNvSpPr>
          <p:nvPr/>
        </p:nvSpPr>
        <p:spPr bwMode="auto">
          <a:xfrm>
            <a:off x="80772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7" name="Line 125"/>
          <p:cNvSpPr>
            <a:spLocks noChangeShapeType="1"/>
          </p:cNvSpPr>
          <p:nvPr/>
        </p:nvSpPr>
        <p:spPr bwMode="auto">
          <a:xfrm>
            <a:off x="81534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8" name="Line 126"/>
          <p:cNvSpPr>
            <a:spLocks noChangeShapeType="1"/>
          </p:cNvSpPr>
          <p:nvPr/>
        </p:nvSpPr>
        <p:spPr bwMode="auto">
          <a:xfrm>
            <a:off x="82296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9" name="Line 127"/>
          <p:cNvSpPr>
            <a:spLocks noChangeShapeType="1"/>
          </p:cNvSpPr>
          <p:nvPr/>
        </p:nvSpPr>
        <p:spPr bwMode="auto">
          <a:xfrm>
            <a:off x="8305800" y="3886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10" name="Text Box 128"/>
          <p:cNvSpPr txBox="1">
            <a:spLocks noChangeArrowheads="1"/>
          </p:cNvSpPr>
          <p:nvPr/>
        </p:nvSpPr>
        <p:spPr bwMode="auto">
          <a:xfrm>
            <a:off x="609600" y="4016375"/>
            <a:ext cx="4270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</a:t>
            </a:r>
          </a:p>
        </p:txBody>
      </p:sp>
      <p:sp>
        <p:nvSpPr>
          <p:cNvPr id="21611" name="Text Box 129"/>
          <p:cNvSpPr txBox="1">
            <a:spLocks noChangeArrowheads="1"/>
          </p:cNvSpPr>
          <p:nvPr/>
        </p:nvSpPr>
        <p:spPr bwMode="auto">
          <a:xfrm>
            <a:off x="971550" y="4114800"/>
            <a:ext cx="863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0.1</a:t>
            </a:r>
          </a:p>
        </p:txBody>
      </p:sp>
      <p:sp>
        <p:nvSpPr>
          <p:cNvPr id="21612" name="Rectangle 130"/>
          <p:cNvSpPr>
            <a:spLocks noChangeArrowheads="1"/>
          </p:cNvSpPr>
          <p:nvPr/>
        </p:nvSpPr>
        <p:spPr bwMode="auto">
          <a:xfrm>
            <a:off x="2057400" y="3429000"/>
            <a:ext cx="457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613" name="Text Box 131"/>
          <p:cNvSpPr txBox="1">
            <a:spLocks noChangeArrowheads="1"/>
          </p:cNvSpPr>
          <p:nvPr/>
        </p:nvSpPr>
        <p:spPr bwMode="auto">
          <a:xfrm>
            <a:off x="611188" y="3284538"/>
            <a:ext cx="4270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</a:t>
            </a:r>
          </a:p>
        </p:txBody>
      </p:sp>
      <p:sp>
        <p:nvSpPr>
          <p:cNvPr id="21614" name="Rectangle 132"/>
          <p:cNvSpPr>
            <a:spLocks noChangeArrowheads="1"/>
          </p:cNvSpPr>
          <p:nvPr/>
        </p:nvSpPr>
        <p:spPr bwMode="auto">
          <a:xfrm>
            <a:off x="1295400" y="3429000"/>
            <a:ext cx="457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615" name="Rectangle 133"/>
          <p:cNvSpPr>
            <a:spLocks noChangeArrowheads="1"/>
          </p:cNvSpPr>
          <p:nvPr/>
        </p:nvSpPr>
        <p:spPr bwMode="auto">
          <a:xfrm>
            <a:off x="3581400" y="3429000"/>
            <a:ext cx="457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616" name="Rectangle 134"/>
          <p:cNvSpPr>
            <a:spLocks noChangeArrowheads="1"/>
          </p:cNvSpPr>
          <p:nvPr/>
        </p:nvSpPr>
        <p:spPr bwMode="auto">
          <a:xfrm>
            <a:off x="2819400" y="3429000"/>
            <a:ext cx="457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617" name="Rectangle 137"/>
          <p:cNvSpPr>
            <a:spLocks noChangeArrowheads="1"/>
          </p:cNvSpPr>
          <p:nvPr/>
        </p:nvSpPr>
        <p:spPr bwMode="auto">
          <a:xfrm>
            <a:off x="8153400" y="3429000"/>
            <a:ext cx="457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618" name="Rectangle 138"/>
          <p:cNvSpPr>
            <a:spLocks noChangeArrowheads="1"/>
          </p:cNvSpPr>
          <p:nvPr/>
        </p:nvSpPr>
        <p:spPr bwMode="auto">
          <a:xfrm>
            <a:off x="7391400" y="3429000"/>
            <a:ext cx="457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619" name="Rectangle 139"/>
          <p:cNvSpPr>
            <a:spLocks noChangeArrowheads="1"/>
          </p:cNvSpPr>
          <p:nvPr/>
        </p:nvSpPr>
        <p:spPr bwMode="auto">
          <a:xfrm>
            <a:off x="5105400" y="3429000"/>
            <a:ext cx="457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620" name="Rectangle 140"/>
          <p:cNvSpPr>
            <a:spLocks noChangeArrowheads="1"/>
          </p:cNvSpPr>
          <p:nvPr/>
        </p:nvSpPr>
        <p:spPr bwMode="auto">
          <a:xfrm>
            <a:off x="4343400" y="3429000"/>
            <a:ext cx="457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621" name="Rectangle 141"/>
          <p:cNvSpPr>
            <a:spLocks noChangeArrowheads="1"/>
          </p:cNvSpPr>
          <p:nvPr/>
        </p:nvSpPr>
        <p:spPr bwMode="auto">
          <a:xfrm>
            <a:off x="6629400" y="3429000"/>
            <a:ext cx="457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622" name="Rectangle 142"/>
          <p:cNvSpPr>
            <a:spLocks noChangeArrowheads="1"/>
          </p:cNvSpPr>
          <p:nvPr/>
        </p:nvSpPr>
        <p:spPr bwMode="auto">
          <a:xfrm>
            <a:off x="5867400" y="3429000"/>
            <a:ext cx="457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623" name="Text Box 143"/>
          <p:cNvSpPr txBox="1">
            <a:spLocks noChangeArrowheads="1"/>
          </p:cNvSpPr>
          <p:nvPr/>
        </p:nvSpPr>
        <p:spPr bwMode="auto">
          <a:xfrm>
            <a:off x="8229600" y="4114800"/>
            <a:ext cx="7080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1.0</a:t>
            </a:r>
          </a:p>
        </p:txBody>
      </p:sp>
      <p:sp>
        <p:nvSpPr>
          <p:cNvPr id="21624" name="Rectangle 144"/>
          <p:cNvSpPr>
            <a:spLocks noChangeArrowheads="1"/>
          </p:cNvSpPr>
          <p:nvPr/>
        </p:nvSpPr>
        <p:spPr bwMode="auto">
          <a:xfrm>
            <a:off x="2057400" y="4191000"/>
            <a:ext cx="457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625" name="Rectangle 145"/>
          <p:cNvSpPr>
            <a:spLocks noChangeArrowheads="1"/>
          </p:cNvSpPr>
          <p:nvPr/>
        </p:nvSpPr>
        <p:spPr bwMode="auto">
          <a:xfrm>
            <a:off x="3581400" y="4191000"/>
            <a:ext cx="457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626" name="Rectangle 146"/>
          <p:cNvSpPr>
            <a:spLocks noChangeArrowheads="1"/>
          </p:cNvSpPr>
          <p:nvPr/>
        </p:nvSpPr>
        <p:spPr bwMode="auto">
          <a:xfrm>
            <a:off x="2819400" y="4191000"/>
            <a:ext cx="457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627" name="Rectangle 147"/>
          <p:cNvSpPr>
            <a:spLocks noChangeArrowheads="1"/>
          </p:cNvSpPr>
          <p:nvPr/>
        </p:nvSpPr>
        <p:spPr bwMode="auto">
          <a:xfrm>
            <a:off x="7391400" y="4191000"/>
            <a:ext cx="457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628" name="Rectangle 148"/>
          <p:cNvSpPr>
            <a:spLocks noChangeArrowheads="1"/>
          </p:cNvSpPr>
          <p:nvPr/>
        </p:nvSpPr>
        <p:spPr bwMode="auto">
          <a:xfrm>
            <a:off x="5105400" y="4191000"/>
            <a:ext cx="457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629" name="Rectangle 149"/>
          <p:cNvSpPr>
            <a:spLocks noChangeArrowheads="1"/>
          </p:cNvSpPr>
          <p:nvPr/>
        </p:nvSpPr>
        <p:spPr bwMode="auto">
          <a:xfrm>
            <a:off x="4343400" y="4191000"/>
            <a:ext cx="457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630" name="Rectangle 150"/>
          <p:cNvSpPr>
            <a:spLocks noChangeArrowheads="1"/>
          </p:cNvSpPr>
          <p:nvPr/>
        </p:nvSpPr>
        <p:spPr bwMode="auto">
          <a:xfrm>
            <a:off x="6629400" y="4191000"/>
            <a:ext cx="457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631" name="Rectangle 151"/>
          <p:cNvSpPr>
            <a:spLocks noChangeArrowheads="1"/>
          </p:cNvSpPr>
          <p:nvPr/>
        </p:nvSpPr>
        <p:spPr bwMode="auto">
          <a:xfrm>
            <a:off x="5867400" y="4191000"/>
            <a:ext cx="457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632" name="Text Box 154"/>
          <p:cNvSpPr txBox="1">
            <a:spLocks noChangeArrowheads="1"/>
          </p:cNvSpPr>
          <p:nvPr/>
        </p:nvSpPr>
        <p:spPr bwMode="auto">
          <a:xfrm>
            <a:off x="900113" y="3213100"/>
            <a:ext cx="12239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0.10</a:t>
            </a:r>
          </a:p>
        </p:txBody>
      </p:sp>
      <p:sp>
        <p:nvSpPr>
          <p:cNvPr id="21633" name="Text Box 155"/>
          <p:cNvSpPr txBox="1">
            <a:spLocks noChangeArrowheads="1"/>
          </p:cNvSpPr>
          <p:nvPr/>
        </p:nvSpPr>
        <p:spPr bwMode="auto">
          <a:xfrm>
            <a:off x="1763713" y="2852738"/>
            <a:ext cx="12239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0.20</a:t>
            </a:r>
          </a:p>
        </p:txBody>
      </p:sp>
      <p:sp>
        <p:nvSpPr>
          <p:cNvPr id="15516" name="Text Box 156"/>
          <p:cNvSpPr txBox="1">
            <a:spLocks noChangeArrowheads="1"/>
          </p:cNvSpPr>
          <p:nvPr/>
        </p:nvSpPr>
        <p:spPr bwMode="auto">
          <a:xfrm>
            <a:off x="3276600" y="2924175"/>
            <a:ext cx="12239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0.40</a:t>
            </a:r>
          </a:p>
        </p:txBody>
      </p:sp>
      <p:sp>
        <p:nvSpPr>
          <p:cNvPr id="15517" name="Text Box 157"/>
          <p:cNvSpPr txBox="1">
            <a:spLocks noChangeArrowheads="1"/>
          </p:cNvSpPr>
          <p:nvPr/>
        </p:nvSpPr>
        <p:spPr bwMode="auto">
          <a:xfrm>
            <a:off x="3995738" y="3284538"/>
            <a:ext cx="12239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0.50</a:t>
            </a:r>
          </a:p>
        </p:txBody>
      </p:sp>
      <p:sp>
        <p:nvSpPr>
          <p:cNvPr id="15518" name="Text Box 158"/>
          <p:cNvSpPr txBox="1">
            <a:spLocks noChangeArrowheads="1"/>
          </p:cNvSpPr>
          <p:nvPr/>
        </p:nvSpPr>
        <p:spPr bwMode="auto">
          <a:xfrm>
            <a:off x="5508625" y="3284538"/>
            <a:ext cx="12239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0.70</a:t>
            </a:r>
          </a:p>
        </p:txBody>
      </p:sp>
      <p:sp>
        <p:nvSpPr>
          <p:cNvPr id="15519" name="Text Box 159"/>
          <p:cNvSpPr txBox="1">
            <a:spLocks noChangeArrowheads="1"/>
          </p:cNvSpPr>
          <p:nvPr/>
        </p:nvSpPr>
        <p:spPr bwMode="auto">
          <a:xfrm>
            <a:off x="4787900" y="2924175"/>
            <a:ext cx="12239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0.60</a:t>
            </a:r>
          </a:p>
        </p:txBody>
      </p:sp>
      <p:sp>
        <p:nvSpPr>
          <p:cNvPr id="15520" name="Text Box 160"/>
          <p:cNvSpPr txBox="1">
            <a:spLocks noChangeArrowheads="1"/>
          </p:cNvSpPr>
          <p:nvPr/>
        </p:nvSpPr>
        <p:spPr bwMode="auto">
          <a:xfrm>
            <a:off x="6372225" y="2924175"/>
            <a:ext cx="12239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0.80</a:t>
            </a:r>
          </a:p>
        </p:txBody>
      </p:sp>
      <p:sp>
        <p:nvSpPr>
          <p:cNvPr id="15521" name="Text Box 161"/>
          <p:cNvSpPr txBox="1">
            <a:spLocks noChangeArrowheads="1"/>
          </p:cNvSpPr>
          <p:nvPr/>
        </p:nvSpPr>
        <p:spPr bwMode="auto">
          <a:xfrm>
            <a:off x="7092950" y="3213100"/>
            <a:ext cx="12239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0.90</a:t>
            </a:r>
          </a:p>
        </p:txBody>
      </p:sp>
      <p:sp>
        <p:nvSpPr>
          <p:cNvPr id="15522" name="Text Box 162"/>
          <p:cNvSpPr txBox="1">
            <a:spLocks noChangeArrowheads="1"/>
          </p:cNvSpPr>
          <p:nvPr/>
        </p:nvSpPr>
        <p:spPr bwMode="auto">
          <a:xfrm>
            <a:off x="7920038" y="2924175"/>
            <a:ext cx="12239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1.00</a:t>
            </a:r>
          </a:p>
        </p:txBody>
      </p:sp>
      <p:sp>
        <p:nvSpPr>
          <p:cNvPr id="15523" name="Text Box 163"/>
          <p:cNvSpPr txBox="1">
            <a:spLocks noChangeArrowheads="1"/>
          </p:cNvSpPr>
          <p:nvPr/>
        </p:nvSpPr>
        <p:spPr bwMode="auto">
          <a:xfrm>
            <a:off x="2484438" y="3357563"/>
            <a:ext cx="12239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0.30</a:t>
            </a:r>
          </a:p>
        </p:txBody>
      </p:sp>
      <p:sp>
        <p:nvSpPr>
          <p:cNvPr id="15524" name="Text Box 164"/>
          <p:cNvSpPr txBox="1">
            <a:spLocks noChangeArrowheads="1"/>
          </p:cNvSpPr>
          <p:nvPr/>
        </p:nvSpPr>
        <p:spPr bwMode="auto">
          <a:xfrm>
            <a:off x="1835150" y="4005263"/>
            <a:ext cx="12239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0.2</a:t>
            </a:r>
          </a:p>
        </p:txBody>
      </p:sp>
      <p:sp>
        <p:nvSpPr>
          <p:cNvPr id="15525" name="Text Box 165"/>
          <p:cNvSpPr txBox="1">
            <a:spLocks noChangeArrowheads="1"/>
          </p:cNvSpPr>
          <p:nvPr/>
        </p:nvSpPr>
        <p:spPr bwMode="auto">
          <a:xfrm>
            <a:off x="5724525" y="4437063"/>
            <a:ext cx="12239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0.7</a:t>
            </a:r>
          </a:p>
        </p:txBody>
      </p:sp>
      <p:sp>
        <p:nvSpPr>
          <p:cNvPr id="15526" name="Text Box 166"/>
          <p:cNvSpPr txBox="1">
            <a:spLocks noChangeArrowheads="1"/>
          </p:cNvSpPr>
          <p:nvPr/>
        </p:nvSpPr>
        <p:spPr bwMode="auto">
          <a:xfrm>
            <a:off x="4211638" y="4437063"/>
            <a:ext cx="12239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0.5</a:t>
            </a:r>
          </a:p>
        </p:txBody>
      </p:sp>
      <p:sp>
        <p:nvSpPr>
          <p:cNvPr id="15527" name="Text Box 167"/>
          <p:cNvSpPr txBox="1">
            <a:spLocks noChangeArrowheads="1"/>
          </p:cNvSpPr>
          <p:nvPr/>
        </p:nvSpPr>
        <p:spPr bwMode="auto">
          <a:xfrm>
            <a:off x="2700338" y="4292600"/>
            <a:ext cx="12239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0.3</a:t>
            </a:r>
          </a:p>
        </p:txBody>
      </p:sp>
      <p:sp>
        <p:nvSpPr>
          <p:cNvPr id="15528" name="Text Box 168"/>
          <p:cNvSpPr txBox="1">
            <a:spLocks noChangeArrowheads="1"/>
          </p:cNvSpPr>
          <p:nvPr/>
        </p:nvSpPr>
        <p:spPr bwMode="auto">
          <a:xfrm>
            <a:off x="3419475" y="4005263"/>
            <a:ext cx="12239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0.4</a:t>
            </a:r>
          </a:p>
        </p:txBody>
      </p:sp>
      <p:sp>
        <p:nvSpPr>
          <p:cNvPr id="15529" name="Text Box 169"/>
          <p:cNvSpPr txBox="1">
            <a:spLocks noChangeArrowheads="1"/>
          </p:cNvSpPr>
          <p:nvPr/>
        </p:nvSpPr>
        <p:spPr bwMode="auto">
          <a:xfrm>
            <a:off x="4932363" y="4076700"/>
            <a:ext cx="12239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0.6</a:t>
            </a:r>
          </a:p>
        </p:txBody>
      </p:sp>
      <p:sp>
        <p:nvSpPr>
          <p:cNvPr id="15530" name="Text Box 170"/>
          <p:cNvSpPr txBox="1">
            <a:spLocks noChangeArrowheads="1"/>
          </p:cNvSpPr>
          <p:nvPr/>
        </p:nvSpPr>
        <p:spPr bwMode="auto">
          <a:xfrm>
            <a:off x="6516688" y="4076700"/>
            <a:ext cx="12239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0.8</a:t>
            </a:r>
          </a:p>
        </p:txBody>
      </p:sp>
      <p:sp>
        <p:nvSpPr>
          <p:cNvPr id="15531" name="Text Box 171"/>
          <p:cNvSpPr txBox="1">
            <a:spLocks noChangeArrowheads="1"/>
          </p:cNvSpPr>
          <p:nvPr/>
        </p:nvSpPr>
        <p:spPr bwMode="auto">
          <a:xfrm>
            <a:off x="7235825" y="4365625"/>
            <a:ext cx="12239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0.9</a:t>
            </a:r>
          </a:p>
        </p:txBody>
      </p:sp>
      <p:sp>
        <p:nvSpPr>
          <p:cNvPr id="150" name="同侧圆角矩形 149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151" name="直线连接符 21"/>
          <p:cNvCxnSpPr/>
          <p:nvPr/>
        </p:nvCxnSpPr>
        <p:spPr>
          <a:xfrm flipV="1">
            <a:off x="468313" y="14922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16" grpId="0"/>
      <p:bldP spid="15517" grpId="0"/>
      <p:bldP spid="15518" grpId="0"/>
      <p:bldP spid="15519" grpId="0"/>
      <p:bldP spid="15520" grpId="0"/>
      <p:bldP spid="15521" grpId="0"/>
      <p:bldP spid="15522" grpId="0"/>
      <p:bldP spid="15523" grpId="0"/>
      <p:bldP spid="15524" grpId="0"/>
      <p:bldP spid="15525" grpId="0"/>
      <p:bldP spid="15526" grpId="0"/>
      <p:bldP spid="15527" grpId="0"/>
      <p:bldP spid="15528" grpId="0"/>
      <p:bldP spid="15529" grpId="0"/>
      <p:bldP spid="15530" grpId="0"/>
      <p:bldP spid="155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2625725" y="822325"/>
            <a:ext cx="68087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4.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先涂色表示下面各小数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再比一比。</a:t>
            </a:r>
          </a:p>
        </p:txBody>
      </p:sp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4800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32" name="Rectangle 6"/>
          <p:cNvSpPr>
            <a:spLocks noChangeArrowheads="1"/>
          </p:cNvSpPr>
          <p:nvPr/>
        </p:nvSpPr>
        <p:spPr bwMode="auto">
          <a:xfrm>
            <a:off x="4800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33" name="Rectangle 7"/>
          <p:cNvSpPr>
            <a:spLocks noChangeArrowheads="1"/>
          </p:cNvSpPr>
          <p:nvPr/>
        </p:nvSpPr>
        <p:spPr bwMode="auto">
          <a:xfrm>
            <a:off x="4800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34" name="Rectangle 8"/>
          <p:cNvSpPr>
            <a:spLocks noChangeArrowheads="1"/>
          </p:cNvSpPr>
          <p:nvPr/>
        </p:nvSpPr>
        <p:spPr bwMode="auto">
          <a:xfrm>
            <a:off x="4800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35" name="Rectangle 9"/>
          <p:cNvSpPr>
            <a:spLocks noChangeArrowheads="1"/>
          </p:cNvSpPr>
          <p:nvPr/>
        </p:nvSpPr>
        <p:spPr bwMode="auto">
          <a:xfrm>
            <a:off x="4800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36" name="Rectangle 10"/>
          <p:cNvSpPr>
            <a:spLocks noChangeArrowheads="1"/>
          </p:cNvSpPr>
          <p:nvPr/>
        </p:nvSpPr>
        <p:spPr bwMode="auto">
          <a:xfrm>
            <a:off x="4800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37" name="Rectangle 11"/>
          <p:cNvSpPr>
            <a:spLocks noChangeArrowheads="1"/>
          </p:cNvSpPr>
          <p:nvPr/>
        </p:nvSpPr>
        <p:spPr bwMode="auto">
          <a:xfrm>
            <a:off x="4800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38" name="Rectangle 12"/>
          <p:cNvSpPr>
            <a:spLocks noChangeArrowheads="1"/>
          </p:cNvSpPr>
          <p:nvPr/>
        </p:nvSpPr>
        <p:spPr bwMode="auto">
          <a:xfrm>
            <a:off x="4800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39" name="Rectangle 13"/>
          <p:cNvSpPr>
            <a:spLocks noChangeArrowheads="1"/>
          </p:cNvSpPr>
          <p:nvPr/>
        </p:nvSpPr>
        <p:spPr bwMode="auto">
          <a:xfrm>
            <a:off x="4800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40" name="Rectangle 14"/>
          <p:cNvSpPr>
            <a:spLocks noChangeArrowheads="1"/>
          </p:cNvSpPr>
          <p:nvPr/>
        </p:nvSpPr>
        <p:spPr bwMode="auto">
          <a:xfrm>
            <a:off x="4800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41" name="Rectangle 15"/>
          <p:cNvSpPr>
            <a:spLocks noChangeArrowheads="1"/>
          </p:cNvSpPr>
          <p:nvPr/>
        </p:nvSpPr>
        <p:spPr bwMode="auto">
          <a:xfrm>
            <a:off x="533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42" name="Rectangle 16"/>
          <p:cNvSpPr>
            <a:spLocks noChangeArrowheads="1"/>
          </p:cNvSpPr>
          <p:nvPr/>
        </p:nvSpPr>
        <p:spPr bwMode="auto">
          <a:xfrm>
            <a:off x="914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43" name="Rectangle 17"/>
          <p:cNvSpPr>
            <a:spLocks noChangeArrowheads="1"/>
          </p:cNvSpPr>
          <p:nvPr/>
        </p:nvSpPr>
        <p:spPr bwMode="auto">
          <a:xfrm>
            <a:off x="1295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44" name="Rectangle 18"/>
          <p:cNvSpPr>
            <a:spLocks noChangeArrowheads="1"/>
          </p:cNvSpPr>
          <p:nvPr/>
        </p:nvSpPr>
        <p:spPr bwMode="auto">
          <a:xfrm>
            <a:off x="1676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45" name="Rectangle 19"/>
          <p:cNvSpPr>
            <a:spLocks noChangeArrowheads="1"/>
          </p:cNvSpPr>
          <p:nvPr/>
        </p:nvSpPr>
        <p:spPr bwMode="auto">
          <a:xfrm>
            <a:off x="2057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46" name="Rectangle 20"/>
          <p:cNvSpPr>
            <a:spLocks noChangeArrowheads="1"/>
          </p:cNvSpPr>
          <p:nvPr/>
        </p:nvSpPr>
        <p:spPr bwMode="auto">
          <a:xfrm>
            <a:off x="2438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47" name="Rectangle 21"/>
          <p:cNvSpPr>
            <a:spLocks noChangeArrowheads="1"/>
          </p:cNvSpPr>
          <p:nvPr/>
        </p:nvSpPr>
        <p:spPr bwMode="auto">
          <a:xfrm>
            <a:off x="2819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48" name="Rectangle 22"/>
          <p:cNvSpPr>
            <a:spLocks noChangeArrowheads="1"/>
          </p:cNvSpPr>
          <p:nvPr/>
        </p:nvSpPr>
        <p:spPr bwMode="auto">
          <a:xfrm>
            <a:off x="3200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49" name="Rectangle 23"/>
          <p:cNvSpPr>
            <a:spLocks noChangeArrowheads="1"/>
          </p:cNvSpPr>
          <p:nvPr/>
        </p:nvSpPr>
        <p:spPr bwMode="auto">
          <a:xfrm>
            <a:off x="3581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50" name="Rectangle 24"/>
          <p:cNvSpPr>
            <a:spLocks noChangeArrowheads="1"/>
          </p:cNvSpPr>
          <p:nvPr/>
        </p:nvSpPr>
        <p:spPr bwMode="auto">
          <a:xfrm>
            <a:off x="3962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51" name="Rectangle 25"/>
          <p:cNvSpPr>
            <a:spLocks noChangeArrowheads="1"/>
          </p:cNvSpPr>
          <p:nvPr/>
        </p:nvSpPr>
        <p:spPr bwMode="auto">
          <a:xfrm>
            <a:off x="5181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52" name="Rectangle 26"/>
          <p:cNvSpPr>
            <a:spLocks noChangeArrowheads="1"/>
          </p:cNvSpPr>
          <p:nvPr/>
        </p:nvSpPr>
        <p:spPr bwMode="auto">
          <a:xfrm>
            <a:off x="5181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53" name="Rectangle 27"/>
          <p:cNvSpPr>
            <a:spLocks noChangeArrowheads="1"/>
          </p:cNvSpPr>
          <p:nvPr/>
        </p:nvSpPr>
        <p:spPr bwMode="auto">
          <a:xfrm>
            <a:off x="5181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54" name="Rectangle 28"/>
          <p:cNvSpPr>
            <a:spLocks noChangeArrowheads="1"/>
          </p:cNvSpPr>
          <p:nvPr/>
        </p:nvSpPr>
        <p:spPr bwMode="auto">
          <a:xfrm>
            <a:off x="5181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55" name="Rectangle 29"/>
          <p:cNvSpPr>
            <a:spLocks noChangeArrowheads="1"/>
          </p:cNvSpPr>
          <p:nvPr/>
        </p:nvSpPr>
        <p:spPr bwMode="auto">
          <a:xfrm>
            <a:off x="5181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56" name="Rectangle 30"/>
          <p:cNvSpPr>
            <a:spLocks noChangeArrowheads="1"/>
          </p:cNvSpPr>
          <p:nvPr/>
        </p:nvSpPr>
        <p:spPr bwMode="auto">
          <a:xfrm>
            <a:off x="5181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57" name="Rectangle 31"/>
          <p:cNvSpPr>
            <a:spLocks noChangeArrowheads="1"/>
          </p:cNvSpPr>
          <p:nvPr/>
        </p:nvSpPr>
        <p:spPr bwMode="auto">
          <a:xfrm>
            <a:off x="5181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58" name="Rectangle 32"/>
          <p:cNvSpPr>
            <a:spLocks noChangeArrowheads="1"/>
          </p:cNvSpPr>
          <p:nvPr/>
        </p:nvSpPr>
        <p:spPr bwMode="auto">
          <a:xfrm>
            <a:off x="5181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59" name="Rectangle 33"/>
          <p:cNvSpPr>
            <a:spLocks noChangeArrowheads="1"/>
          </p:cNvSpPr>
          <p:nvPr/>
        </p:nvSpPr>
        <p:spPr bwMode="auto">
          <a:xfrm>
            <a:off x="5181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60" name="Rectangle 34"/>
          <p:cNvSpPr>
            <a:spLocks noChangeArrowheads="1"/>
          </p:cNvSpPr>
          <p:nvPr/>
        </p:nvSpPr>
        <p:spPr bwMode="auto">
          <a:xfrm>
            <a:off x="5181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61" name="Rectangle 35"/>
          <p:cNvSpPr>
            <a:spLocks noChangeArrowheads="1"/>
          </p:cNvSpPr>
          <p:nvPr/>
        </p:nvSpPr>
        <p:spPr bwMode="auto">
          <a:xfrm>
            <a:off x="5562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62" name="Rectangle 36"/>
          <p:cNvSpPr>
            <a:spLocks noChangeArrowheads="1"/>
          </p:cNvSpPr>
          <p:nvPr/>
        </p:nvSpPr>
        <p:spPr bwMode="auto">
          <a:xfrm>
            <a:off x="5562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63" name="Rectangle 37"/>
          <p:cNvSpPr>
            <a:spLocks noChangeArrowheads="1"/>
          </p:cNvSpPr>
          <p:nvPr/>
        </p:nvSpPr>
        <p:spPr bwMode="auto">
          <a:xfrm>
            <a:off x="5562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64" name="Rectangle 38"/>
          <p:cNvSpPr>
            <a:spLocks noChangeArrowheads="1"/>
          </p:cNvSpPr>
          <p:nvPr/>
        </p:nvSpPr>
        <p:spPr bwMode="auto">
          <a:xfrm>
            <a:off x="5562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65" name="Rectangle 39"/>
          <p:cNvSpPr>
            <a:spLocks noChangeArrowheads="1"/>
          </p:cNvSpPr>
          <p:nvPr/>
        </p:nvSpPr>
        <p:spPr bwMode="auto">
          <a:xfrm>
            <a:off x="5562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66" name="Rectangle 40"/>
          <p:cNvSpPr>
            <a:spLocks noChangeArrowheads="1"/>
          </p:cNvSpPr>
          <p:nvPr/>
        </p:nvSpPr>
        <p:spPr bwMode="auto">
          <a:xfrm>
            <a:off x="5562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67" name="Rectangle 41"/>
          <p:cNvSpPr>
            <a:spLocks noChangeArrowheads="1"/>
          </p:cNvSpPr>
          <p:nvPr/>
        </p:nvSpPr>
        <p:spPr bwMode="auto">
          <a:xfrm>
            <a:off x="5562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68" name="Rectangle 42"/>
          <p:cNvSpPr>
            <a:spLocks noChangeArrowheads="1"/>
          </p:cNvSpPr>
          <p:nvPr/>
        </p:nvSpPr>
        <p:spPr bwMode="auto">
          <a:xfrm>
            <a:off x="5562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69" name="Rectangle 43"/>
          <p:cNvSpPr>
            <a:spLocks noChangeArrowheads="1"/>
          </p:cNvSpPr>
          <p:nvPr/>
        </p:nvSpPr>
        <p:spPr bwMode="auto">
          <a:xfrm>
            <a:off x="5562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70" name="Rectangle 44"/>
          <p:cNvSpPr>
            <a:spLocks noChangeArrowheads="1"/>
          </p:cNvSpPr>
          <p:nvPr/>
        </p:nvSpPr>
        <p:spPr bwMode="auto">
          <a:xfrm>
            <a:off x="5562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71" name="Rectangle 45"/>
          <p:cNvSpPr>
            <a:spLocks noChangeArrowheads="1"/>
          </p:cNvSpPr>
          <p:nvPr/>
        </p:nvSpPr>
        <p:spPr bwMode="auto">
          <a:xfrm>
            <a:off x="5943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72" name="Rectangle 46"/>
          <p:cNvSpPr>
            <a:spLocks noChangeArrowheads="1"/>
          </p:cNvSpPr>
          <p:nvPr/>
        </p:nvSpPr>
        <p:spPr bwMode="auto">
          <a:xfrm>
            <a:off x="5943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73" name="Rectangle 47"/>
          <p:cNvSpPr>
            <a:spLocks noChangeArrowheads="1"/>
          </p:cNvSpPr>
          <p:nvPr/>
        </p:nvSpPr>
        <p:spPr bwMode="auto">
          <a:xfrm>
            <a:off x="5943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74" name="Rectangle 48"/>
          <p:cNvSpPr>
            <a:spLocks noChangeArrowheads="1"/>
          </p:cNvSpPr>
          <p:nvPr/>
        </p:nvSpPr>
        <p:spPr bwMode="auto">
          <a:xfrm>
            <a:off x="5943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75" name="Rectangle 49"/>
          <p:cNvSpPr>
            <a:spLocks noChangeArrowheads="1"/>
          </p:cNvSpPr>
          <p:nvPr/>
        </p:nvSpPr>
        <p:spPr bwMode="auto">
          <a:xfrm>
            <a:off x="5943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76" name="Rectangle 50"/>
          <p:cNvSpPr>
            <a:spLocks noChangeArrowheads="1"/>
          </p:cNvSpPr>
          <p:nvPr/>
        </p:nvSpPr>
        <p:spPr bwMode="auto">
          <a:xfrm>
            <a:off x="5943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77" name="Rectangle 51"/>
          <p:cNvSpPr>
            <a:spLocks noChangeArrowheads="1"/>
          </p:cNvSpPr>
          <p:nvPr/>
        </p:nvSpPr>
        <p:spPr bwMode="auto">
          <a:xfrm>
            <a:off x="5943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78" name="Rectangle 52"/>
          <p:cNvSpPr>
            <a:spLocks noChangeArrowheads="1"/>
          </p:cNvSpPr>
          <p:nvPr/>
        </p:nvSpPr>
        <p:spPr bwMode="auto">
          <a:xfrm>
            <a:off x="5943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79" name="Rectangle 53"/>
          <p:cNvSpPr>
            <a:spLocks noChangeArrowheads="1"/>
          </p:cNvSpPr>
          <p:nvPr/>
        </p:nvSpPr>
        <p:spPr bwMode="auto">
          <a:xfrm>
            <a:off x="5943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80" name="Rectangle 54"/>
          <p:cNvSpPr>
            <a:spLocks noChangeArrowheads="1"/>
          </p:cNvSpPr>
          <p:nvPr/>
        </p:nvSpPr>
        <p:spPr bwMode="auto">
          <a:xfrm>
            <a:off x="5943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81" name="Rectangle 55"/>
          <p:cNvSpPr>
            <a:spLocks noChangeArrowheads="1"/>
          </p:cNvSpPr>
          <p:nvPr/>
        </p:nvSpPr>
        <p:spPr bwMode="auto">
          <a:xfrm>
            <a:off x="6324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82" name="Rectangle 56"/>
          <p:cNvSpPr>
            <a:spLocks noChangeArrowheads="1"/>
          </p:cNvSpPr>
          <p:nvPr/>
        </p:nvSpPr>
        <p:spPr bwMode="auto">
          <a:xfrm>
            <a:off x="6324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83" name="Rectangle 57"/>
          <p:cNvSpPr>
            <a:spLocks noChangeArrowheads="1"/>
          </p:cNvSpPr>
          <p:nvPr/>
        </p:nvSpPr>
        <p:spPr bwMode="auto">
          <a:xfrm>
            <a:off x="6324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84" name="Rectangle 58"/>
          <p:cNvSpPr>
            <a:spLocks noChangeArrowheads="1"/>
          </p:cNvSpPr>
          <p:nvPr/>
        </p:nvSpPr>
        <p:spPr bwMode="auto">
          <a:xfrm>
            <a:off x="6324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85" name="Rectangle 59"/>
          <p:cNvSpPr>
            <a:spLocks noChangeArrowheads="1"/>
          </p:cNvSpPr>
          <p:nvPr/>
        </p:nvSpPr>
        <p:spPr bwMode="auto">
          <a:xfrm>
            <a:off x="6324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86" name="Rectangle 60"/>
          <p:cNvSpPr>
            <a:spLocks noChangeArrowheads="1"/>
          </p:cNvSpPr>
          <p:nvPr/>
        </p:nvSpPr>
        <p:spPr bwMode="auto">
          <a:xfrm>
            <a:off x="6324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87" name="Rectangle 61"/>
          <p:cNvSpPr>
            <a:spLocks noChangeArrowheads="1"/>
          </p:cNvSpPr>
          <p:nvPr/>
        </p:nvSpPr>
        <p:spPr bwMode="auto">
          <a:xfrm>
            <a:off x="6324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88" name="Rectangle 62"/>
          <p:cNvSpPr>
            <a:spLocks noChangeArrowheads="1"/>
          </p:cNvSpPr>
          <p:nvPr/>
        </p:nvSpPr>
        <p:spPr bwMode="auto">
          <a:xfrm>
            <a:off x="6324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89" name="Rectangle 63"/>
          <p:cNvSpPr>
            <a:spLocks noChangeArrowheads="1"/>
          </p:cNvSpPr>
          <p:nvPr/>
        </p:nvSpPr>
        <p:spPr bwMode="auto">
          <a:xfrm>
            <a:off x="6324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90" name="Rectangle 64"/>
          <p:cNvSpPr>
            <a:spLocks noChangeArrowheads="1"/>
          </p:cNvSpPr>
          <p:nvPr/>
        </p:nvSpPr>
        <p:spPr bwMode="auto">
          <a:xfrm>
            <a:off x="6324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91" name="Rectangle 65"/>
          <p:cNvSpPr>
            <a:spLocks noChangeArrowheads="1"/>
          </p:cNvSpPr>
          <p:nvPr/>
        </p:nvSpPr>
        <p:spPr bwMode="auto">
          <a:xfrm>
            <a:off x="6705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92" name="Rectangle 66"/>
          <p:cNvSpPr>
            <a:spLocks noChangeArrowheads="1"/>
          </p:cNvSpPr>
          <p:nvPr/>
        </p:nvSpPr>
        <p:spPr bwMode="auto">
          <a:xfrm>
            <a:off x="6705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93" name="Rectangle 67"/>
          <p:cNvSpPr>
            <a:spLocks noChangeArrowheads="1"/>
          </p:cNvSpPr>
          <p:nvPr/>
        </p:nvSpPr>
        <p:spPr bwMode="auto">
          <a:xfrm>
            <a:off x="6705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94" name="Rectangle 68"/>
          <p:cNvSpPr>
            <a:spLocks noChangeArrowheads="1"/>
          </p:cNvSpPr>
          <p:nvPr/>
        </p:nvSpPr>
        <p:spPr bwMode="auto">
          <a:xfrm>
            <a:off x="6705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95" name="Rectangle 69"/>
          <p:cNvSpPr>
            <a:spLocks noChangeArrowheads="1"/>
          </p:cNvSpPr>
          <p:nvPr/>
        </p:nvSpPr>
        <p:spPr bwMode="auto">
          <a:xfrm>
            <a:off x="6705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96" name="Rectangle 70"/>
          <p:cNvSpPr>
            <a:spLocks noChangeArrowheads="1"/>
          </p:cNvSpPr>
          <p:nvPr/>
        </p:nvSpPr>
        <p:spPr bwMode="auto">
          <a:xfrm>
            <a:off x="6705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97" name="Rectangle 71"/>
          <p:cNvSpPr>
            <a:spLocks noChangeArrowheads="1"/>
          </p:cNvSpPr>
          <p:nvPr/>
        </p:nvSpPr>
        <p:spPr bwMode="auto">
          <a:xfrm>
            <a:off x="6705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98" name="Rectangle 72"/>
          <p:cNvSpPr>
            <a:spLocks noChangeArrowheads="1"/>
          </p:cNvSpPr>
          <p:nvPr/>
        </p:nvSpPr>
        <p:spPr bwMode="auto">
          <a:xfrm>
            <a:off x="6705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99" name="Rectangle 73"/>
          <p:cNvSpPr>
            <a:spLocks noChangeArrowheads="1"/>
          </p:cNvSpPr>
          <p:nvPr/>
        </p:nvSpPr>
        <p:spPr bwMode="auto">
          <a:xfrm>
            <a:off x="6705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00" name="Rectangle 74"/>
          <p:cNvSpPr>
            <a:spLocks noChangeArrowheads="1"/>
          </p:cNvSpPr>
          <p:nvPr/>
        </p:nvSpPr>
        <p:spPr bwMode="auto">
          <a:xfrm>
            <a:off x="6705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01" name="Rectangle 75"/>
          <p:cNvSpPr>
            <a:spLocks noChangeArrowheads="1"/>
          </p:cNvSpPr>
          <p:nvPr/>
        </p:nvSpPr>
        <p:spPr bwMode="auto">
          <a:xfrm>
            <a:off x="7086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02" name="Rectangle 76"/>
          <p:cNvSpPr>
            <a:spLocks noChangeArrowheads="1"/>
          </p:cNvSpPr>
          <p:nvPr/>
        </p:nvSpPr>
        <p:spPr bwMode="auto">
          <a:xfrm>
            <a:off x="7086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03" name="Rectangle 77"/>
          <p:cNvSpPr>
            <a:spLocks noChangeArrowheads="1"/>
          </p:cNvSpPr>
          <p:nvPr/>
        </p:nvSpPr>
        <p:spPr bwMode="auto">
          <a:xfrm>
            <a:off x="7086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04" name="Rectangle 78"/>
          <p:cNvSpPr>
            <a:spLocks noChangeArrowheads="1"/>
          </p:cNvSpPr>
          <p:nvPr/>
        </p:nvSpPr>
        <p:spPr bwMode="auto">
          <a:xfrm>
            <a:off x="7086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05" name="Rectangle 79"/>
          <p:cNvSpPr>
            <a:spLocks noChangeArrowheads="1"/>
          </p:cNvSpPr>
          <p:nvPr/>
        </p:nvSpPr>
        <p:spPr bwMode="auto">
          <a:xfrm>
            <a:off x="7086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06" name="Rectangle 80"/>
          <p:cNvSpPr>
            <a:spLocks noChangeArrowheads="1"/>
          </p:cNvSpPr>
          <p:nvPr/>
        </p:nvSpPr>
        <p:spPr bwMode="auto">
          <a:xfrm>
            <a:off x="7086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07" name="Rectangle 81"/>
          <p:cNvSpPr>
            <a:spLocks noChangeArrowheads="1"/>
          </p:cNvSpPr>
          <p:nvPr/>
        </p:nvSpPr>
        <p:spPr bwMode="auto">
          <a:xfrm>
            <a:off x="7086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08" name="Rectangle 82"/>
          <p:cNvSpPr>
            <a:spLocks noChangeArrowheads="1"/>
          </p:cNvSpPr>
          <p:nvPr/>
        </p:nvSpPr>
        <p:spPr bwMode="auto">
          <a:xfrm>
            <a:off x="7086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09" name="Rectangle 83"/>
          <p:cNvSpPr>
            <a:spLocks noChangeArrowheads="1"/>
          </p:cNvSpPr>
          <p:nvPr/>
        </p:nvSpPr>
        <p:spPr bwMode="auto">
          <a:xfrm>
            <a:off x="7086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10" name="Rectangle 84"/>
          <p:cNvSpPr>
            <a:spLocks noChangeArrowheads="1"/>
          </p:cNvSpPr>
          <p:nvPr/>
        </p:nvSpPr>
        <p:spPr bwMode="auto">
          <a:xfrm>
            <a:off x="7086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11" name="Rectangle 85"/>
          <p:cNvSpPr>
            <a:spLocks noChangeArrowheads="1"/>
          </p:cNvSpPr>
          <p:nvPr/>
        </p:nvSpPr>
        <p:spPr bwMode="auto">
          <a:xfrm>
            <a:off x="7467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12" name="Rectangle 86"/>
          <p:cNvSpPr>
            <a:spLocks noChangeArrowheads="1"/>
          </p:cNvSpPr>
          <p:nvPr/>
        </p:nvSpPr>
        <p:spPr bwMode="auto">
          <a:xfrm>
            <a:off x="7467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13" name="Rectangle 87"/>
          <p:cNvSpPr>
            <a:spLocks noChangeArrowheads="1"/>
          </p:cNvSpPr>
          <p:nvPr/>
        </p:nvSpPr>
        <p:spPr bwMode="auto">
          <a:xfrm>
            <a:off x="7467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14" name="Rectangle 88"/>
          <p:cNvSpPr>
            <a:spLocks noChangeArrowheads="1"/>
          </p:cNvSpPr>
          <p:nvPr/>
        </p:nvSpPr>
        <p:spPr bwMode="auto">
          <a:xfrm>
            <a:off x="7467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15" name="Rectangle 89"/>
          <p:cNvSpPr>
            <a:spLocks noChangeArrowheads="1"/>
          </p:cNvSpPr>
          <p:nvPr/>
        </p:nvSpPr>
        <p:spPr bwMode="auto">
          <a:xfrm>
            <a:off x="7467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16" name="Rectangle 90"/>
          <p:cNvSpPr>
            <a:spLocks noChangeArrowheads="1"/>
          </p:cNvSpPr>
          <p:nvPr/>
        </p:nvSpPr>
        <p:spPr bwMode="auto">
          <a:xfrm>
            <a:off x="7467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17" name="Rectangle 91"/>
          <p:cNvSpPr>
            <a:spLocks noChangeArrowheads="1"/>
          </p:cNvSpPr>
          <p:nvPr/>
        </p:nvSpPr>
        <p:spPr bwMode="auto">
          <a:xfrm>
            <a:off x="7467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18" name="Rectangle 92"/>
          <p:cNvSpPr>
            <a:spLocks noChangeArrowheads="1"/>
          </p:cNvSpPr>
          <p:nvPr/>
        </p:nvSpPr>
        <p:spPr bwMode="auto">
          <a:xfrm>
            <a:off x="7467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19" name="Rectangle 93"/>
          <p:cNvSpPr>
            <a:spLocks noChangeArrowheads="1"/>
          </p:cNvSpPr>
          <p:nvPr/>
        </p:nvSpPr>
        <p:spPr bwMode="auto">
          <a:xfrm>
            <a:off x="7467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20" name="Rectangle 94"/>
          <p:cNvSpPr>
            <a:spLocks noChangeArrowheads="1"/>
          </p:cNvSpPr>
          <p:nvPr/>
        </p:nvSpPr>
        <p:spPr bwMode="auto">
          <a:xfrm>
            <a:off x="7467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21" name="Rectangle 95"/>
          <p:cNvSpPr>
            <a:spLocks noChangeArrowheads="1"/>
          </p:cNvSpPr>
          <p:nvPr/>
        </p:nvSpPr>
        <p:spPr bwMode="auto">
          <a:xfrm>
            <a:off x="7848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22" name="Rectangle 96"/>
          <p:cNvSpPr>
            <a:spLocks noChangeArrowheads="1"/>
          </p:cNvSpPr>
          <p:nvPr/>
        </p:nvSpPr>
        <p:spPr bwMode="auto">
          <a:xfrm>
            <a:off x="7848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23" name="Rectangle 97"/>
          <p:cNvSpPr>
            <a:spLocks noChangeArrowheads="1"/>
          </p:cNvSpPr>
          <p:nvPr/>
        </p:nvSpPr>
        <p:spPr bwMode="auto">
          <a:xfrm>
            <a:off x="7848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24" name="Rectangle 98"/>
          <p:cNvSpPr>
            <a:spLocks noChangeArrowheads="1"/>
          </p:cNvSpPr>
          <p:nvPr/>
        </p:nvSpPr>
        <p:spPr bwMode="auto">
          <a:xfrm>
            <a:off x="7848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25" name="Rectangle 99"/>
          <p:cNvSpPr>
            <a:spLocks noChangeArrowheads="1"/>
          </p:cNvSpPr>
          <p:nvPr/>
        </p:nvSpPr>
        <p:spPr bwMode="auto">
          <a:xfrm>
            <a:off x="7848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26" name="Rectangle 100"/>
          <p:cNvSpPr>
            <a:spLocks noChangeArrowheads="1"/>
          </p:cNvSpPr>
          <p:nvPr/>
        </p:nvSpPr>
        <p:spPr bwMode="auto">
          <a:xfrm>
            <a:off x="7848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27" name="Rectangle 101"/>
          <p:cNvSpPr>
            <a:spLocks noChangeArrowheads="1"/>
          </p:cNvSpPr>
          <p:nvPr/>
        </p:nvSpPr>
        <p:spPr bwMode="auto">
          <a:xfrm>
            <a:off x="7848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28" name="Rectangle 102"/>
          <p:cNvSpPr>
            <a:spLocks noChangeArrowheads="1"/>
          </p:cNvSpPr>
          <p:nvPr/>
        </p:nvSpPr>
        <p:spPr bwMode="auto">
          <a:xfrm>
            <a:off x="7848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29" name="Rectangle 103"/>
          <p:cNvSpPr>
            <a:spLocks noChangeArrowheads="1"/>
          </p:cNvSpPr>
          <p:nvPr/>
        </p:nvSpPr>
        <p:spPr bwMode="auto">
          <a:xfrm>
            <a:off x="7848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30" name="Rectangle 104"/>
          <p:cNvSpPr>
            <a:spLocks noChangeArrowheads="1"/>
          </p:cNvSpPr>
          <p:nvPr/>
        </p:nvSpPr>
        <p:spPr bwMode="auto">
          <a:xfrm>
            <a:off x="7848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31" name="Rectangle 105"/>
          <p:cNvSpPr>
            <a:spLocks noChangeArrowheads="1"/>
          </p:cNvSpPr>
          <p:nvPr/>
        </p:nvSpPr>
        <p:spPr bwMode="auto">
          <a:xfrm>
            <a:off x="8229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32" name="Rectangle 106"/>
          <p:cNvSpPr>
            <a:spLocks noChangeArrowheads="1"/>
          </p:cNvSpPr>
          <p:nvPr/>
        </p:nvSpPr>
        <p:spPr bwMode="auto">
          <a:xfrm>
            <a:off x="8229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33" name="Rectangle 107"/>
          <p:cNvSpPr>
            <a:spLocks noChangeArrowheads="1"/>
          </p:cNvSpPr>
          <p:nvPr/>
        </p:nvSpPr>
        <p:spPr bwMode="auto">
          <a:xfrm>
            <a:off x="8229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34" name="Rectangle 108"/>
          <p:cNvSpPr>
            <a:spLocks noChangeArrowheads="1"/>
          </p:cNvSpPr>
          <p:nvPr/>
        </p:nvSpPr>
        <p:spPr bwMode="auto">
          <a:xfrm>
            <a:off x="8229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35" name="Rectangle 109"/>
          <p:cNvSpPr>
            <a:spLocks noChangeArrowheads="1"/>
          </p:cNvSpPr>
          <p:nvPr/>
        </p:nvSpPr>
        <p:spPr bwMode="auto">
          <a:xfrm>
            <a:off x="8229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36" name="Rectangle 110"/>
          <p:cNvSpPr>
            <a:spLocks noChangeArrowheads="1"/>
          </p:cNvSpPr>
          <p:nvPr/>
        </p:nvSpPr>
        <p:spPr bwMode="auto">
          <a:xfrm>
            <a:off x="8229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37" name="Rectangle 111"/>
          <p:cNvSpPr>
            <a:spLocks noChangeArrowheads="1"/>
          </p:cNvSpPr>
          <p:nvPr/>
        </p:nvSpPr>
        <p:spPr bwMode="auto">
          <a:xfrm>
            <a:off x="8229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38" name="Rectangle 112"/>
          <p:cNvSpPr>
            <a:spLocks noChangeArrowheads="1"/>
          </p:cNvSpPr>
          <p:nvPr/>
        </p:nvSpPr>
        <p:spPr bwMode="auto">
          <a:xfrm>
            <a:off x="8229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39" name="Rectangle 113"/>
          <p:cNvSpPr>
            <a:spLocks noChangeArrowheads="1"/>
          </p:cNvSpPr>
          <p:nvPr/>
        </p:nvSpPr>
        <p:spPr bwMode="auto">
          <a:xfrm>
            <a:off x="8229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40" name="Rectangle 114"/>
          <p:cNvSpPr>
            <a:spLocks noChangeArrowheads="1"/>
          </p:cNvSpPr>
          <p:nvPr/>
        </p:nvSpPr>
        <p:spPr bwMode="auto">
          <a:xfrm>
            <a:off x="8229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641" name="Text Box 115"/>
          <p:cNvSpPr txBox="1">
            <a:spLocks noChangeArrowheads="1"/>
          </p:cNvSpPr>
          <p:nvPr/>
        </p:nvSpPr>
        <p:spPr bwMode="auto">
          <a:xfrm>
            <a:off x="2667000" y="5257800"/>
            <a:ext cx="777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0.5</a:t>
            </a:r>
          </a:p>
        </p:txBody>
      </p:sp>
      <p:sp>
        <p:nvSpPr>
          <p:cNvPr id="22642" name="Text Box 116"/>
          <p:cNvSpPr txBox="1">
            <a:spLocks noChangeArrowheads="1"/>
          </p:cNvSpPr>
          <p:nvPr/>
        </p:nvSpPr>
        <p:spPr bwMode="auto">
          <a:xfrm>
            <a:off x="5638800" y="5257800"/>
            <a:ext cx="10191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0.50</a:t>
            </a:r>
          </a:p>
        </p:txBody>
      </p:sp>
      <p:sp>
        <p:nvSpPr>
          <p:cNvPr id="22643" name="Oval 117"/>
          <p:cNvSpPr>
            <a:spLocks noChangeArrowheads="1"/>
          </p:cNvSpPr>
          <p:nvPr/>
        </p:nvSpPr>
        <p:spPr bwMode="auto">
          <a:xfrm>
            <a:off x="4114800" y="5334000"/>
            <a:ext cx="914400" cy="609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6" name="同侧圆角矩形 115"/>
          <p:cNvSpPr/>
          <p:nvPr/>
        </p:nvSpPr>
        <p:spPr>
          <a:xfrm>
            <a:off x="468313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117" name="直线连接符 21"/>
          <p:cNvCxnSpPr/>
          <p:nvPr/>
        </p:nvCxnSpPr>
        <p:spPr>
          <a:xfrm flipV="1">
            <a:off x="468313" y="142081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4800600" y="1371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4800600" y="1752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4800600" y="2133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7" name="Rectangle 6"/>
          <p:cNvSpPr>
            <a:spLocks noChangeArrowheads="1"/>
          </p:cNvSpPr>
          <p:nvPr/>
        </p:nvSpPr>
        <p:spPr bwMode="auto">
          <a:xfrm>
            <a:off x="4800600" y="2514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8" name="Rectangle 7"/>
          <p:cNvSpPr>
            <a:spLocks noChangeArrowheads="1"/>
          </p:cNvSpPr>
          <p:nvPr/>
        </p:nvSpPr>
        <p:spPr bwMode="auto">
          <a:xfrm>
            <a:off x="4800600" y="2895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9" name="Rectangle 8"/>
          <p:cNvSpPr>
            <a:spLocks noChangeArrowheads="1"/>
          </p:cNvSpPr>
          <p:nvPr/>
        </p:nvSpPr>
        <p:spPr bwMode="auto">
          <a:xfrm>
            <a:off x="4800600" y="3276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0" name="Rectangle 9"/>
          <p:cNvSpPr>
            <a:spLocks noChangeArrowheads="1"/>
          </p:cNvSpPr>
          <p:nvPr/>
        </p:nvSpPr>
        <p:spPr bwMode="auto">
          <a:xfrm>
            <a:off x="4800600" y="3657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1" name="Rectangle 10"/>
          <p:cNvSpPr>
            <a:spLocks noChangeArrowheads="1"/>
          </p:cNvSpPr>
          <p:nvPr/>
        </p:nvSpPr>
        <p:spPr bwMode="auto">
          <a:xfrm>
            <a:off x="4800600" y="4038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2" name="Rectangle 11"/>
          <p:cNvSpPr>
            <a:spLocks noChangeArrowheads="1"/>
          </p:cNvSpPr>
          <p:nvPr/>
        </p:nvSpPr>
        <p:spPr bwMode="auto">
          <a:xfrm>
            <a:off x="4800600" y="4419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563" name="Rectangle 12"/>
          <p:cNvSpPr>
            <a:spLocks noChangeArrowheads="1"/>
          </p:cNvSpPr>
          <p:nvPr/>
        </p:nvSpPr>
        <p:spPr bwMode="auto">
          <a:xfrm>
            <a:off x="4800600" y="4800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564" name="Rectangle 13"/>
          <p:cNvSpPr>
            <a:spLocks noChangeArrowheads="1"/>
          </p:cNvSpPr>
          <p:nvPr/>
        </p:nvSpPr>
        <p:spPr bwMode="auto">
          <a:xfrm>
            <a:off x="533400" y="1371600"/>
            <a:ext cx="381000" cy="381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5" name="Rectangle 14"/>
          <p:cNvSpPr>
            <a:spLocks noChangeArrowheads="1"/>
          </p:cNvSpPr>
          <p:nvPr/>
        </p:nvSpPr>
        <p:spPr bwMode="auto">
          <a:xfrm>
            <a:off x="914400" y="1371600"/>
            <a:ext cx="381000" cy="381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6" name="Rectangle 15"/>
          <p:cNvSpPr>
            <a:spLocks noChangeArrowheads="1"/>
          </p:cNvSpPr>
          <p:nvPr/>
        </p:nvSpPr>
        <p:spPr bwMode="auto">
          <a:xfrm>
            <a:off x="1295400" y="1371600"/>
            <a:ext cx="381000" cy="381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7" name="Rectangle 16"/>
          <p:cNvSpPr>
            <a:spLocks noChangeArrowheads="1"/>
          </p:cNvSpPr>
          <p:nvPr/>
        </p:nvSpPr>
        <p:spPr bwMode="auto">
          <a:xfrm>
            <a:off x="1676400" y="1371600"/>
            <a:ext cx="381000" cy="381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8" name="Rectangle 17"/>
          <p:cNvSpPr>
            <a:spLocks noChangeArrowheads="1"/>
          </p:cNvSpPr>
          <p:nvPr/>
        </p:nvSpPr>
        <p:spPr bwMode="auto">
          <a:xfrm>
            <a:off x="2057400" y="1371600"/>
            <a:ext cx="381000" cy="381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9" name="Rectangle 18"/>
          <p:cNvSpPr>
            <a:spLocks noChangeArrowheads="1"/>
          </p:cNvSpPr>
          <p:nvPr/>
        </p:nvSpPr>
        <p:spPr bwMode="auto">
          <a:xfrm>
            <a:off x="2438400" y="1371600"/>
            <a:ext cx="381000" cy="381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70" name="Rectangle 19"/>
          <p:cNvSpPr>
            <a:spLocks noChangeArrowheads="1"/>
          </p:cNvSpPr>
          <p:nvPr/>
        </p:nvSpPr>
        <p:spPr bwMode="auto">
          <a:xfrm>
            <a:off x="2819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71" name="Rectangle 20"/>
          <p:cNvSpPr>
            <a:spLocks noChangeArrowheads="1"/>
          </p:cNvSpPr>
          <p:nvPr/>
        </p:nvSpPr>
        <p:spPr bwMode="auto">
          <a:xfrm>
            <a:off x="3200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72" name="Rectangle 21"/>
          <p:cNvSpPr>
            <a:spLocks noChangeArrowheads="1"/>
          </p:cNvSpPr>
          <p:nvPr/>
        </p:nvSpPr>
        <p:spPr bwMode="auto">
          <a:xfrm>
            <a:off x="3581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73" name="Rectangle 22"/>
          <p:cNvSpPr>
            <a:spLocks noChangeArrowheads="1"/>
          </p:cNvSpPr>
          <p:nvPr/>
        </p:nvSpPr>
        <p:spPr bwMode="auto">
          <a:xfrm>
            <a:off x="3962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74" name="Rectangle 23"/>
          <p:cNvSpPr>
            <a:spLocks noChangeArrowheads="1"/>
          </p:cNvSpPr>
          <p:nvPr/>
        </p:nvSpPr>
        <p:spPr bwMode="auto">
          <a:xfrm>
            <a:off x="5181600" y="1371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75" name="Rectangle 24"/>
          <p:cNvSpPr>
            <a:spLocks noChangeArrowheads="1"/>
          </p:cNvSpPr>
          <p:nvPr/>
        </p:nvSpPr>
        <p:spPr bwMode="auto">
          <a:xfrm>
            <a:off x="5181600" y="1752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76" name="Rectangle 25"/>
          <p:cNvSpPr>
            <a:spLocks noChangeArrowheads="1"/>
          </p:cNvSpPr>
          <p:nvPr/>
        </p:nvSpPr>
        <p:spPr bwMode="auto">
          <a:xfrm>
            <a:off x="5181600" y="2133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77" name="Rectangle 26"/>
          <p:cNvSpPr>
            <a:spLocks noChangeArrowheads="1"/>
          </p:cNvSpPr>
          <p:nvPr/>
        </p:nvSpPr>
        <p:spPr bwMode="auto">
          <a:xfrm>
            <a:off x="5181600" y="2514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78" name="Rectangle 27"/>
          <p:cNvSpPr>
            <a:spLocks noChangeArrowheads="1"/>
          </p:cNvSpPr>
          <p:nvPr/>
        </p:nvSpPr>
        <p:spPr bwMode="auto">
          <a:xfrm>
            <a:off x="5181600" y="2895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79" name="Rectangle 28"/>
          <p:cNvSpPr>
            <a:spLocks noChangeArrowheads="1"/>
          </p:cNvSpPr>
          <p:nvPr/>
        </p:nvSpPr>
        <p:spPr bwMode="auto">
          <a:xfrm>
            <a:off x="5181600" y="3276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80" name="Rectangle 29"/>
          <p:cNvSpPr>
            <a:spLocks noChangeArrowheads="1"/>
          </p:cNvSpPr>
          <p:nvPr/>
        </p:nvSpPr>
        <p:spPr bwMode="auto">
          <a:xfrm>
            <a:off x="5181600" y="3657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81" name="Rectangle 30"/>
          <p:cNvSpPr>
            <a:spLocks noChangeArrowheads="1"/>
          </p:cNvSpPr>
          <p:nvPr/>
        </p:nvSpPr>
        <p:spPr bwMode="auto">
          <a:xfrm>
            <a:off x="5181600" y="4038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82" name="Rectangle 31"/>
          <p:cNvSpPr>
            <a:spLocks noChangeArrowheads="1"/>
          </p:cNvSpPr>
          <p:nvPr/>
        </p:nvSpPr>
        <p:spPr bwMode="auto">
          <a:xfrm>
            <a:off x="5181600" y="4419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583" name="Rectangle 32"/>
          <p:cNvSpPr>
            <a:spLocks noChangeArrowheads="1"/>
          </p:cNvSpPr>
          <p:nvPr/>
        </p:nvSpPr>
        <p:spPr bwMode="auto">
          <a:xfrm>
            <a:off x="5181600" y="4800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584" name="Rectangle 33"/>
          <p:cNvSpPr>
            <a:spLocks noChangeArrowheads="1"/>
          </p:cNvSpPr>
          <p:nvPr/>
        </p:nvSpPr>
        <p:spPr bwMode="auto">
          <a:xfrm>
            <a:off x="5562600" y="1371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85" name="Rectangle 34"/>
          <p:cNvSpPr>
            <a:spLocks noChangeArrowheads="1"/>
          </p:cNvSpPr>
          <p:nvPr/>
        </p:nvSpPr>
        <p:spPr bwMode="auto">
          <a:xfrm>
            <a:off x="5562600" y="1752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86" name="Rectangle 35"/>
          <p:cNvSpPr>
            <a:spLocks noChangeArrowheads="1"/>
          </p:cNvSpPr>
          <p:nvPr/>
        </p:nvSpPr>
        <p:spPr bwMode="auto">
          <a:xfrm>
            <a:off x="5562600" y="2133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87" name="Rectangle 36"/>
          <p:cNvSpPr>
            <a:spLocks noChangeArrowheads="1"/>
          </p:cNvSpPr>
          <p:nvPr/>
        </p:nvSpPr>
        <p:spPr bwMode="auto">
          <a:xfrm>
            <a:off x="5562600" y="2514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88" name="Rectangle 37"/>
          <p:cNvSpPr>
            <a:spLocks noChangeArrowheads="1"/>
          </p:cNvSpPr>
          <p:nvPr/>
        </p:nvSpPr>
        <p:spPr bwMode="auto">
          <a:xfrm>
            <a:off x="5562600" y="2895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89" name="Rectangle 38"/>
          <p:cNvSpPr>
            <a:spLocks noChangeArrowheads="1"/>
          </p:cNvSpPr>
          <p:nvPr/>
        </p:nvSpPr>
        <p:spPr bwMode="auto">
          <a:xfrm>
            <a:off x="5562600" y="3276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90" name="Rectangle 39"/>
          <p:cNvSpPr>
            <a:spLocks noChangeArrowheads="1"/>
          </p:cNvSpPr>
          <p:nvPr/>
        </p:nvSpPr>
        <p:spPr bwMode="auto">
          <a:xfrm>
            <a:off x="5562600" y="3657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91" name="Rectangle 40"/>
          <p:cNvSpPr>
            <a:spLocks noChangeArrowheads="1"/>
          </p:cNvSpPr>
          <p:nvPr/>
        </p:nvSpPr>
        <p:spPr bwMode="auto">
          <a:xfrm>
            <a:off x="5562600" y="4038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92" name="Rectangle 41"/>
          <p:cNvSpPr>
            <a:spLocks noChangeArrowheads="1"/>
          </p:cNvSpPr>
          <p:nvPr/>
        </p:nvSpPr>
        <p:spPr bwMode="auto">
          <a:xfrm>
            <a:off x="5562600" y="4419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593" name="Rectangle 42"/>
          <p:cNvSpPr>
            <a:spLocks noChangeArrowheads="1"/>
          </p:cNvSpPr>
          <p:nvPr/>
        </p:nvSpPr>
        <p:spPr bwMode="auto">
          <a:xfrm>
            <a:off x="5562600" y="4800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594" name="Rectangle 43"/>
          <p:cNvSpPr>
            <a:spLocks noChangeArrowheads="1"/>
          </p:cNvSpPr>
          <p:nvPr/>
        </p:nvSpPr>
        <p:spPr bwMode="auto">
          <a:xfrm>
            <a:off x="5943600" y="1371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95" name="Rectangle 44"/>
          <p:cNvSpPr>
            <a:spLocks noChangeArrowheads="1"/>
          </p:cNvSpPr>
          <p:nvPr/>
        </p:nvSpPr>
        <p:spPr bwMode="auto">
          <a:xfrm>
            <a:off x="5943600" y="1752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96" name="Rectangle 45"/>
          <p:cNvSpPr>
            <a:spLocks noChangeArrowheads="1"/>
          </p:cNvSpPr>
          <p:nvPr/>
        </p:nvSpPr>
        <p:spPr bwMode="auto">
          <a:xfrm>
            <a:off x="5943600" y="2133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97" name="Rectangle 46"/>
          <p:cNvSpPr>
            <a:spLocks noChangeArrowheads="1"/>
          </p:cNvSpPr>
          <p:nvPr/>
        </p:nvSpPr>
        <p:spPr bwMode="auto">
          <a:xfrm>
            <a:off x="5943600" y="2514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98" name="Rectangle 47"/>
          <p:cNvSpPr>
            <a:spLocks noChangeArrowheads="1"/>
          </p:cNvSpPr>
          <p:nvPr/>
        </p:nvSpPr>
        <p:spPr bwMode="auto">
          <a:xfrm>
            <a:off x="5943600" y="2895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99" name="Rectangle 48"/>
          <p:cNvSpPr>
            <a:spLocks noChangeArrowheads="1"/>
          </p:cNvSpPr>
          <p:nvPr/>
        </p:nvSpPr>
        <p:spPr bwMode="auto">
          <a:xfrm>
            <a:off x="5943600" y="3276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00" name="Rectangle 49"/>
          <p:cNvSpPr>
            <a:spLocks noChangeArrowheads="1"/>
          </p:cNvSpPr>
          <p:nvPr/>
        </p:nvSpPr>
        <p:spPr bwMode="auto">
          <a:xfrm>
            <a:off x="5943600" y="3657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01" name="Rectangle 50"/>
          <p:cNvSpPr>
            <a:spLocks noChangeArrowheads="1"/>
          </p:cNvSpPr>
          <p:nvPr/>
        </p:nvSpPr>
        <p:spPr bwMode="auto">
          <a:xfrm>
            <a:off x="5943600" y="4038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02" name="Rectangle 51"/>
          <p:cNvSpPr>
            <a:spLocks noChangeArrowheads="1"/>
          </p:cNvSpPr>
          <p:nvPr/>
        </p:nvSpPr>
        <p:spPr bwMode="auto">
          <a:xfrm>
            <a:off x="5943600" y="4419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603" name="Rectangle 52"/>
          <p:cNvSpPr>
            <a:spLocks noChangeArrowheads="1"/>
          </p:cNvSpPr>
          <p:nvPr/>
        </p:nvSpPr>
        <p:spPr bwMode="auto">
          <a:xfrm>
            <a:off x="5943600" y="4800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604" name="Rectangle 53"/>
          <p:cNvSpPr>
            <a:spLocks noChangeArrowheads="1"/>
          </p:cNvSpPr>
          <p:nvPr/>
        </p:nvSpPr>
        <p:spPr bwMode="auto">
          <a:xfrm>
            <a:off x="6324600" y="1371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05" name="Rectangle 54"/>
          <p:cNvSpPr>
            <a:spLocks noChangeArrowheads="1"/>
          </p:cNvSpPr>
          <p:nvPr/>
        </p:nvSpPr>
        <p:spPr bwMode="auto">
          <a:xfrm>
            <a:off x="6324600" y="1752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06" name="Rectangle 55"/>
          <p:cNvSpPr>
            <a:spLocks noChangeArrowheads="1"/>
          </p:cNvSpPr>
          <p:nvPr/>
        </p:nvSpPr>
        <p:spPr bwMode="auto">
          <a:xfrm>
            <a:off x="6324600" y="2133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07" name="Rectangle 56"/>
          <p:cNvSpPr>
            <a:spLocks noChangeArrowheads="1"/>
          </p:cNvSpPr>
          <p:nvPr/>
        </p:nvSpPr>
        <p:spPr bwMode="auto">
          <a:xfrm>
            <a:off x="6324600" y="2514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08" name="Rectangle 57"/>
          <p:cNvSpPr>
            <a:spLocks noChangeArrowheads="1"/>
          </p:cNvSpPr>
          <p:nvPr/>
        </p:nvSpPr>
        <p:spPr bwMode="auto">
          <a:xfrm>
            <a:off x="6324600" y="2895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09" name="Rectangle 58"/>
          <p:cNvSpPr>
            <a:spLocks noChangeArrowheads="1"/>
          </p:cNvSpPr>
          <p:nvPr/>
        </p:nvSpPr>
        <p:spPr bwMode="auto">
          <a:xfrm>
            <a:off x="6324600" y="3276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10" name="Rectangle 59"/>
          <p:cNvSpPr>
            <a:spLocks noChangeArrowheads="1"/>
          </p:cNvSpPr>
          <p:nvPr/>
        </p:nvSpPr>
        <p:spPr bwMode="auto">
          <a:xfrm>
            <a:off x="6324600" y="3657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11" name="Rectangle 60"/>
          <p:cNvSpPr>
            <a:spLocks noChangeArrowheads="1"/>
          </p:cNvSpPr>
          <p:nvPr/>
        </p:nvSpPr>
        <p:spPr bwMode="auto">
          <a:xfrm>
            <a:off x="6324600" y="4038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12" name="Rectangle 61"/>
          <p:cNvSpPr>
            <a:spLocks noChangeArrowheads="1"/>
          </p:cNvSpPr>
          <p:nvPr/>
        </p:nvSpPr>
        <p:spPr bwMode="auto">
          <a:xfrm>
            <a:off x="6324600" y="4419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613" name="Rectangle 62"/>
          <p:cNvSpPr>
            <a:spLocks noChangeArrowheads="1"/>
          </p:cNvSpPr>
          <p:nvPr/>
        </p:nvSpPr>
        <p:spPr bwMode="auto">
          <a:xfrm>
            <a:off x="6324600" y="4800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614" name="Rectangle 63"/>
          <p:cNvSpPr>
            <a:spLocks noChangeArrowheads="1"/>
          </p:cNvSpPr>
          <p:nvPr/>
        </p:nvSpPr>
        <p:spPr bwMode="auto">
          <a:xfrm>
            <a:off x="6705600" y="1371600"/>
            <a:ext cx="381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15" name="Rectangle 64"/>
          <p:cNvSpPr>
            <a:spLocks noChangeArrowheads="1"/>
          </p:cNvSpPr>
          <p:nvPr/>
        </p:nvSpPr>
        <p:spPr bwMode="auto">
          <a:xfrm>
            <a:off x="6705600" y="1752600"/>
            <a:ext cx="381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16" name="Rectangle 65"/>
          <p:cNvSpPr>
            <a:spLocks noChangeArrowheads="1"/>
          </p:cNvSpPr>
          <p:nvPr/>
        </p:nvSpPr>
        <p:spPr bwMode="auto">
          <a:xfrm>
            <a:off x="6705600" y="2133600"/>
            <a:ext cx="381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17" name="Rectangle 66"/>
          <p:cNvSpPr>
            <a:spLocks noChangeArrowheads="1"/>
          </p:cNvSpPr>
          <p:nvPr/>
        </p:nvSpPr>
        <p:spPr bwMode="auto">
          <a:xfrm>
            <a:off x="6705600" y="2514600"/>
            <a:ext cx="381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18" name="Rectangle 67"/>
          <p:cNvSpPr>
            <a:spLocks noChangeArrowheads="1"/>
          </p:cNvSpPr>
          <p:nvPr/>
        </p:nvSpPr>
        <p:spPr bwMode="auto">
          <a:xfrm>
            <a:off x="6705600" y="2895600"/>
            <a:ext cx="381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19" name="Rectangle 68"/>
          <p:cNvSpPr>
            <a:spLocks noChangeArrowheads="1"/>
          </p:cNvSpPr>
          <p:nvPr/>
        </p:nvSpPr>
        <p:spPr bwMode="auto">
          <a:xfrm>
            <a:off x="6705600" y="3276600"/>
            <a:ext cx="381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20" name="Rectangle 69"/>
          <p:cNvSpPr>
            <a:spLocks noChangeArrowheads="1"/>
          </p:cNvSpPr>
          <p:nvPr/>
        </p:nvSpPr>
        <p:spPr bwMode="auto">
          <a:xfrm>
            <a:off x="6705600" y="3657600"/>
            <a:ext cx="381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21" name="Rectangle 70"/>
          <p:cNvSpPr>
            <a:spLocks noChangeArrowheads="1"/>
          </p:cNvSpPr>
          <p:nvPr/>
        </p:nvSpPr>
        <p:spPr bwMode="auto">
          <a:xfrm>
            <a:off x="6705600" y="4038600"/>
            <a:ext cx="381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22" name="Rectangle 71"/>
          <p:cNvSpPr>
            <a:spLocks noChangeArrowheads="1"/>
          </p:cNvSpPr>
          <p:nvPr/>
        </p:nvSpPr>
        <p:spPr bwMode="auto">
          <a:xfrm>
            <a:off x="6705600" y="4419600"/>
            <a:ext cx="381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623" name="Rectangle 72"/>
          <p:cNvSpPr>
            <a:spLocks noChangeArrowheads="1"/>
          </p:cNvSpPr>
          <p:nvPr/>
        </p:nvSpPr>
        <p:spPr bwMode="auto">
          <a:xfrm>
            <a:off x="6705600" y="4800600"/>
            <a:ext cx="381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624" name="Rectangle 73"/>
          <p:cNvSpPr>
            <a:spLocks noChangeArrowheads="1"/>
          </p:cNvSpPr>
          <p:nvPr/>
        </p:nvSpPr>
        <p:spPr bwMode="auto">
          <a:xfrm>
            <a:off x="7086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25" name="Rectangle 74"/>
          <p:cNvSpPr>
            <a:spLocks noChangeArrowheads="1"/>
          </p:cNvSpPr>
          <p:nvPr/>
        </p:nvSpPr>
        <p:spPr bwMode="auto">
          <a:xfrm>
            <a:off x="7086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26" name="Rectangle 75"/>
          <p:cNvSpPr>
            <a:spLocks noChangeArrowheads="1"/>
          </p:cNvSpPr>
          <p:nvPr/>
        </p:nvSpPr>
        <p:spPr bwMode="auto">
          <a:xfrm>
            <a:off x="7086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27" name="Rectangle 76"/>
          <p:cNvSpPr>
            <a:spLocks noChangeArrowheads="1"/>
          </p:cNvSpPr>
          <p:nvPr/>
        </p:nvSpPr>
        <p:spPr bwMode="auto">
          <a:xfrm>
            <a:off x="7086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28" name="Rectangle 77"/>
          <p:cNvSpPr>
            <a:spLocks noChangeArrowheads="1"/>
          </p:cNvSpPr>
          <p:nvPr/>
        </p:nvSpPr>
        <p:spPr bwMode="auto">
          <a:xfrm>
            <a:off x="7086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29" name="Rectangle 78"/>
          <p:cNvSpPr>
            <a:spLocks noChangeArrowheads="1"/>
          </p:cNvSpPr>
          <p:nvPr/>
        </p:nvSpPr>
        <p:spPr bwMode="auto">
          <a:xfrm>
            <a:off x="7086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30" name="Rectangle 79"/>
          <p:cNvSpPr>
            <a:spLocks noChangeArrowheads="1"/>
          </p:cNvSpPr>
          <p:nvPr/>
        </p:nvSpPr>
        <p:spPr bwMode="auto">
          <a:xfrm>
            <a:off x="7086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31" name="Rectangle 80"/>
          <p:cNvSpPr>
            <a:spLocks noChangeArrowheads="1"/>
          </p:cNvSpPr>
          <p:nvPr/>
        </p:nvSpPr>
        <p:spPr bwMode="auto">
          <a:xfrm>
            <a:off x="7086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32" name="Rectangle 81"/>
          <p:cNvSpPr>
            <a:spLocks noChangeArrowheads="1"/>
          </p:cNvSpPr>
          <p:nvPr/>
        </p:nvSpPr>
        <p:spPr bwMode="auto">
          <a:xfrm>
            <a:off x="7086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633" name="Rectangle 82"/>
          <p:cNvSpPr>
            <a:spLocks noChangeArrowheads="1"/>
          </p:cNvSpPr>
          <p:nvPr/>
        </p:nvSpPr>
        <p:spPr bwMode="auto">
          <a:xfrm>
            <a:off x="7086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634" name="Rectangle 83"/>
          <p:cNvSpPr>
            <a:spLocks noChangeArrowheads="1"/>
          </p:cNvSpPr>
          <p:nvPr/>
        </p:nvSpPr>
        <p:spPr bwMode="auto">
          <a:xfrm>
            <a:off x="7467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35" name="Rectangle 84"/>
          <p:cNvSpPr>
            <a:spLocks noChangeArrowheads="1"/>
          </p:cNvSpPr>
          <p:nvPr/>
        </p:nvSpPr>
        <p:spPr bwMode="auto">
          <a:xfrm>
            <a:off x="7467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36" name="Rectangle 85"/>
          <p:cNvSpPr>
            <a:spLocks noChangeArrowheads="1"/>
          </p:cNvSpPr>
          <p:nvPr/>
        </p:nvSpPr>
        <p:spPr bwMode="auto">
          <a:xfrm>
            <a:off x="7467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37" name="Rectangle 86"/>
          <p:cNvSpPr>
            <a:spLocks noChangeArrowheads="1"/>
          </p:cNvSpPr>
          <p:nvPr/>
        </p:nvSpPr>
        <p:spPr bwMode="auto">
          <a:xfrm>
            <a:off x="7467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38" name="Rectangle 87"/>
          <p:cNvSpPr>
            <a:spLocks noChangeArrowheads="1"/>
          </p:cNvSpPr>
          <p:nvPr/>
        </p:nvSpPr>
        <p:spPr bwMode="auto">
          <a:xfrm>
            <a:off x="7467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39" name="Rectangle 88"/>
          <p:cNvSpPr>
            <a:spLocks noChangeArrowheads="1"/>
          </p:cNvSpPr>
          <p:nvPr/>
        </p:nvSpPr>
        <p:spPr bwMode="auto">
          <a:xfrm>
            <a:off x="7467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40" name="Rectangle 89"/>
          <p:cNvSpPr>
            <a:spLocks noChangeArrowheads="1"/>
          </p:cNvSpPr>
          <p:nvPr/>
        </p:nvSpPr>
        <p:spPr bwMode="auto">
          <a:xfrm>
            <a:off x="7467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41" name="Rectangle 90"/>
          <p:cNvSpPr>
            <a:spLocks noChangeArrowheads="1"/>
          </p:cNvSpPr>
          <p:nvPr/>
        </p:nvSpPr>
        <p:spPr bwMode="auto">
          <a:xfrm>
            <a:off x="7467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42" name="Rectangle 91"/>
          <p:cNvSpPr>
            <a:spLocks noChangeArrowheads="1"/>
          </p:cNvSpPr>
          <p:nvPr/>
        </p:nvSpPr>
        <p:spPr bwMode="auto">
          <a:xfrm>
            <a:off x="7467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643" name="Rectangle 92"/>
          <p:cNvSpPr>
            <a:spLocks noChangeArrowheads="1"/>
          </p:cNvSpPr>
          <p:nvPr/>
        </p:nvSpPr>
        <p:spPr bwMode="auto">
          <a:xfrm>
            <a:off x="7467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644" name="Rectangle 93"/>
          <p:cNvSpPr>
            <a:spLocks noChangeArrowheads="1"/>
          </p:cNvSpPr>
          <p:nvPr/>
        </p:nvSpPr>
        <p:spPr bwMode="auto">
          <a:xfrm>
            <a:off x="7848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45" name="Rectangle 94"/>
          <p:cNvSpPr>
            <a:spLocks noChangeArrowheads="1"/>
          </p:cNvSpPr>
          <p:nvPr/>
        </p:nvSpPr>
        <p:spPr bwMode="auto">
          <a:xfrm>
            <a:off x="7848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46" name="Rectangle 95"/>
          <p:cNvSpPr>
            <a:spLocks noChangeArrowheads="1"/>
          </p:cNvSpPr>
          <p:nvPr/>
        </p:nvSpPr>
        <p:spPr bwMode="auto">
          <a:xfrm>
            <a:off x="7848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47" name="Rectangle 96"/>
          <p:cNvSpPr>
            <a:spLocks noChangeArrowheads="1"/>
          </p:cNvSpPr>
          <p:nvPr/>
        </p:nvSpPr>
        <p:spPr bwMode="auto">
          <a:xfrm>
            <a:off x="7848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48" name="Rectangle 97"/>
          <p:cNvSpPr>
            <a:spLocks noChangeArrowheads="1"/>
          </p:cNvSpPr>
          <p:nvPr/>
        </p:nvSpPr>
        <p:spPr bwMode="auto">
          <a:xfrm>
            <a:off x="7848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49" name="Rectangle 98"/>
          <p:cNvSpPr>
            <a:spLocks noChangeArrowheads="1"/>
          </p:cNvSpPr>
          <p:nvPr/>
        </p:nvSpPr>
        <p:spPr bwMode="auto">
          <a:xfrm>
            <a:off x="7848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50" name="Rectangle 99"/>
          <p:cNvSpPr>
            <a:spLocks noChangeArrowheads="1"/>
          </p:cNvSpPr>
          <p:nvPr/>
        </p:nvSpPr>
        <p:spPr bwMode="auto">
          <a:xfrm>
            <a:off x="7848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51" name="Rectangle 100"/>
          <p:cNvSpPr>
            <a:spLocks noChangeArrowheads="1"/>
          </p:cNvSpPr>
          <p:nvPr/>
        </p:nvSpPr>
        <p:spPr bwMode="auto">
          <a:xfrm>
            <a:off x="7848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52" name="Rectangle 101"/>
          <p:cNvSpPr>
            <a:spLocks noChangeArrowheads="1"/>
          </p:cNvSpPr>
          <p:nvPr/>
        </p:nvSpPr>
        <p:spPr bwMode="auto">
          <a:xfrm>
            <a:off x="7848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653" name="Rectangle 102"/>
          <p:cNvSpPr>
            <a:spLocks noChangeArrowheads="1"/>
          </p:cNvSpPr>
          <p:nvPr/>
        </p:nvSpPr>
        <p:spPr bwMode="auto">
          <a:xfrm>
            <a:off x="7848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654" name="Rectangle 103"/>
          <p:cNvSpPr>
            <a:spLocks noChangeArrowheads="1"/>
          </p:cNvSpPr>
          <p:nvPr/>
        </p:nvSpPr>
        <p:spPr bwMode="auto">
          <a:xfrm>
            <a:off x="8229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55" name="Rectangle 104"/>
          <p:cNvSpPr>
            <a:spLocks noChangeArrowheads="1"/>
          </p:cNvSpPr>
          <p:nvPr/>
        </p:nvSpPr>
        <p:spPr bwMode="auto">
          <a:xfrm>
            <a:off x="8229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56" name="Rectangle 105"/>
          <p:cNvSpPr>
            <a:spLocks noChangeArrowheads="1"/>
          </p:cNvSpPr>
          <p:nvPr/>
        </p:nvSpPr>
        <p:spPr bwMode="auto">
          <a:xfrm>
            <a:off x="8229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57" name="Rectangle 106"/>
          <p:cNvSpPr>
            <a:spLocks noChangeArrowheads="1"/>
          </p:cNvSpPr>
          <p:nvPr/>
        </p:nvSpPr>
        <p:spPr bwMode="auto">
          <a:xfrm>
            <a:off x="8229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58" name="Rectangle 107"/>
          <p:cNvSpPr>
            <a:spLocks noChangeArrowheads="1"/>
          </p:cNvSpPr>
          <p:nvPr/>
        </p:nvSpPr>
        <p:spPr bwMode="auto">
          <a:xfrm>
            <a:off x="8229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59" name="Rectangle 108"/>
          <p:cNvSpPr>
            <a:spLocks noChangeArrowheads="1"/>
          </p:cNvSpPr>
          <p:nvPr/>
        </p:nvSpPr>
        <p:spPr bwMode="auto">
          <a:xfrm>
            <a:off x="8229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60" name="Rectangle 109"/>
          <p:cNvSpPr>
            <a:spLocks noChangeArrowheads="1"/>
          </p:cNvSpPr>
          <p:nvPr/>
        </p:nvSpPr>
        <p:spPr bwMode="auto">
          <a:xfrm>
            <a:off x="8229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61" name="Rectangle 110"/>
          <p:cNvSpPr>
            <a:spLocks noChangeArrowheads="1"/>
          </p:cNvSpPr>
          <p:nvPr/>
        </p:nvSpPr>
        <p:spPr bwMode="auto">
          <a:xfrm>
            <a:off x="8229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62" name="Rectangle 111"/>
          <p:cNvSpPr>
            <a:spLocks noChangeArrowheads="1"/>
          </p:cNvSpPr>
          <p:nvPr/>
        </p:nvSpPr>
        <p:spPr bwMode="auto">
          <a:xfrm>
            <a:off x="8229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663" name="Rectangle 112"/>
          <p:cNvSpPr>
            <a:spLocks noChangeArrowheads="1"/>
          </p:cNvSpPr>
          <p:nvPr/>
        </p:nvSpPr>
        <p:spPr bwMode="auto">
          <a:xfrm>
            <a:off x="8229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664" name="Text Box 113"/>
          <p:cNvSpPr txBox="1">
            <a:spLocks noChangeArrowheads="1"/>
          </p:cNvSpPr>
          <p:nvPr/>
        </p:nvSpPr>
        <p:spPr bwMode="auto">
          <a:xfrm>
            <a:off x="2667000" y="5257800"/>
            <a:ext cx="777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0.5</a:t>
            </a:r>
          </a:p>
        </p:txBody>
      </p:sp>
      <p:sp>
        <p:nvSpPr>
          <p:cNvPr id="23665" name="Text Box 114"/>
          <p:cNvSpPr txBox="1">
            <a:spLocks noChangeArrowheads="1"/>
          </p:cNvSpPr>
          <p:nvPr/>
        </p:nvSpPr>
        <p:spPr bwMode="auto">
          <a:xfrm>
            <a:off x="5638800" y="5257800"/>
            <a:ext cx="10191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0.50</a:t>
            </a:r>
          </a:p>
        </p:txBody>
      </p:sp>
      <p:sp>
        <p:nvSpPr>
          <p:cNvPr id="23666" name="Oval 115"/>
          <p:cNvSpPr>
            <a:spLocks noChangeArrowheads="1"/>
          </p:cNvSpPr>
          <p:nvPr/>
        </p:nvSpPr>
        <p:spPr bwMode="auto">
          <a:xfrm>
            <a:off x="4140200" y="5300663"/>
            <a:ext cx="914400" cy="609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6" name="同侧圆角矩形 115"/>
          <p:cNvSpPr/>
          <p:nvPr/>
        </p:nvSpPr>
        <p:spPr>
          <a:xfrm>
            <a:off x="468313" y="6921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117" name="直线连接符 21"/>
          <p:cNvCxnSpPr/>
          <p:nvPr/>
        </p:nvCxnSpPr>
        <p:spPr>
          <a:xfrm flipV="1">
            <a:off x="468313" y="134778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ChangeArrowheads="1"/>
          </p:cNvSpPr>
          <p:nvPr/>
        </p:nvSpPr>
        <p:spPr bwMode="auto">
          <a:xfrm>
            <a:off x="4800600" y="1371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4800600" y="1752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4800600" y="2133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1" name="Rectangle 6"/>
          <p:cNvSpPr>
            <a:spLocks noChangeArrowheads="1"/>
          </p:cNvSpPr>
          <p:nvPr/>
        </p:nvSpPr>
        <p:spPr bwMode="auto">
          <a:xfrm>
            <a:off x="4800600" y="2514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2" name="Rectangle 7"/>
          <p:cNvSpPr>
            <a:spLocks noChangeArrowheads="1"/>
          </p:cNvSpPr>
          <p:nvPr/>
        </p:nvSpPr>
        <p:spPr bwMode="auto">
          <a:xfrm>
            <a:off x="4800600" y="2895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3" name="Rectangle 8"/>
          <p:cNvSpPr>
            <a:spLocks noChangeArrowheads="1"/>
          </p:cNvSpPr>
          <p:nvPr/>
        </p:nvSpPr>
        <p:spPr bwMode="auto">
          <a:xfrm>
            <a:off x="4800600" y="3276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4" name="Rectangle 9"/>
          <p:cNvSpPr>
            <a:spLocks noChangeArrowheads="1"/>
          </p:cNvSpPr>
          <p:nvPr/>
        </p:nvSpPr>
        <p:spPr bwMode="auto">
          <a:xfrm>
            <a:off x="4800600" y="3657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5" name="Rectangle 10"/>
          <p:cNvSpPr>
            <a:spLocks noChangeArrowheads="1"/>
          </p:cNvSpPr>
          <p:nvPr/>
        </p:nvSpPr>
        <p:spPr bwMode="auto">
          <a:xfrm>
            <a:off x="4800600" y="4038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6" name="Rectangle 11"/>
          <p:cNvSpPr>
            <a:spLocks noChangeArrowheads="1"/>
          </p:cNvSpPr>
          <p:nvPr/>
        </p:nvSpPr>
        <p:spPr bwMode="auto">
          <a:xfrm>
            <a:off x="4800600" y="4419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587" name="Rectangle 12"/>
          <p:cNvSpPr>
            <a:spLocks noChangeArrowheads="1"/>
          </p:cNvSpPr>
          <p:nvPr/>
        </p:nvSpPr>
        <p:spPr bwMode="auto">
          <a:xfrm>
            <a:off x="4800600" y="4800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588" name="Rectangle 13"/>
          <p:cNvSpPr>
            <a:spLocks noChangeArrowheads="1"/>
          </p:cNvSpPr>
          <p:nvPr/>
        </p:nvSpPr>
        <p:spPr bwMode="auto">
          <a:xfrm>
            <a:off x="533400" y="1371600"/>
            <a:ext cx="381000" cy="381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9" name="Rectangle 14"/>
          <p:cNvSpPr>
            <a:spLocks noChangeArrowheads="1"/>
          </p:cNvSpPr>
          <p:nvPr/>
        </p:nvSpPr>
        <p:spPr bwMode="auto">
          <a:xfrm>
            <a:off x="914400" y="1371600"/>
            <a:ext cx="381000" cy="381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0" name="Rectangle 15"/>
          <p:cNvSpPr>
            <a:spLocks noChangeArrowheads="1"/>
          </p:cNvSpPr>
          <p:nvPr/>
        </p:nvSpPr>
        <p:spPr bwMode="auto">
          <a:xfrm>
            <a:off x="1295400" y="1371600"/>
            <a:ext cx="381000" cy="381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1" name="Rectangle 16"/>
          <p:cNvSpPr>
            <a:spLocks noChangeArrowheads="1"/>
          </p:cNvSpPr>
          <p:nvPr/>
        </p:nvSpPr>
        <p:spPr bwMode="auto">
          <a:xfrm>
            <a:off x="1676400" y="1371600"/>
            <a:ext cx="381000" cy="381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2" name="Rectangle 17"/>
          <p:cNvSpPr>
            <a:spLocks noChangeArrowheads="1"/>
          </p:cNvSpPr>
          <p:nvPr/>
        </p:nvSpPr>
        <p:spPr bwMode="auto">
          <a:xfrm>
            <a:off x="2057400" y="1371600"/>
            <a:ext cx="381000" cy="381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3" name="Rectangle 18"/>
          <p:cNvSpPr>
            <a:spLocks noChangeArrowheads="1"/>
          </p:cNvSpPr>
          <p:nvPr/>
        </p:nvSpPr>
        <p:spPr bwMode="auto">
          <a:xfrm>
            <a:off x="2438400" y="1371600"/>
            <a:ext cx="381000" cy="381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4" name="Rectangle 19"/>
          <p:cNvSpPr>
            <a:spLocks noChangeArrowheads="1"/>
          </p:cNvSpPr>
          <p:nvPr/>
        </p:nvSpPr>
        <p:spPr bwMode="auto">
          <a:xfrm>
            <a:off x="2819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5" name="Rectangle 20"/>
          <p:cNvSpPr>
            <a:spLocks noChangeArrowheads="1"/>
          </p:cNvSpPr>
          <p:nvPr/>
        </p:nvSpPr>
        <p:spPr bwMode="auto">
          <a:xfrm>
            <a:off x="3200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6" name="Rectangle 21"/>
          <p:cNvSpPr>
            <a:spLocks noChangeArrowheads="1"/>
          </p:cNvSpPr>
          <p:nvPr/>
        </p:nvSpPr>
        <p:spPr bwMode="auto">
          <a:xfrm>
            <a:off x="3581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7" name="Rectangle 22"/>
          <p:cNvSpPr>
            <a:spLocks noChangeArrowheads="1"/>
          </p:cNvSpPr>
          <p:nvPr/>
        </p:nvSpPr>
        <p:spPr bwMode="auto">
          <a:xfrm>
            <a:off x="3962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8" name="Rectangle 23"/>
          <p:cNvSpPr>
            <a:spLocks noChangeArrowheads="1"/>
          </p:cNvSpPr>
          <p:nvPr/>
        </p:nvSpPr>
        <p:spPr bwMode="auto">
          <a:xfrm>
            <a:off x="5181600" y="1371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9" name="Rectangle 24"/>
          <p:cNvSpPr>
            <a:spLocks noChangeArrowheads="1"/>
          </p:cNvSpPr>
          <p:nvPr/>
        </p:nvSpPr>
        <p:spPr bwMode="auto">
          <a:xfrm>
            <a:off x="5181600" y="1752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0" name="Rectangle 25"/>
          <p:cNvSpPr>
            <a:spLocks noChangeArrowheads="1"/>
          </p:cNvSpPr>
          <p:nvPr/>
        </p:nvSpPr>
        <p:spPr bwMode="auto">
          <a:xfrm>
            <a:off x="5181600" y="2133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1" name="Rectangle 26"/>
          <p:cNvSpPr>
            <a:spLocks noChangeArrowheads="1"/>
          </p:cNvSpPr>
          <p:nvPr/>
        </p:nvSpPr>
        <p:spPr bwMode="auto">
          <a:xfrm>
            <a:off x="5181600" y="2514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2" name="Rectangle 27"/>
          <p:cNvSpPr>
            <a:spLocks noChangeArrowheads="1"/>
          </p:cNvSpPr>
          <p:nvPr/>
        </p:nvSpPr>
        <p:spPr bwMode="auto">
          <a:xfrm>
            <a:off x="5181600" y="2895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3" name="Rectangle 28"/>
          <p:cNvSpPr>
            <a:spLocks noChangeArrowheads="1"/>
          </p:cNvSpPr>
          <p:nvPr/>
        </p:nvSpPr>
        <p:spPr bwMode="auto">
          <a:xfrm>
            <a:off x="5181600" y="3276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4" name="Rectangle 29"/>
          <p:cNvSpPr>
            <a:spLocks noChangeArrowheads="1"/>
          </p:cNvSpPr>
          <p:nvPr/>
        </p:nvSpPr>
        <p:spPr bwMode="auto">
          <a:xfrm>
            <a:off x="5181600" y="3657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5" name="Rectangle 30"/>
          <p:cNvSpPr>
            <a:spLocks noChangeArrowheads="1"/>
          </p:cNvSpPr>
          <p:nvPr/>
        </p:nvSpPr>
        <p:spPr bwMode="auto">
          <a:xfrm>
            <a:off x="5181600" y="4038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6" name="Rectangle 31"/>
          <p:cNvSpPr>
            <a:spLocks noChangeArrowheads="1"/>
          </p:cNvSpPr>
          <p:nvPr/>
        </p:nvSpPr>
        <p:spPr bwMode="auto">
          <a:xfrm>
            <a:off x="5181600" y="4419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607" name="Rectangle 32"/>
          <p:cNvSpPr>
            <a:spLocks noChangeArrowheads="1"/>
          </p:cNvSpPr>
          <p:nvPr/>
        </p:nvSpPr>
        <p:spPr bwMode="auto">
          <a:xfrm>
            <a:off x="5181600" y="4800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608" name="Rectangle 33"/>
          <p:cNvSpPr>
            <a:spLocks noChangeArrowheads="1"/>
          </p:cNvSpPr>
          <p:nvPr/>
        </p:nvSpPr>
        <p:spPr bwMode="auto">
          <a:xfrm>
            <a:off x="5562600" y="1371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9" name="Rectangle 34"/>
          <p:cNvSpPr>
            <a:spLocks noChangeArrowheads="1"/>
          </p:cNvSpPr>
          <p:nvPr/>
        </p:nvSpPr>
        <p:spPr bwMode="auto">
          <a:xfrm>
            <a:off x="5562600" y="1752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10" name="Rectangle 35"/>
          <p:cNvSpPr>
            <a:spLocks noChangeArrowheads="1"/>
          </p:cNvSpPr>
          <p:nvPr/>
        </p:nvSpPr>
        <p:spPr bwMode="auto">
          <a:xfrm>
            <a:off x="5562600" y="2133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11" name="Rectangle 36"/>
          <p:cNvSpPr>
            <a:spLocks noChangeArrowheads="1"/>
          </p:cNvSpPr>
          <p:nvPr/>
        </p:nvSpPr>
        <p:spPr bwMode="auto">
          <a:xfrm>
            <a:off x="5562600" y="2514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12" name="Rectangle 37"/>
          <p:cNvSpPr>
            <a:spLocks noChangeArrowheads="1"/>
          </p:cNvSpPr>
          <p:nvPr/>
        </p:nvSpPr>
        <p:spPr bwMode="auto">
          <a:xfrm>
            <a:off x="5562600" y="2895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13" name="Rectangle 38"/>
          <p:cNvSpPr>
            <a:spLocks noChangeArrowheads="1"/>
          </p:cNvSpPr>
          <p:nvPr/>
        </p:nvSpPr>
        <p:spPr bwMode="auto">
          <a:xfrm>
            <a:off x="5562600" y="3276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14" name="Rectangle 39"/>
          <p:cNvSpPr>
            <a:spLocks noChangeArrowheads="1"/>
          </p:cNvSpPr>
          <p:nvPr/>
        </p:nvSpPr>
        <p:spPr bwMode="auto">
          <a:xfrm>
            <a:off x="5562600" y="3657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15" name="Rectangle 40"/>
          <p:cNvSpPr>
            <a:spLocks noChangeArrowheads="1"/>
          </p:cNvSpPr>
          <p:nvPr/>
        </p:nvSpPr>
        <p:spPr bwMode="auto">
          <a:xfrm>
            <a:off x="5562600" y="4038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16" name="Rectangle 41"/>
          <p:cNvSpPr>
            <a:spLocks noChangeArrowheads="1"/>
          </p:cNvSpPr>
          <p:nvPr/>
        </p:nvSpPr>
        <p:spPr bwMode="auto">
          <a:xfrm>
            <a:off x="5562600" y="4419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617" name="Rectangle 42"/>
          <p:cNvSpPr>
            <a:spLocks noChangeArrowheads="1"/>
          </p:cNvSpPr>
          <p:nvPr/>
        </p:nvSpPr>
        <p:spPr bwMode="auto">
          <a:xfrm>
            <a:off x="5562600" y="4800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618" name="Rectangle 43"/>
          <p:cNvSpPr>
            <a:spLocks noChangeArrowheads="1"/>
          </p:cNvSpPr>
          <p:nvPr/>
        </p:nvSpPr>
        <p:spPr bwMode="auto">
          <a:xfrm>
            <a:off x="5943600" y="1371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19" name="Rectangle 44"/>
          <p:cNvSpPr>
            <a:spLocks noChangeArrowheads="1"/>
          </p:cNvSpPr>
          <p:nvPr/>
        </p:nvSpPr>
        <p:spPr bwMode="auto">
          <a:xfrm>
            <a:off x="5943600" y="1752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20" name="Rectangle 45"/>
          <p:cNvSpPr>
            <a:spLocks noChangeArrowheads="1"/>
          </p:cNvSpPr>
          <p:nvPr/>
        </p:nvSpPr>
        <p:spPr bwMode="auto">
          <a:xfrm>
            <a:off x="5943600" y="2133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21" name="Rectangle 46"/>
          <p:cNvSpPr>
            <a:spLocks noChangeArrowheads="1"/>
          </p:cNvSpPr>
          <p:nvPr/>
        </p:nvSpPr>
        <p:spPr bwMode="auto">
          <a:xfrm>
            <a:off x="5943600" y="2514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22" name="Rectangle 47"/>
          <p:cNvSpPr>
            <a:spLocks noChangeArrowheads="1"/>
          </p:cNvSpPr>
          <p:nvPr/>
        </p:nvSpPr>
        <p:spPr bwMode="auto">
          <a:xfrm>
            <a:off x="5943600" y="2895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23" name="Rectangle 48"/>
          <p:cNvSpPr>
            <a:spLocks noChangeArrowheads="1"/>
          </p:cNvSpPr>
          <p:nvPr/>
        </p:nvSpPr>
        <p:spPr bwMode="auto">
          <a:xfrm>
            <a:off x="5943600" y="3276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24" name="Rectangle 49"/>
          <p:cNvSpPr>
            <a:spLocks noChangeArrowheads="1"/>
          </p:cNvSpPr>
          <p:nvPr/>
        </p:nvSpPr>
        <p:spPr bwMode="auto">
          <a:xfrm>
            <a:off x="5943600" y="3657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25" name="Rectangle 50"/>
          <p:cNvSpPr>
            <a:spLocks noChangeArrowheads="1"/>
          </p:cNvSpPr>
          <p:nvPr/>
        </p:nvSpPr>
        <p:spPr bwMode="auto">
          <a:xfrm>
            <a:off x="5943600" y="4038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26" name="Rectangle 51"/>
          <p:cNvSpPr>
            <a:spLocks noChangeArrowheads="1"/>
          </p:cNvSpPr>
          <p:nvPr/>
        </p:nvSpPr>
        <p:spPr bwMode="auto">
          <a:xfrm>
            <a:off x="5943600" y="4419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627" name="Rectangle 52"/>
          <p:cNvSpPr>
            <a:spLocks noChangeArrowheads="1"/>
          </p:cNvSpPr>
          <p:nvPr/>
        </p:nvSpPr>
        <p:spPr bwMode="auto">
          <a:xfrm>
            <a:off x="5943600" y="4800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628" name="Rectangle 53"/>
          <p:cNvSpPr>
            <a:spLocks noChangeArrowheads="1"/>
          </p:cNvSpPr>
          <p:nvPr/>
        </p:nvSpPr>
        <p:spPr bwMode="auto">
          <a:xfrm>
            <a:off x="6324600" y="1371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29" name="Rectangle 54"/>
          <p:cNvSpPr>
            <a:spLocks noChangeArrowheads="1"/>
          </p:cNvSpPr>
          <p:nvPr/>
        </p:nvSpPr>
        <p:spPr bwMode="auto">
          <a:xfrm>
            <a:off x="6324600" y="1752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30" name="Rectangle 55"/>
          <p:cNvSpPr>
            <a:spLocks noChangeArrowheads="1"/>
          </p:cNvSpPr>
          <p:nvPr/>
        </p:nvSpPr>
        <p:spPr bwMode="auto">
          <a:xfrm>
            <a:off x="6324600" y="2133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31" name="Rectangle 56"/>
          <p:cNvSpPr>
            <a:spLocks noChangeArrowheads="1"/>
          </p:cNvSpPr>
          <p:nvPr/>
        </p:nvSpPr>
        <p:spPr bwMode="auto">
          <a:xfrm>
            <a:off x="6324600" y="2514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32" name="Rectangle 57"/>
          <p:cNvSpPr>
            <a:spLocks noChangeArrowheads="1"/>
          </p:cNvSpPr>
          <p:nvPr/>
        </p:nvSpPr>
        <p:spPr bwMode="auto">
          <a:xfrm>
            <a:off x="6324600" y="2895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33" name="Rectangle 58"/>
          <p:cNvSpPr>
            <a:spLocks noChangeArrowheads="1"/>
          </p:cNvSpPr>
          <p:nvPr/>
        </p:nvSpPr>
        <p:spPr bwMode="auto">
          <a:xfrm>
            <a:off x="6324600" y="3276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34" name="Rectangle 59"/>
          <p:cNvSpPr>
            <a:spLocks noChangeArrowheads="1"/>
          </p:cNvSpPr>
          <p:nvPr/>
        </p:nvSpPr>
        <p:spPr bwMode="auto">
          <a:xfrm>
            <a:off x="6324600" y="3657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35" name="Rectangle 60"/>
          <p:cNvSpPr>
            <a:spLocks noChangeArrowheads="1"/>
          </p:cNvSpPr>
          <p:nvPr/>
        </p:nvSpPr>
        <p:spPr bwMode="auto">
          <a:xfrm>
            <a:off x="6324600" y="4038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36" name="Rectangle 61"/>
          <p:cNvSpPr>
            <a:spLocks noChangeArrowheads="1"/>
          </p:cNvSpPr>
          <p:nvPr/>
        </p:nvSpPr>
        <p:spPr bwMode="auto">
          <a:xfrm>
            <a:off x="6324600" y="4419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637" name="Rectangle 62"/>
          <p:cNvSpPr>
            <a:spLocks noChangeArrowheads="1"/>
          </p:cNvSpPr>
          <p:nvPr/>
        </p:nvSpPr>
        <p:spPr bwMode="auto">
          <a:xfrm>
            <a:off x="6324600" y="4800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638" name="Rectangle 63"/>
          <p:cNvSpPr>
            <a:spLocks noChangeArrowheads="1"/>
          </p:cNvSpPr>
          <p:nvPr/>
        </p:nvSpPr>
        <p:spPr bwMode="auto">
          <a:xfrm>
            <a:off x="6705600" y="1371600"/>
            <a:ext cx="381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39" name="Rectangle 64"/>
          <p:cNvSpPr>
            <a:spLocks noChangeArrowheads="1"/>
          </p:cNvSpPr>
          <p:nvPr/>
        </p:nvSpPr>
        <p:spPr bwMode="auto">
          <a:xfrm>
            <a:off x="6705600" y="1752600"/>
            <a:ext cx="381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40" name="Rectangle 65"/>
          <p:cNvSpPr>
            <a:spLocks noChangeArrowheads="1"/>
          </p:cNvSpPr>
          <p:nvPr/>
        </p:nvSpPr>
        <p:spPr bwMode="auto">
          <a:xfrm>
            <a:off x="6705600" y="2133600"/>
            <a:ext cx="381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41" name="Rectangle 66"/>
          <p:cNvSpPr>
            <a:spLocks noChangeArrowheads="1"/>
          </p:cNvSpPr>
          <p:nvPr/>
        </p:nvSpPr>
        <p:spPr bwMode="auto">
          <a:xfrm>
            <a:off x="6705600" y="2514600"/>
            <a:ext cx="381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42" name="Rectangle 67"/>
          <p:cNvSpPr>
            <a:spLocks noChangeArrowheads="1"/>
          </p:cNvSpPr>
          <p:nvPr/>
        </p:nvSpPr>
        <p:spPr bwMode="auto">
          <a:xfrm>
            <a:off x="6705600" y="2895600"/>
            <a:ext cx="381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43" name="Rectangle 68"/>
          <p:cNvSpPr>
            <a:spLocks noChangeArrowheads="1"/>
          </p:cNvSpPr>
          <p:nvPr/>
        </p:nvSpPr>
        <p:spPr bwMode="auto">
          <a:xfrm>
            <a:off x="6705600" y="3276600"/>
            <a:ext cx="381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44" name="Rectangle 69"/>
          <p:cNvSpPr>
            <a:spLocks noChangeArrowheads="1"/>
          </p:cNvSpPr>
          <p:nvPr/>
        </p:nvSpPr>
        <p:spPr bwMode="auto">
          <a:xfrm>
            <a:off x="6705600" y="3657600"/>
            <a:ext cx="381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45" name="Rectangle 70"/>
          <p:cNvSpPr>
            <a:spLocks noChangeArrowheads="1"/>
          </p:cNvSpPr>
          <p:nvPr/>
        </p:nvSpPr>
        <p:spPr bwMode="auto">
          <a:xfrm>
            <a:off x="6705600" y="4038600"/>
            <a:ext cx="381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46" name="Rectangle 71"/>
          <p:cNvSpPr>
            <a:spLocks noChangeArrowheads="1"/>
          </p:cNvSpPr>
          <p:nvPr/>
        </p:nvSpPr>
        <p:spPr bwMode="auto">
          <a:xfrm>
            <a:off x="6705600" y="4419600"/>
            <a:ext cx="381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647" name="Rectangle 72"/>
          <p:cNvSpPr>
            <a:spLocks noChangeArrowheads="1"/>
          </p:cNvSpPr>
          <p:nvPr/>
        </p:nvSpPr>
        <p:spPr bwMode="auto">
          <a:xfrm>
            <a:off x="6705600" y="4800600"/>
            <a:ext cx="381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648" name="Rectangle 73"/>
          <p:cNvSpPr>
            <a:spLocks noChangeArrowheads="1"/>
          </p:cNvSpPr>
          <p:nvPr/>
        </p:nvSpPr>
        <p:spPr bwMode="auto">
          <a:xfrm>
            <a:off x="7086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49" name="Rectangle 74"/>
          <p:cNvSpPr>
            <a:spLocks noChangeArrowheads="1"/>
          </p:cNvSpPr>
          <p:nvPr/>
        </p:nvSpPr>
        <p:spPr bwMode="auto">
          <a:xfrm>
            <a:off x="7086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50" name="Rectangle 75"/>
          <p:cNvSpPr>
            <a:spLocks noChangeArrowheads="1"/>
          </p:cNvSpPr>
          <p:nvPr/>
        </p:nvSpPr>
        <p:spPr bwMode="auto">
          <a:xfrm>
            <a:off x="7086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51" name="Rectangle 76"/>
          <p:cNvSpPr>
            <a:spLocks noChangeArrowheads="1"/>
          </p:cNvSpPr>
          <p:nvPr/>
        </p:nvSpPr>
        <p:spPr bwMode="auto">
          <a:xfrm>
            <a:off x="7086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52" name="Rectangle 77"/>
          <p:cNvSpPr>
            <a:spLocks noChangeArrowheads="1"/>
          </p:cNvSpPr>
          <p:nvPr/>
        </p:nvSpPr>
        <p:spPr bwMode="auto">
          <a:xfrm>
            <a:off x="7086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53" name="Rectangle 78"/>
          <p:cNvSpPr>
            <a:spLocks noChangeArrowheads="1"/>
          </p:cNvSpPr>
          <p:nvPr/>
        </p:nvSpPr>
        <p:spPr bwMode="auto">
          <a:xfrm>
            <a:off x="7086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54" name="Rectangle 79"/>
          <p:cNvSpPr>
            <a:spLocks noChangeArrowheads="1"/>
          </p:cNvSpPr>
          <p:nvPr/>
        </p:nvSpPr>
        <p:spPr bwMode="auto">
          <a:xfrm>
            <a:off x="7086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55" name="Rectangle 80"/>
          <p:cNvSpPr>
            <a:spLocks noChangeArrowheads="1"/>
          </p:cNvSpPr>
          <p:nvPr/>
        </p:nvSpPr>
        <p:spPr bwMode="auto">
          <a:xfrm>
            <a:off x="7086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56" name="Rectangle 81"/>
          <p:cNvSpPr>
            <a:spLocks noChangeArrowheads="1"/>
          </p:cNvSpPr>
          <p:nvPr/>
        </p:nvSpPr>
        <p:spPr bwMode="auto">
          <a:xfrm>
            <a:off x="7086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657" name="Rectangle 82"/>
          <p:cNvSpPr>
            <a:spLocks noChangeArrowheads="1"/>
          </p:cNvSpPr>
          <p:nvPr/>
        </p:nvSpPr>
        <p:spPr bwMode="auto">
          <a:xfrm>
            <a:off x="7086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658" name="Rectangle 83"/>
          <p:cNvSpPr>
            <a:spLocks noChangeArrowheads="1"/>
          </p:cNvSpPr>
          <p:nvPr/>
        </p:nvSpPr>
        <p:spPr bwMode="auto">
          <a:xfrm>
            <a:off x="7467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59" name="Rectangle 84"/>
          <p:cNvSpPr>
            <a:spLocks noChangeArrowheads="1"/>
          </p:cNvSpPr>
          <p:nvPr/>
        </p:nvSpPr>
        <p:spPr bwMode="auto">
          <a:xfrm>
            <a:off x="7467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60" name="Rectangle 85"/>
          <p:cNvSpPr>
            <a:spLocks noChangeArrowheads="1"/>
          </p:cNvSpPr>
          <p:nvPr/>
        </p:nvSpPr>
        <p:spPr bwMode="auto">
          <a:xfrm>
            <a:off x="7467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61" name="Rectangle 86"/>
          <p:cNvSpPr>
            <a:spLocks noChangeArrowheads="1"/>
          </p:cNvSpPr>
          <p:nvPr/>
        </p:nvSpPr>
        <p:spPr bwMode="auto">
          <a:xfrm>
            <a:off x="7467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62" name="Rectangle 87"/>
          <p:cNvSpPr>
            <a:spLocks noChangeArrowheads="1"/>
          </p:cNvSpPr>
          <p:nvPr/>
        </p:nvSpPr>
        <p:spPr bwMode="auto">
          <a:xfrm>
            <a:off x="7467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63" name="Rectangle 88"/>
          <p:cNvSpPr>
            <a:spLocks noChangeArrowheads="1"/>
          </p:cNvSpPr>
          <p:nvPr/>
        </p:nvSpPr>
        <p:spPr bwMode="auto">
          <a:xfrm>
            <a:off x="7467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64" name="Rectangle 89"/>
          <p:cNvSpPr>
            <a:spLocks noChangeArrowheads="1"/>
          </p:cNvSpPr>
          <p:nvPr/>
        </p:nvSpPr>
        <p:spPr bwMode="auto">
          <a:xfrm>
            <a:off x="7467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65" name="Rectangle 90"/>
          <p:cNvSpPr>
            <a:spLocks noChangeArrowheads="1"/>
          </p:cNvSpPr>
          <p:nvPr/>
        </p:nvSpPr>
        <p:spPr bwMode="auto">
          <a:xfrm>
            <a:off x="7467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66" name="Rectangle 91"/>
          <p:cNvSpPr>
            <a:spLocks noChangeArrowheads="1"/>
          </p:cNvSpPr>
          <p:nvPr/>
        </p:nvSpPr>
        <p:spPr bwMode="auto">
          <a:xfrm>
            <a:off x="7467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667" name="Rectangle 92"/>
          <p:cNvSpPr>
            <a:spLocks noChangeArrowheads="1"/>
          </p:cNvSpPr>
          <p:nvPr/>
        </p:nvSpPr>
        <p:spPr bwMode="auto">
          <a:xfrm>
            <a:off x="7467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668" name="Rectangle 93"/>
          <p:cNvSpPr>
            <a:spLocks noChangeArrowheads="1"/>
          </p:cNvSpPr>
          <p:nvPr/>
        </p:nvSpPr>
        <p:spPr bwMode="auto">
          <a:xfrm>
            <a:off x="7848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69" name="Rectangle 94"/>
          <p:cNvSpPr>
            <a:spLocks noChangeArrowheads="1"/>
          </p:cNvSpPr>
          <p:nvPr/>
        </p:nvSpPr>
        <p:spPr bwMode="auto">
          <a:xfrm>
            <a:off x="7848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70" name="Rectangle 95"/>
          <p:cNvSpPr>
            <a:spLocks noChangeArrowheads="1"/>
          </p:cNvSpPr>
          <p:nvPr/>
        </p:nvSpPr>
        <p:spPr bwMode="auto">
          <a:xfrm>
            <a:off x="7848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71" name="Rectangle 96"/>
          <p:cNvSpPr>
            <a:spLocks noChangeArrowheads="1"/>
          </p:cNvSpPr>
          <p:nvPr/>
        </p:nvSpPr>
        <p:spPr bwMode="auto">
          <a:xfrm>
            <a:off x="7848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72" name="Rectangle 97"/>
          <p:cNvSpPr>
            <a:spLocks noChangeArrowheads="1"/>
          </p:cNvSpPr>
          <p:nvPr/>
        </p:nvSpPr>
        <p:spPr bwMode="auto">
          <a:xfrm>
            <a:off x="7848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73" name="Rectangle 98"/>
          <p:cNvSpPr>
            <a:spLocks noChangeArrowheads="1"/>
          </p:cNvSpPr>
          <p:nvPr/>
        </p:nvSpPr>
        <p:spPr bwMode="auto">
          <a:xfrm>
            <a:off x="7848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74" name="Rectangle 99"/>
          <p:cNvSpPr>
            <a:spLocks noChangeArrowheads="1"/>
          </p:cNvSpPr>
          <p:nvPr/>
        </p:nvSpPr>
        <p:spPr bwMode="auto">
          <a:xfrm>
            <a:off x="7848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75" name="Rectangle 100"/>
          <p:cNvSpPr>
            <a:spLocks noChangeArrowheads="1"/>
          </p:cNvSpPr>
          <p:nvPr/>
        </p:nvSpPr>
        <p:spPr bwMode="auto">
          <a:xfrm>
            <a:off x="7848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76" name="Rectangle 101"/>
          <p:cNvSpPr>
            <a:spLocks noChangeArrowheads="1"/>
          </p:cNvSpPr>
          <p:nvPr/>
        </p:nvSpPr>
        <p:spPr bwMode="auto">
          <a:xfrm>
            <a:off x="7848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677" name="Rectangle 102"/>
          <p:cNvSpPr>
            <a:spLocks noChangeArrowheads="1"/>
          </p:cNvSpPr>
          <p:nvPr/>
        </p:nvSpPr>
        <p:spPr bwMode="auto">
          <a:xfrm>
            <a:off x="7848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678" name="Rectangle 103"/>
          <p:cNvSpPr>
            <a:spLocks noChangeArrowheads="1"/>
          </p:cNvSpPr>
          <p:nvPr/>
        </p:nvSpPr>
        <p:spPr bwMode="auto">
          <a:xfrm>
            <a:off x="8229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79" name="Rectangle 104"/>
          <p:cNvSpPr>
            <a:spLocks noChangeArrowheads="1"/>
          </p:cNvSpPr>
          <p:nvPr/>
        </p:nvSpPr>
        <p:spPr bwMode="auto">
          <a:xfrm>
            <a:off x="8229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80" name="Rectangle 105"/>
          <p:cNvSpPr>
            <a:spLocks noChangeArrowheads="1"/>
          </p:cNvSpPr>
          <p:nvPr/>
        </p:nvSpPr>
        <p:spPr bwMode="auto">
          <a:xfrm>
            <a:off x="8229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81" name="Rectangle 106"/>
          <p:cNvSpPr>
            <a:spLocks noChangeArrowheads="1"/>
          </p:cNvSpPr>
          <p:nvPr/>
        </p:nvSpPr>
        <p:spPr bwMode="auto">
          <a:xfrm>
            <a:off x="8229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82" name="Rectangle 107"/>
          <p:cNvSpPr>
            <a:spLocks noChangeArrowheads="1"/>
          </p:cNvSpPr>
          <p:nvPr/>
        </p:nvSpPr>
        <p:spPr bwMode="auto">
          <a:xfrm>
            <a:off x="8229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83" name="Rectangle 108"/>
          <p:cNvSpPr>
            <a:spLocks noChangeArrowheads="1"/>
          </p:cNvSpPr>
          <p:nvPr/>
        </p:nvSpPr>
        <p:spPr bwMode="auto">
          <a:xfrm>
            <a:off x="8229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84" name="Rectangle 109"/>
          <p:cNvSpPr>
            <a:spLocks noChangeArrowheads="1"/>
          </p:cNvSpPr>
          <p:nvPr/>
        </p:nvSpPr>
        <p:spPr bwMode="auto">
          <a:xfrm>
            <a:off x="8229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85" name="Rectangle 110"/>
          <p:cNvSpPr>
            <a:spLocks noChangeArrowheads="1"/>
          </p:cNvSpPr>
          <p:nvPr/>
        </p:nvSpPr>
        <p:spPr bwMode="auto">
          <a:xfrm>
            <a:off x="8229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86" name="Rectangle 111"/>
          <p:cNvSpPr>
            <a:spLocks noChangeArrowheads="1"/>
          </p:cNvSpPr>
          <p:nvPr/>
        </p:nvSpPr>
        <p:spPr bwMode="auto">
          <a:xfrm>
            <a:off x="8229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687" name="Rectangle 112"/>
          <p:cNvSpPr>
            <a:spLocks noChangeArrowheads="1"/>
          </p:cNvSpPr>
          <p:nvPr/>
        </p:nvSpPr>
        <p:spPr bwMode="auto">
          <a:xfrm>
            <a:off x="8229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688" name="Text Box 113"/>
          <p:cNvSpPr txBox="1">
            <a:spLocks noChangeArrowheads="1"/>
          </p:cNvSpPr>
          <p:nvPr/>
        </p:nvSpPr>
        <p:spPr bwMode="auto">
          <a:xfrm>
            <a:off x="2667000" y="5257800"/>
            <a:ext cx="777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0.5</a:t>
            </a:r>
          </a:p>
        </p:txBody>
      </p:sp>
      <p:sp>
        <p:nvSpPr>
          <p:cNvPr id="24689" name="Text Box 114"/>
          <p:cNvSpPr txBox="1">
            <a:spLocks noChangeArrowheads="1"/>
          </p:cNvSpPr>
          <p:nvPr/>
        </p:nvSpPr>
        <p:spPr bwMode="auto">
          <a:xfrm>
            <a:off x="5638800" y="5257800"/>
            <a:ext cx="10191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0.50</a:t>
            </a:r>
          </a:p>
        </p:txBody>
      </p:sp>
      <p:sp>
        <p:nvSpPr>
          <p:cNvPr id="20595" name="Oval 115"/>
          <p:cNvSpPr>
            <a:spLocks noChangeArrowheads="1"/>
          </p:cNvSpPr>
          <p:nvPr/>
        </p:nvSpPr>
        <p:spPr bwMode="auto">
          <a:xfrm>
            <a:off x="4114800" y="5334000"/>
            <a:ext cx="914400" cy="609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60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=</a:t>
            </a:r>
          </a:p>
        </p:txBody>
      </p:sp>
      <p:sp>
        <p:nvSpPr>
          <p:cNvPr id="116" name="同侧圆角矩形 115"/>
          <p:cNvSpPr/>
          <p:nvPr/>
        </p:nvSpPr>
        <p:spPr>
          <a:xfrm>
            <a:off x="468313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117" name="直线连接符 21"/>
          <p:cNvCxnSpPr/>
          <p:nvPr/>
        </p:nvCxnSpPr>
        <p:spPr>
          <a:xfrm flipV="1">
            <a:off x="468313" y="142081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4800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4800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4800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5" name="Rectangle 6"/>
          <p:cNvSpPr>
            <a:spLocks noChangeArrowheads="1"/>
          </p:cNvSpPr>
          <p:nvPr/>
        </p:nvSpPr>
        <p:spPr bwMode="auto">
          <a:xfrm>
            <a:off x="4800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6" name="Rectangle 7"/>
          <p:cNvSpPr>
            <a:spLocks noChangeArrowheads="1"/>
          </p:cNvSpPr>
          <p:nvPr/>
        </p:nvSpPr>
        <p:spPr bwMode="auto">
          <a:xfrm>
            <a:off x="4800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7" name="Rectangle 8"/>
          <p:cNvSpPr>
            <a:spLocks noChangeArrowheads="1"/>
          </p:cNvSpPr>
          <p:nvPr/>
        </p:nvSpPr>
        <p:spPr bwMode="auto">
          <a:xfrm>
            <a:off x="4800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8" name="Rectangle 9"/>
          <p:cNvSpPr>
            <a:spLocks noChangeArrowheads="1"/>
          </p:cNvSpPr>
          <p:nvPr/>
        </p:nvSpPr>
        <p:spPr bwMode="auto">
          <a:xfrm>
            <a:off x="4800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9" name="Rectangle 10"/>
          <p:cNvSpPr>
            <a:spLocks noChangeArrowheads="1"/>
          </p:cNvSpPr>
          <p:nvPr/>
        </p:nvSpPr>
        <p:spPr bwMode="auto">
          <a:xfrm>
            <a:off x="4800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10" name="Rectangle 11"/>
          <p:cNvSpPr>
            <a:spLocks noChangeArrowheads="1"/>
          </p:cNvSpPr>
          <p:nvPr/>
        </p:nvSpPr>
        <p:spPr bwMode="auto">
          <a:xfrm>
            <a:off x="4800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11" name="Rectangle 12"/>
          <p:cNvSpPr>
            <a:spLocks noChangeArrowheads="1"/>
          </p:cNvSpPr>
          <p:nvPr/>
        </p:nvSpPr>
        <p:spPr bwMode="auto">
          <a:xfrm>
            <a:off x="4800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12" name="Rectangle 13"/>
          <p:cNvSpPr>
            <a:spLocks noChangeArrowheads="1"/>
          </p:cNvSpPr>
          <p:nvPr/>
        </p:nvSpPr>
        <p:spPr bwMode="auto">
          <a:xfrm>
            <a:off x="533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3" name="Rectangle 14"/>
          <p:cNvSpPr>
            <a:spLocks noChangeArrowheads="1"/>
          </p:cNvSpPr>
          <p:nvPr/>
        </p:nvSpPr>
        <p:spPr bwMode="auto">
          <a:xfrm>
            <a:off x="914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4" name="Rectangle 15"/>
          <p:cNvSpPr>
            <a:spLocks noChangeArrowheads="1"/>
          </p:cNvSpPr>
          <p:nvPr/>
        </p:nvSpPr>
        <p:spPr bwMode="auto">
          <a:xfrm>
            <a:off x="1295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5" name="Rectangle 16"/>
          <p:cNvSpPr>
            <a:spLocks noChangeArrowheads="1"/>
          </p:cNvSpPr>
          <p:nvPr/>
        </p:nvSpPr>
        <p:spPr bwMode="auto">
          <a:xfrm>
            <a:off x="1676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6" name="Rectangle 17"/>
          <p:cNvSpPr>
            <a:spLocks noChangeArrowheads="1"/>
          </p:cNvSpPr>
          <p:nvPr/>
        </p:nvSpPr>
        <p:spPr bwMode="auto">
          <a:xfrm>
            <a:off x="2057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7" name="Rectangle 18"/>
          <p:cNvSpPr>
            <a:spLocks noChangeArrowheads="1"/>
          </p:cNvSpPr>
          <p:nvPr/>
        </p:nvSpPr>
        <p:spPr bwMode="auto">
          <a:xfrm>
            <a:off x="2438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8" name="Rectangle 19"/>
          <p:cNvSpPr>
            <a:spLocks noChangeArrowheads="1"/>
          </p:cNvSpPr>
          <p:nvPr/>
        </p:nvSpPr>
        <p:spPr bwMode="auto">
          <a:xfrm>
            <a:off x="2819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9" name="Rectangle 20"/>
          <p:cNvSpPr>
            <a:spLocks noChangeArrowheads="1"/>
          </p:cNvSpPr>
          <p:nvPr/>
        </p:nvSpPr>
        <p:spPr bwMode="auto">
          <a:xfrm>
            <a:off x="3200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0" name="Rectangle 21"/>
          <p:cNvSpPr>
            <a:spLocks noChangeArrowheads="1"/>
          </p:cNvSpPr>
          <p:nvPr/>
        </p:nvSpPr>
        <p:spPr bwMode="auto">
          <a:xfrm>
            <a:off x="3581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1" name="Rectangle 22"/>
          <p:cNvSpPr>
            <a:spLocks noChangeArrowheads="1"/>
          </p:cNvSpPr>
          <p:nvPr/>
        </p:nvSpPr>
        <p:spPr bwMode="auto">
          <a:xfrm>
            <a:off x="3962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2" name="Rectangle 23"/>
          <p:cNvSpPr>
            <a:spLocks noChangeArrowheads="1"/>
          </p:cNvSpPr>
          <p:nvPr/>
        </p:nvSpPr>
        <p:spPr bwMode="auto">
          <a:xfrm>
            <a:off x="5181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3" name="Rectangle 24"/>
          <p:cNvSpPr>
            <a:spLocks noChangeArrowheads="1"/>
          </p:cNvSpPr>
          <p:nvPr/>
        </p:nvSpPr>
        <p:spPr bwMode="auto">
          <a:xfrm>
            <a:off x="5181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4" name="Rectangle 25"/>
          <p:cNvSpPr>
            <a:spLocks noChangeArrowheads="1"/>
          </p:cNvSpPr>
          <p:nvPr/>
        </p:nvSpPr>
        <p:spPr bwMode="auto">
          <a:xfrm>
            <a:off x="5181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5" name="Rectangle 26"/>
          <p:cNvSpPr>
            <a:spLocks noChangeArrowheads="1"/>
          </p:cNvSpPr>
          <p:nvPr/>
        </p:nvSpPr>
        <p:spPr bwMode="auto">
          <a:xfrm>
            <a:off x="5181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6" name="Rectangle 27"/>
          <p:cNvSpPr>
            <a:spLocks noChangeArrowheads="1"/>
          </p:cNvSpPr>
          <p:nvPr/>
        </p:nvSpPr>
        <p:spPr bwMode="auto">
          <a:xfrm>
            <a:off x="5181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7" name="Rectangle 28"/>
          <p:cNvSpPr>
            <a:spLocks noChangeArrowheads="1"/>
          </p:cNvSpPr>
          <p:nvPr/>
        </p:nvSpPr>
        <p:spPr bwMode="auto">
          <a:xfrm>
            <a:off x="5181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8" name="Rectangle 29"/>
          <p:cNvSpPr>
            <a:spLocks noChangeArrowheads="1"/>
          </p:cNvSpPr>
          <p:nvPr/>
        </p:nvSpPr>
        <p:spPr bwMode="auto">
          <a:xfrm>
            <a:off x="5181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9" name="Rectangle 30"/>
          <p:cNvSpPr>
            <a:spLocks noChangeArrowheads="1"/>
          </p:cNvSpPr>
          <p:nvPr/>
        </p:nvSpPr>
        <p:spPr bwMode="auto">
          <a:xfrm>
            <a:off x="5181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30" name="Rectangle 31"/>
          <p:cNvSpPr>
            <a:spLocks noChangeArrowheads="1"/>
          </p:cNvSpPr>
          <p:nvPr/>
        </p:nvSpPr>
        <p:spPr bwMode="auto">
          <a:xfrm>
            <a:off x="5181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31" name="Rectangle 32"/>
          <p:cNvSpPr>
            <a:spLocks noChangeArrowheads="1"/>
          </p:cNvSpPr>
          <p:nvPr/>
        </p:nvSpPr>
        <p:spPr bwMode="auto">
          <a:xfrm>
            <a:off x="5181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32" name="Rectangle 33"/>
          <p:cNvSpPr>
            <a:spLocks noChangeArrowheads="1"/>
          </p:cNvSpPr>
          <p:nvPr/>
        </p:nvSpPr>
        <p:spPr bwMode="auto">
          <a:xfrm>
            <a:off x="5562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33" name="Rectangle 34"/>
          <p:cNvSpPr>
            <a:spLocks noChangeArrowheads="1"/>
          </p:cNvSpPr>
          <p:nvPr/>
        </p:nvSpPr>
        <p:spPr bwMode="auto">
          <a:xfrm>
            <a:off x="5562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34" name="Rectangle 35"/>
          <p:cNvSpPr>
            <a:spLocks noChangeArrowheads="1"/>
          </p:cNvSpPr>
          <p:nvPr/>
        </p:nvSpPr>
        <p:spPr bwMode="auto">
          <a:xfrm>
            <a:off x="5562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35" name="Rectangle 36"/>
          <p:cNvSpPr>
            <a:spLocks noChangeArrowheads="1"/>
          </p:cNvSpPr>
          <p:nvPr/>
        </p:nvSpPr>
        <p:spPr bwMode="auto">
          <a:xfrm>
            <a:off x="5562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36" name="Rectangle 37"/>
          <p:cNvSpPr>
            <a:spLocks noChangeArrowheads="1"/>
          </p:cNvSpPr>
          <p:nvPr/>
        </p:nvSpPr>
        <p:spPr bwMode="auto">
          <a:xfrm>
            <a:off x="5562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37" name="Rectangle 38"/>
          <p:cNvSpPr>
            <a:spLocks noChangeArrowheads="1"/>
          </p:cNvSpPr>
          <p:nvPr/>
        </p:nvSpPr>
        <p:spPr bwMode="auto">
          <a:xfrm>
            <a:off x="5562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38" name="Rectangle 39"/>
          <p:cNvSpPr>
            <a:spLocks noChangeArrowheads="1"/>
          </p:cNvSpPr>
          <p:nvPr/>
        </p:nvSpPr>
        <p:spPr bwMode="auto">
          <a:xfrm>
            <a:off x="5562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39" name="Rectangle 40"/>
          <p:cNvSpPr>
            <a:spLocks noChangeArrowheads="1"/>
          </p:cNvSpPr>
          <p:nvPr/>
        </p:nvSpPr>
        <p:spPr bwMode="auto">
          <a:xfrm>
            <a:off x="5562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40" name="Rectangle 41"/>
          <p:cNvSpPr>
            <a:spLocks noChangeArrowheads="1"/>
          </p:cNvSpPr>
          <p:nvPr/>
        </p:nvSpPr>
        <p:spPr bwMode="auto">
          <a:xfrm>
            <a:off x="5562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41" name="Rectangle 42"/>
          <p:cNvSpPr>
            <a:spLocks noChangeArrowheads="1"/>
          </p:cNvSpPr>
          <p:nvPr/>
        </p:nvSpPr>
        <p:spPr bwMode="auto">
          <a:xfrm>
            <a:off x="5562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42" name="Rectangle 43"/>
          <p:cNvSpPr>
            <a:spLocks noChangeArrowheads="1"/>
          </p:cNvSpPr>
          <p:nvPr/>
        </p:nvSpPr>
        <p:spPr bwMode="auto">
          <a:xfrm>
            <a:off x="5943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43" name="Rectangle 44"/>
          <p:cNvSpPr>
            <a:spLocks noChangeArrowheads="1"/>
          </p:cNvSpPr>
          <p:nvPr/>
        </p:nvSpPr>
        <p:spPr bwMode="auto">
          <a:xfrm>
            <a:off x="5943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44" name="Rectangle 45"/>
          <p:cNvSpPr>
            <a:spLocks noChangeArrowheads="1"/>
          </p:cNvSpPr>
          <p:nvPr/>
        </p:nvSpPr>
        <p:spPr bwMode="auto">
          <a:xfrm>
            <a:off x="5943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45" name="Rectangle 46"/>
          <p:cNvSpPr>
            <a:spLocks noChangeArrowheads="1"/>
          </p:cNvSpPr>
          <p:nvPr/>
        </p:nvSpPr>
        <p:spPr bwMode="auto">
          <a:xfrm>
            <a:off x="5943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46" name="Rectangle 47"/>
          <p:cNvSpPr>
            <a:spLocks noChangeArrowheads="1"/>
          </p:cNvSpPr>
          <p:nvPr/>
        </p:nvSpPr>
        <p:spPr bwMode="auto">
          <a:xfrm>
            <a:off x="5943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47" name="Rectangle 48"/>
          <p:cNvSpPr>
            <a:spLocks noChangeArrowheads="1"/>
          </p:cNvSpPr>
          <p:nvPr/>
        </p:nvSpPr>
        <p:spPr bwMode="auto">
          <a:xfrm>
            <a:off x="5943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48" name="Rectangle 49"/>
          <p:cNvSpPr>
            <a:spLocks noChangeArrowheads="1"/>
          </p:cNvSpPr>
          <p:nvPr/>
        </p:nvSpPr>
        <p:spPr bwMode="auto">
          <a:xfrm>
            <a:off x="5943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49" name="Rectangle 50"/>
          <p:cNvSpPr>
            <a:spLocks noChangeArrowheads="1"/>
          </p:cNvSpPr>
          <p:nvPr/>
        </p:nvSpPr>
        <p:spPr bwMode="auto">
          <a:xfrm>
            <a:off x="5943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50" name="Rectangle 51"/>
          <p:cNvSpPr>
            <a:spLocks noChangeArrowheads="1"/>
          </p:cNvSpPr>
          <p:nvPr/>
        </p:nvSpPr>
        <p:spPr bwMode="auto">
          <a:xfrm>
            <a:off x="5943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51" name="Rectangle 52"/>
          <p:cNvSpPr>
            <a:spLocks noChangeArrowheads="1"/>
          </p:cNvSpPr>
          <p:nvPr/>
        </p:nvSpPr>
        <p:spPr bwMode="auto">
          <a:xfrm>
            <a:off x="5943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52" name="Rectangle 53"/>
          <p:cNvSpPr>
            <a:spLocks noChangeArrowheads="1"/>
          </p:cNvSpPr>
          <p:nvPr/>
        </p:nvSpPr>
        <p:spPr bwMode="auto">
          <a:xfrm>
            <a:off x="6324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53" name="Rectangle 54"/>
          <p:cNvSpPr>
            <a:spLocks noChangeArrowheads="1"/>
          </p:cNvSpPr>
          <p:nvPr/>
        </p:nvSpPr>
        <p:spPr bwMode="auto">
          <a:xfrm>
            <a:off x="6324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54" name="Rectangle 55"/>
          <p:cNvSpPr>
            <a:spLocks noChangeArrowheads="1"/>
          </p:cNvSpPr>
          <p:nvPr/>
        </p:nvSpPr>
        <p:spPr bwMode="auto">
          <a:xfrm>
            <a:off x="6324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55" name="Rectangle 56"/>
          <p:cNvSpPr>
            <a:spLocks noChangeArrowheads="1"/>
          </p:cNvSpPr>
          <p:nvPr/>
        </p:nvSpPr>
        <p:spPr bwMode="auto">
          <a:xfrm>
            <a:off x="6324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56" name="Rectangle 57"/>
          <p:cNvSpPr>
            <a:spLocks noChangeArrowheads="1"/>
          </p:cNvSpPr>
          <p:nvPr/>
        </p:nvSpPr>
        <p:spPr bwMode="auto">
          <a:xfrm>
            <a:off x="6324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57" name="Rectangle 58"/>
          <p:cNvSpPr>
            <a:spLocks noChangeArrowheads="1"/>
          </p:cNvSpPr>
          <p:nvPr/>
        </p:nvSpPr>
        <p:spPr bwMode="auto">
          <a:xfrm>
            <a:off x="6324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58" name="Rectangle 59"/>
          <p:cNvSpPr>
            <a:spLocks noChangeArrowheads="1"/>
          </p:cNvSpPr>
          <p:nvPr/>
        </p:nvSpPr>
        <p:spPr bwMode="auto">
          <a:xfrm>
            <a:off x="6324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59" name="Rectangle 60"/>
          <p:cNvSpPr>
            <a:spLocks noChangeArrowheads="1"/>
          </p:cNvSpPr>
          <p:nvPr/>
        </p:nvSpPr>
        <p:spPr bwMode="auto">
          <a:xfrm>
            <a:off x="6324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60" name="Rectangle 61"/>
          <p:cNvSpPr>
            <a:spLocks noChangeArrowheads="1"/>
          </p:cNvSpPr>
          <p:nvPr/>
        </p:nvSpPr>
        <p:spPr bwMode="auto">
          <a:xfrm>
            <a:off x="6324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61" name="Rectangle 62"/>
          <p:cNvSpPr>
            <a:spLocks noChangeArrowheads="1"/>
          </p:cNvSpPr>
          <p:nvPr/>
        </p:nvSpPr>
        <p:spPr bwMode="auto">
          <a:xfrm>
            <a:off x="6324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62" name="Rectangle 63"/>
          <p:cNvSpPr>
            <a:spLocks noChangeArrowheads="1"/>
          </p:cNvSpPr>
          <p:nvPr/>
        </p:nvSpPr>
        <p:spPr bwMode="auto">
          <a:xfrm>
            <a:off x="6705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63" name="Rectangle 64"/>
          <p:cNvSpPr>
            <a:spLocks noChangeArrowheads="1"/>
          </p:cNvSpPr>
          <p:nvPr/>
        </p:nvSpPr>
        <p:spPr bwMode="auto">
          <a:xfrm>
            <a:off x="6705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64" name="Rectangle 65"/>
          <p:cNvSpPr>
            <a:spLocks noChangeArrowheads="1"/>
          </p:cNvSpPr>
          <p:nvPr/>
        </p:nvSpPr>
        <p:spPr bwMode="auto">
          <a:xfrm>
            <a:off x="6705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65" name="Rectangle 66"/>
          <p:cNvSpPr>
            <a:spLocks noChangeArrowheads="1"/>
          </p:cNvSpPr>
          <p:nvPr/>
        </p:nvSpPr>
        <p:spPr bwMode="auto">
          <a:xfrm>
            <a:off x="6705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66" name="Rectangle 67"/>
          <p:cNvSpPr>
            <a:spLocks noChangeArrowheads="1"/>
          </p:cNvSpPr>
          <p:nvPr/>
        </p:nvSpPr>
        <p:spPr bwMode="auto">
          <a:xfrm>
            <a:off x="6705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67" name="Rectangle 68"/>
          <p:cNvSpPr>
            <a:spLocks noChangeArrowheads="1"/>
          </p:cNvSpPr>
          <p:nvPr/>
        </p:nvSpPr>
        <p:spPr bwMode="auto">
          <a:xfrm>
            <a:off x="6705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68" name="Rectangle 69"/>
          <p:cNvSpPr>
            <a:spLocks noChangeArrowheads="1"/>
          </p:cNvSpPr>
          <p:nvPr/>
        </p:nvSpPr>
        <p:spPr bwMode="auto">
          <a:xfrm>
            <a:off x="6705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69" name="Rectangle 70"/>
          <p:cNvSpPr>
            <a:spLocks noChangeArrowheads="1"/>
          </p:cNvSpPr>
          <p:nvPr/>
        </p:nvSpPr>
        <p:spPr bwMode="auto">
          <a:xfrm>
            <a:off x="6705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70" name="Rectangle 71"/>
          <p:cNvSpPr>
            <a:spLocks noChangeArrowheads="1"/>
          </p:cNvSpPr>
          <p:nvPr/>
        </p:nvSpPr>
        <p:spPr bwMode="auto">
          <a:xfrm>
            <a:off x="6705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71" name="Rectangle 72"/>
          <p:cNvSpPr>
            <a:spLocks noChangeArrowheads="1"/>
          </p:cNvSpPr>
          <p:nvPr/>
        </p:nvSpPr>
        <p:spPr bwMode="auto">
          <a:xfrm>
            <a:off x="6705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72" name="Rectangle 73"/>
          <p:cNvSpPr>
            <a:spLocks noChangeArrowheads="1"/>
          </p:cNvSpPr>
          <p:nvPr/>
        </p:nvSpPr>
        <p:spPr bwMode="auto">
          <a:xfrm>
            <a:off x="7086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73" name="Rectangle 74"/>
          <p:cNvSpPr>
            <a:spLocks noChangeArrowheads="1"/>
          </p:cNvSpPr>
          <p:nvPr/>
        </p:nvSpPr>
        <p:spPr bwMode="auto">
          <a:xfrm>
            <a:off x="7086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74" name="Rectangle 75"/>
          <p:cNvSpPr>
            <a:spLocks noChangeArrowheads="1"/>
          </p:cNvSpPr>
          <p:nvPr/>
        </p:nvSpPr>
        <p:spPr bwMode="auto">
          <a:xfrm>
            <a:off x="7086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75" name="Rectangle 76"/>
          <p:cNvSpPr>
            <a:spLocks noChangeArrowheads="1"/>
          </p:cNvSpPr>
          <p:nvPr/>
        </p:nvSpPr>
        <p:spPr bwMode="auto">
          <a:xfrm>
            <a:off x="7086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76" name="Rectangle 77"/>
          <p:cNvSpPr>
            <a:spLocks noChangeArrowheads="1"/>
          </p:cNvSpPr>
          <p:nvPr/>
        </p:nvSpPr>
        <p:spPr bwMode="auto">
          <a:xfrm>
            <a:off x="7086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77" name="Rectangle 78"/>
          <p:cNvSpPr>
            <a:spLocks noChangeArrowheads="1"/>
          </p:cNvSpPr>
          <p:nvPr/>
        </p:nvSpPr>
        <p:spPr bwMode="auto">
          <a:xfrm>
            <a:off x="7086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78" name="Rectangle 79"/>
          <p:cNvSpPr>
            <a:spLocks noChangeArrowheads="1"/>
          </p:cNvSpPr>
          <p:nvPr/>
        </p:nvSpPr>
        <p:spPr bwMode="auto">
          <a:xfrm>
            <a:off x="7086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79" name="Rectangle 80"/>
          <p:cNvSpPr>
            <a:spLocks noChangeArrowheads="1"/>
          </p:cNvSpPr>
          <p:nvPr/>
        </p:nvSpPr>
        <p:spPr bwMode="auto">
          <a:xfrm>
            <a:off x="7086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80" name="Rectangle 81"/>
          <p:cNvSpPr>
            <a:spLocks noChangeArrowheads="1"/>
          </p:cNvSpPr>
          <p:nvPr/>
        </p:nvSpPr>
        <p:spPr bwMode="auto">
          <a:xfrm>
            <a:off x="7086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81" name="Rectangle 82"/>
          <p:cNvSpPr>
            <a:spLocks noChangeArrowheads="1"/>
          </p:cNvSpPr>
          <p:nvPr/>
        </p:nvSpPr>
        <p:spPr bwMode="auto">
          <a:xfrm>
            <a:off x="7086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82" name="Rectangle 83"/>
          <p:cNvSpPr>
            <a:spLocks noChangeArrowheads="1"/>
          </p:cNvSpPr>
          <p:nvPr/>
        </p:nvSpPr>
        <p:spPr bwMode="auto">
          <a:xfrm>
            <a:off x="7467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83" name="Rectangle 84"/>
          <p:cNvSpPr>
            <a:spLocks noChangeArrowheads="1"/>
          </p:cNvSpPr>
          <p:nvPr/>
        </p:nvSpPr>
        <p:spPr bwMode="auto">
          <a:xfrm>
            <a:off x="7467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84" name="Rectangle 85"/>
          <p:cNvSpPr>
            <a:spLocks noChangeArrowheads="1"/>
          </p:cNvSpPr>
          <p:nvPr/>
        </p:nvSpPr>
        <p:spPr bwMode="auto">
          <a:xfrm>
            <a:off x="7467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85" name="Rectangle 86"/>
          <p:cNvSpPr>
            <a:spLocks noChangeArrowheads="1"/>
          </p:cNvSpPr>
          <p:nvPr/>
        </p:nvSpPr>
        <p:spPr bwMode="auto">
          <a:xfrm>
            <a:off x="7467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86" name="Rectangle 87"/>
          <p:cNvSpPr>
            <a:spLocks noChangeArrowheads="1"/>
          </p:cNvSpPr>
          <p:nvPr/>
        </p:nvSpPr>
        <p:spPr bwMode="auto">
          <a:xfrm>
            <a:off x="7467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87" name="Rectangle 88"/>
          <p:cNvSpPr>
            <a:spLocks noChangeArrowheads="1"/>
          </p:cNvSpPr>
          <p:nvPr/>
        </p:nvSpPr>
        <p:spPr bwMode="auto">
          <a:xfrm>
            <a:off x="7467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88" name="Rectangle 89"/>
          <p:cNvSpPr>
            <a:spLocks noChangeArrowheads="1"/>
          </p:cNvSpPr>
          <p:nvPr/>
        </p:nvSpPr>
        <p:spPr bwMode="auto">
          <a:xfrm>
            <a:off x="7467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89" name="Rectangle 90"/>
          <p:cNvSpPr>
            <a:spLocks noChangeArrowheads="1"/>
          </p:cNvSpPr>
          <p:nvPr/>
        </p:nvSpPr>
        <p:spPr bwMode="auto">
          <a:xfrm>
            <a:off x="7467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90" name="Rectangle 91"/>
          <p:cNvSpPr>
            <a:spLocks noChangeArrowheads="1"/>
          </p:cNvSpPr>
          <p:nvPr/>
        </p:nvSpPr>
        <p:spPr bwMode="auto">
          <a:xfrm>
            <a:off x="7467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91" name="Rectangle 92"/>
          <p:cNvSpPr>
            <a:spLocks noChangeArrowheads="1"/>
          </p:cNvSpPr>
          <p:nvPr/>
        </p:nvSpPr>
        <p:spPr bwMode="auto">
          <a:xfrm>
            <a:off x="7467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92" name="Rectangle 93"/>
          <p:cNvSpPr>
            <a:spLocks noChangeArrowheads="1"/>
          </p:cNvSpPr>
          <p:nvPr/>
        </p:nvSpPr>
        <p:spPr bwMode="auto">
          <a:xfrm>
            <a:off x="7848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93" name="Rectangle 94"/>
          <p:cNvSpPr>
            <a:spLocks noChangeArrowheads="1"/>
          </p:cNvSpPr>
          <p:nvPr/>
        </p:nvSpPr>
        <p:spPr bwMode="auto">
          <a:xfrm>
            <a:off x="7848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94" name="Rectangle 95"/>
          <p:cNvSpPr>
            <a:spLocks noChangeArrowheads="1"/>
          </p:cNvSpPr>
          <p:nvPr/>
        </p:nvSpPr>
        <p:spPr bwMode="auto">
          <a:xfrm>
            <a:off x="7848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95" name="Rectangle 96"/>
          <p:cNvSpPr>
            <a:spLocks noChangeArrowheads="1"/>
          </p:cNvSpPr>
          <p:nvPr/>
        </p:nvSpPr>
        <p:spPr bwMode="auto">
          <a:xfrm>
            <a:off x="7848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96" name="Rectangle 97"/>
          <p:cNvSpPr>
            <a:spLocks noChangeArrowheads="1"/>
          </p:cNvSpPr>
          <p:nvPr/>
        </p:nvSpPr>
        <p:spPr bwMode="auto">
          <a:xfrm>
            <a:off x="7848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97" name="Rectangle 98"/>
          <p:cNvSpPr>
            <a:spLocks noChangeArrowheads="1"/>
          </p:cNvSpPr>
          <p:nvPr/>
        </p:nvSpPr>
        <p:spPr bwMode="auto">
          <a:xfrm>
            <a:off x="7848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98" name="Rectangle 99"/>
          <p:cNvSpPr>
            <a:spLocks noChangeArrowheads="1"/>
          </p:cNvSpPr>
          <p:nvPr/>
        </p:nvSpPr>
        <p:spPr bwMode="auto">
          <a:xfrm>
            <a:off x="7848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99" name="Rectangle 100"/>
          <p:cNvSpPr>
            <a:spLocks noChangeArrowheads="1"/>
          </p:cNvSpPr>
          <p:nvPr/>
        </p:nvSpPr>
        <p:spPr bwMode="auto">
          <a:xfrm>
            <a:off x="7848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700" name="Rectangle 101"/>
          <p:cNvSpPr>
            <a:spLocks noChangeArrowheads="1"/>
          </p:cNvSpPr>
          <p:nvPr/>
        </p:nvSpPr>
        <p:spPr bwMode="auto">
          <a:xfrm>
            <a:off x="7848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701" name="Rectangle 102"/>
          <p:cNvSpPr>
            <a:spLocks noChangeArrowheads="1"/>
          </p:cNvSpPr>
          <p:nvPr/>
        </p:nvSpPr>
        <p:spPr bwMode="auto">
          <a:xfrm>
            <a:off x="7848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702" name="Rectangle 103"/>
          <p:cNvSpPr>
            <a:spLocks noChangeArrowheads="1"/>
          </p:cNvSpPr>
          <p:nvPr/>
        </p:nvSpPr>
        <p:spPr bwMode="auto">
          <a:xfrm>
            <a:off x="8229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703" name="Rectangle 104"/>
          <p:cNvSpPr>
            <a:spLocks noChangeArrowheads="1"/>
          </p:cNvSpPr>
          <p:nvPr/>
        </p:nvSpPr>
        <p:spPr bwMode="auto">
          <a:xfrm>
            <a:off x="8229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704" name="Rectangle 105"/>
          <p:cNvSpPr>
            <a:spLocks noChangeArrowheads="1"/>
          </p:cNvSpPr>
          <p:nvPr/>
        </p:nvSpPr>
        <p:spPr bwMode="auto">
          <a:xfrm>
            <a:off x="8229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705" name="Rectangle 106"/>
          <p:cNvSpPr>
            <a:spLocks noChangeArrowheads="1"/>
          </p:cNvSpPr>
          <p:nvPr/>
        </p:nvSpPr>
        <p:spPr bwMode="auto">
          <a:xfrm>
            <a:off x="8229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706" name="Rectangle 107"/>
          <p:cNvSpPr>
            <a:spLocks noChangeArrowheads="1"/>
          </p:cNvSpPr>
          <p:nvPr/>
        </p:nvSpPr>
        <p:spPr bwMode="auto">
          <a:xfrm>
            <a:off x="8229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707" name="Rectangle 108"/>
          <p:cNvSpPr>
            <a:spLocks noChangeArrowheads="1"/>
          </p:cNvSpPr>
          <p:nvPr/>
        </p:nvSpPr>
        <p:spPr bwMode="auto">
          <a:xfrm>
            <a:off x="8229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708" name="Rectangle 109"/>
          <p:cNvSpPr>
            <a:spLocks noChangeArrowheads="1"/>
          </p:cNvSpPr>
          <p:nvPr/>
        </p:nvSpPr>
        <p:spPr bwMode="auto">
          <a:xfrm>
            <a:off x="8229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709" name="Rectangle 110"/>
          <p:cNvSpPr>
            <a:spLocks noChangeArrowheads="1"/>
          </p:cNvSpPr>
          <p:nvPr/>
        </p:nvSpPr>
        <p:spPr bwMode="auto">
          <a:xfrm>
            <a:off x="8229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710" name="Rectangle 111"/>
          <p:cNvSpPr>
            <a:spLocks noChangeArrowheads="1"/>
          </p:cNvSpPr>
          <p:nvPr/>
        </p:nvSpPr>
        <p:spPr bwMode="auto">
          <a:xfrm>
            <a:off x="8229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711" name="Rectangle 112"/>
          <p:cNvSpPr>
            <a:spLocks noChangeArrowheads="1"/>
          </p:cNvSpPr>
          <p:nvPr/>
        </p:nvSpPr>
        <p:spPr bwMode="auto">
          <a:xfrm>
            <a:off x="8229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712" name="Text Box 113"/>
          <p:cNvSpPr txBox="1">
            <a:spLocks noChangeArrowheads="1"/>
          </p:cNvSpPr>
          <p:nvPr/>
        </p:nvSpPr>
        <p:spPr bwMode="auto">
          <a:xfrm>
            <a:off x="2667000" y="5257800"/>
            <a:ext cx="777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0.5</a:t>
            </a:r>
          </a:p>
        </p:txBody>
      </p:sp>
      <p:sp>
        <p:nvSpPr>
          <p:cNvPr id="25713" name="Text Box 114"/>
          <p:cNvSpPr txBox="1">
            <a:spLocks noChangeArrowheads="1"/>
          </p:cNvSpPr>
          <p:nvPr/>
        </p:nvSpPr>
        <p:spPr bwMode="auto">
          <a:xfrm>
            <a:off x="5638800" y="5257800"/>
            <a:ext cx="10191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0.05</a:t>
            </a:r>
          </a:p>
        </p:txBody>
      </p:sp>
      <p:sp>
        <p:nvSpPr>
          <p:cNvPr id="25714" name="Oval 115"/>
          <p:cNvSpPr>
            <a:spLocks noChangeArrowheads="1"/>
          </p:cNvSpPr>
          <p:nvPr/>
        </p:nvSpPr>
        <p:spPr bwMode="auto">
          <a:xfrm>
            <a:off x="4114800" y="5334000"/>
            <a:ext cx="914400" cy="609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6" name="同侧圆角矩形 115"/>
          <p:cNvSpPr/>
          <p:nvPr/>
        </p:nvSpPr>
        <p:spPr>
          <a:xfrm>
            <a:off x="468313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117" name="直线连接符 21"/>
          <p:cNvCxnSpPr/>
          <p:nvPr/>
        </p:nvCxnSpPr>
        <p:spPr>
          <a:xfrm flipV="1">
            <a:off x="468313" y="142081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4800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27" name="Rectangle 4"/>
          <p:cNvSpPr>
            <a:spLocks noChangeArrowheads="1"/>
          </p:cNvSpPr>
          <p:nvPr/>
        </p:nvSpPr>
        <p:spPr bwMode="auto">
          <a:xfrm>
            <a:off x="4800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4800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29" name="Rectangle 6"/>
          <p:cNvSpPr>
            <a:spLocks noChangeArrowheads="1"/>
          </p:cNvSpPr>
          <p:nvPr/>
        </p:nvSpPr>
        <p:spPr bwMode="auto">
          <a:xfrm>
            <a:off x="4800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0" name="Rectangle 7"/>
          <p:cNvSpPr>
            <a:spLocks noChangeArrowheads="1"/>
          </p:cNvSpPr>
          <p:nvPr/>
        </p:nvSpPr>
        <p:spPr bwMode="auto">
          <a:xfrm>
            <a:off x="4800600" y="2895600"/>
            <a:ext cx="381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1" name="Rectangle 8"/>
          <p:cNvSpPr>
            <a:spLocks noChangeArrowheads="1"/>
          </p:cNvSpPr>
          <p:nvPr/>
        </p:nvSpPr>
        <p:spPr bwMode="auto">
          <a:xfrm>
            <a:off x="4800600" y="3276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2" name="Rectangle 9"/>
          <p:cNvSpPr>
            <a:spLocks noChangeArrowheads="1"/>
          </p:cNvSpPr>
          <p:nvPr/>
        </p:nvSpPr>
        <p:spPr bwMode="auto">
          <a:xfrm>
            <a:off x="4800600" y="3657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3" name="Rectangle 10"/>
          <p:cNvSpPr>
            <a:spLocks noChangeArrowheads="1"/>
          </p:cNvSpPr>
          <p:nvPr/>
        </p:nvSpPr>
        <p:spPr bwMode="auto">
          <a:xfrm>
            <a:off x="4800600" y="4038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4" name="Rectangle 11"/>
          <p:cNvSpPr>
            <a:spLocks noChangeArrowheads="1"/>
          </p:cNvSpPr>
          <p:nvPr/>
        </p:nvSpPr>
        <p:spPr bwMode="auto">
          <a:xfrm>
            <a:off x="4800600" y="4419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5" name="Rectangle 12"/>
          <p:cNvSpPr>
            <a:spLocks noChangeArrowheads="1"/>
          </p:cNvSpPr>
          <p:nvPr/>
        </p:nvSpPr>
        <p:spPr bwMode="auto">
          <a:xfrm>
            <a:off x="4800600" y="4800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36" name="Rectangle 13"/>
          <p:cNvSpPr>
            <a:spLocks noChangeArrowheads="1"/>
          </p:cNvSpPr>
          <p:nvPr/>
        </p:nvSpPr>
        <p:spPr bwMode="auto">
          <a:xfrm>
            <a:off x="533400" y="1371600"/>
            <a:ext cx="381000" cy="381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7" name="Rectangle 14"/>
          <p:cNvSpPr>
            <a:spLocks noChangeArrowheads="1"/>
          </p:cNvSpPr>
          <p:nvPr/>
        </p:nvSpPr>
        <p:spPr bwMode="auto">
          <a:xfrm>
            <a:off x="914400" y="1371600"/>
            <a:ext cx="381000" cy="381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8" name="Rectangle 15"/>
          <p:cNvSpPr>
            <a:spLocks noChangeArrowheads="1"/>
          </p:cNvSpPr>
          <p:nvPr/>
        </p:nvSpPr>
        <p:spPr bwMode="auto">
          <a:xfrm>
            <a:off x="1295400" y="1371600"/>
            <a:ext cx="381000" cy="381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9" name="Rectangle 16"/>
          <p:cNvSpPr>
            <a:spLocks noChangeArrowheads="1"/>
          </p:cNvSpPr>
          <p:nvPr/>
        </p:nvSpPr>
        <p:spPr bwMode="auto">
          <a:xfrm>
            <a:off x="1676400" y="1371600"/>
            <a:ext cx="381000" cy="381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0" name="Rectangle 17"/>
          <p:cNvSpPr>
            <a:spLocks noChangeArrowheads="1"/>
          </p:cNvSpPr>
          <p:nvPr/>
        </p:nvSpPr>
        <p:spPr bwMode="auto">
          <a:xfrm>
            <a:off x="2057400" y="1371600"/>
            <a:ext cx="381000" cy="381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1" name="Rectangle 18"/>
          <p:cNvSpPr>
            <a:spLocks noChangeArrowheads="1"/>
          </p:cNvSpPr>
          <p:nvPr/>
        </p:nvSpPr>
        <p:spPr bwMode="auto">
          <a:xfrm>
            <a:off x="2438400" y="1371600"/>
            <a:ext cx="381000" cy="381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2" name="Rectangle 19"/>
          <p:cNvSpPr>
            <a:spLocks noChangeArrowheads="1"/>
          </p:cNvSpPr>
          <p:nvPr/>
        </p:nvSpPr>
        <p:spPr bwMode="auto">
          <a:xfrm>
            <a:off x="2819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3" name="Rectangle 20"/>
          <p:cNvSpPr>
            <a:spLocks noChangeArrowheads="1"/>
          </p:cNvSpPr>
          <p:nvPr/>
        </p:nvSpPr>
        <p:spPr bwMode="auto">
          <a:xfrm>
            <a:off x="3200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4" name="Rectangle 21"/>
          <p:cNvSpPr>
            <a:spLocks noChangeArrowheads="1"/>
          </p:cNvSpPr>
          <p:nvPr/>
        </p:nvSpPr>
        <p:spPr bwMode="auto">
          <a:xfrm>
            <a:off x="3581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5" name="Rectangle 22"/>
          <p:cNvSpPr>
            <a:spLocks noChangeArrowheads="1"/>
          </p:cNvSpPr>
          <p:nvPr/>
        </p:nvSpPr>
        <p:spPr bwMode="auto">
          <a:xfrm>
            <a:off x="3962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6" name="Rectangle 23"/>
          <p:cNvSpPr>
            <a:spLocks noChangeArrowheads="1"/>
          </p:cNvSpPr>
          <p:nvPr/>
        </p:nvSpPr>
        <p:spPr bwMode="auto">
          <a:xfrm>
            <a:off x="5181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7" name="Rectangle 24"/>
          <p:cNvSpPr>
            <a:spLocks noChangeArrowheads="1"/>
          </p:cNvSpPr>
          <p:nvPr/>
        </p:nvSpPr>
        <p:spPr bwMode="auto">
          <a:xfrm>
            <a:off x="5181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8" name="Rectangle 25"/>
          <p:cNvSpPr>
            <a:spLocks noChangeArrowheads="1"/>
          </p:cNvSpPr>
          <p:nvPr/>
        </p:nvSpPr>
        <p:spPr bwMode="auto">
          <a:xfrm>
            <a:off x="5181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9" name="Rectangle 26"/>
          <p:cNvSpPr>
            <a:spLocks noChangeArrowheads="1"/>
          </p:cNvSpPr>
          <p:nvPr/>
        </p:nvSpPr>
        <p:spPr bwMode="auto">
          <a:xfrm>
            <a:off x="5181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50" name="Rectangle 27"/>
          <p:cNvSpPr>
            <a:spLocks noChangeArrowheads="1"/>
          </p:cNvSpPr>
          <p:nvPr/>
        </p:nvSpPr>
        <p:spPr bwMode="auto">
          <a:xfrm>
            <a:off x="5181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51" name="Rectangle 28"/>
          <p:cNvSpPr>
            <a:spLocks noChangeArrowheads="1"/>
          </p:cNvSpPr>
          <p:nvPr/>
        </p:nvSpPr>
        <p:spPr bwMode="auto">
          <a:xfrm>
            <a:off x="5181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52" name="Rectangle 29"/>
          <p:cNvSpPr>
            <a:spLocks noChangeArrowheads="1"/>
          </p:cNvSpPr>
          <p:nvPr/>
        </p:nvSpPr>
        <p:spPr bwMode="auto">
          <a:xfrm>
            <a:off x="5181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53" name="Rectangle 30"/>
          <p:cNvSpPr>
            <a:spLocks noChangeArrowheads="1"/>
          </p:cNvSpPr>
          <p:nvPr/>
        </p:nvSpPr>
        <p:spPr bwMode="auto">
          <a:xfrm>
            <a:off x="5181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54" name="Rectangle 31"/>
          <p:cNvSpPr>
            <a:spLocks noChangeArrowheads="1"/>
          </p:cNvSpPr>
          <p:nvPr/>
        </p:nvSpPr>
        <p:spPr bwMode="auto">
          <a:xfrm>
            <a:off x="5181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55" name="Rectangle 32"/>
          <p:cNvSpPr>
            <a:spLocks noChangeArrowheads="1"/>
          </p:cNvSpPr>
          <p:nvPr/>
        </p:nvSpPr>
        <p:spPr bwMode="auto">
          <a:xfrm>
            <a:off x="5181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56" name="Rectangle 33"/>
          <p:cNvSpPr>
            <a:spLocks noChangeArrowheads="1"/>
          </p:cNvSpPr>
          <p:nvPr/>
        </p:nvSpPr>
        <p:spPr bwMode="auto">
          <a:xfrm>
            <a:off x="5562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57" name="Rectangle 34"/>
          <p:cNvSpPr>
            <a:spLocks noChangeArrowheads="1"/>
          </p:cNvSpPr>
          <p:nvPr/>
        </p:nvSpPr>
        <p:spPr bwMode="auto">
          <a:xfrm>
            <a:off x="5562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58" name="Rectangle 35"/>
          <p:cNvSpPr>
            <a:spLocks noChangeArrowheads="1"/>
          </p:cNvSpPr>
          <p:nvPr/>
        </p:nvSpPr>
        <p:spPr bwMode="auto">
          <a:xfrm>
            <a:off x="5562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59" name="Rectangle 36"/>
          <p:cNvSpPr>
            <a:spLocks noChangeArrowheads="1"/>
          </p:cNvSpPr>
          <p:nvPr/>
        </p:nvSpPr>
        <p:spPr bwMode="auto">
          <a:xfrm>
            <a:off x="5562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60" name="Rectangle 37"/>
          <p:cNvSpPr>
            <a:spLocks noChangeArrowheads="1"/>
          </p:cNvSpPr>
          <p:nvPr/>
        </p:nvSpPr>
        <p:spPr bwMode="auto">
          <a:xfrm>
            <a:off x="5562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61" name="Rectangle 38"/>
          <p:cNvSpPr>
            <a:spLocks noChangeArrowheads="1"/>
          </p:cNvSpPr>
          <p:nvPr/>
        </p:nvSpPr>
        <p:spPr bwMode="auto">
          <a:xfrm>
            <a:off x="5562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62" name="Rectangle 39"/>
          <p:cNvSpPr>
            <a:spLocks noChangeArrowheads="1"/>
          </p:cNvSpPr>
          <p:nvPr/>
        </p:nvSpPr>
        <p:spPr bwMode="auto">
          <a:xfrm>
            <a:off x="5562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63" name="Rectangle 40"/>
          <p:cNvSpPr>
            <a:spLocks noChangeArrowheads="1"/>
          </p:cNvSpPr>
          <p:nvPr/>
        </p:nvSpPr>
        <p:spPr bwMode="auto">
          <a:xfrm>
            <a:off x="5562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64" name="Rectangle 41"/>
          <p:cNvSpPr>
            <a:spLocks noChangeArrowheads="1"/>
          </p:cNvSpPr>
          <p:nvPr/>
        </p:nvSpPr>
        <p:spPr bwMode="auto">
          <a:xfrm>
            <a:off x="5562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65" name="Rectangle 42"/>
          <p:cNvSpPr>
            <a:spLocks noChangeArrowheads="1"/>
          </p:cNvSpPr>
          <p:nvPr/>
        </p:nvSpPr>
        <p:spPr bwMode="auto">
          <a:xfrm>
            <a:off x="5562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66" name="Rectangle 43"/>
          <p:cNvSpPr>
            <a:spLocks noChangeArrowheads="1"/>
          </p:cNvSpPr>
          <p:nvPr/>
        </p:nvSpPr>
        <p:spPr bwMode="auto">
          <a:xfrm>
            <a:off x="5943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67" name="Rectangle 44"/>
          <p:cNvSpPr>
            <a:spLocks noChangeArrowheads="1"/>
          </p:cNvSpPr>
          <p:nvPr/>
        </p:nvSpPr>
        <p:spPr bwMode="auto">
          <a:xfrm>
            <a:off x="5943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68" name="Rectangle 45"/>
          <p:cNvSpPr>
            <a:spLocks noChangeArrowheads="1"/>
          </p:cNvSpPr>
          <p:nvPr/>
        </p:nvSpPr>
        <p:spPr bwMode="auto">
          <a:xfrm>
            <a:off x="5943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69" name="Rectangle 46"/>
          <p:cNvSpPr>
            <a:spLocks noChangeArrowheads="1"/>
          </p:cNvSpPr>
          <p:nvPr/>
        </p:nvSpPr>
        <p:spPr bwMode="auto">
          <a:xfrm>
            <a:off x="5943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70" name="Rectangle 47"/>
          <p:cNvSpPr>
            <a:spLocks noChangeArrowheads="1"/>
          </p:cNvSpPr>
          <p:nvPr/>
        </p:nvSpPr>
        <p:spPr bwMode="auto">
          <a:xfrm>
            <a:off x="5943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71" name="Rectangle 48"/>
          <p:cNvSpPr>
            <a:spLocks noChangeArrowheads="1"/>
          </p:cNvSpPr>
          <p:nvPr/>
        </p:nvSpPr>
        <p:spPr bwMode="auto">
          <a:xfrm>
            <a:off x="5943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72" name="Rectangle 49"/>
          <p:cNvSpPr>
            <a:spLocks noChangeArrowheads="1"/>
          </p:cNvSpPr>
          <p:nvPr/>
        </p:nvSpPr>
        <p:spPr bwMode="auto">
          <a:xfrm>
            <a:off x="5943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73" name="Rectangle 50"/>
          <p:cNvSpPr>
            <a:spLocks noChangeArrowheads="1"/>
          </p:cNvSpPr>
          <p:nvPr/>
        </p:nvSpPr>
        <p:spPr bwMode="auto">
          <a:xfrm>
            <a:off x="5943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74" name="Rectangle 51"/>
          <p:cNvSpPr>
            <a:spLocks noChangeArrowheads="1"/>
          </p:cNvSpPr>
          <p:nvPr/>
        </p:nvSpPr>
        <p:spPr bwMode="auto">
          <a:xfrm>
            <a:off x="5943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75" name="Rectangle 52"/>
          <p:cNvSpPr>
            <a:spLocks noChangeArrowheads="1"/>
          </p:cNvSpPr>
          <p:nvPr/>
        </p:nvSpPr>
        <p:spPr bwMode="auto">
          <a:xfrm>
            <a:off x="5943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76" name="Rectangle 53"/>
          <p:cNvSpPr>
            <a:spLocks noChangeArrowheads="1"/>
          </p:cNvSpPr>
          <p:nvPr/>
        </p:nvSpPr>
        <p:spPr bwMode="auto">
          <a:xfrm>
            <a:off x="6324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77" name="Rectangle 54"/>
          <p:cNvSpPr>
            <a:spLocks noChangeArrowheads="1"/>
          </p:cNvSpPr>
          <p:nvPr/>
        </p:nvSpPr>
        <p:spPr bwMode="auto">
          <a:xfrm>
            <a:off x="6324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78" name="Rectangle 55"/>
          <p:cNvSpPr>
            <a:spLocks noChangeArrowheads="1"/>
          </p:cNvSpPr>
          <p:nvPr/>
        </p:nvSpPr>
        <p:spPr bwMode="auto">
          <a:xfrm>
            <a:off x="6324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79" name="Rectangle 56"/>
          <p:cNvSpPr>
            <a:spLocks noChangeArrowheads="1"/>
          </p:cNvSpPr>
          <p:nvPr/>
        </p:nvSpPr>
        <p:spPr bwMode="auto">
          <a:xfrm>
            <a:off x="6324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80" name="Rectangle 57"/>
          <p:cNvSpPr>
            <a:spLocks noChangeArrowheads="1"/>
          </p:cNvSpPr>
          <p:nvPr/>
        </p:nvSpPr>
        <p:spPr bwMode="auto">
          <a:xfrm>
            <a:off x="6324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81" name="Rectangle 58"/>
          <p:cNvSpPr>
            <a:spLocks noChangeArrowheads="1"/>
          </p:cNvSpPr>
          <p:nvPr/>
        </p:nvSpPr>
        <p:spPr bwMode="auto">
          <a:xfrm>
            <a:off x="6324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82" name="Rectangle 59"/>
          <p:cNvSpPr>
            <a:spLocks noChangeArrowheads="1"/>
          </p:cNvSpPr>
          <p:nvPr/>
        </p:nvSpPr>
        <p:spPr bwMode="auto">
          <a:xfrm>
            <a:off x="6324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83" name="Rectangle 60"/>
          <p:cNvSpPr>
            <a:spLocks noChangeArrowheads="1"/>
          </p:cNvSpPr>
          <p:nvPr/>
        </p:nvSpPr>
        <p:spPr bwMode="auto">
          <a:xfrm>
            <a:off x="6324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84" name="Rectangle 61"/>
          <p:cNvSpPr>
            <a:spLocks noChangeArrowheads="1"/>
          </p:cNvSpPr>
          <p:nvPr/>
        </p:nvSpPr>
        <p:spPr bwMode="auto">
          <a:xfrm>
            <a:off x="6324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85" name="Rectangle 62"/>
          <p:cNvSpPr>
            <a:spLocks noChangeArrowheads="1"/>
          </p:cNvSpPr>
          <p:nvPr/>
        </p:nvSpPr>
        <p:spPr bwMode="auto">
          <a:xfrm>
            <a:off x="6324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86" name="Rectangle 63"/>
          <p:cNvSpPr>
            <a:spLocks noChangeArrowheads="1"/>
          </p:cNvSpPr>
          <p:nvPr/>
        </p:nvSpPr>
        <p:spPr bwMode="auto">
          <a:xfrm>
            <a:off x="6705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87" name="Rectangle 64"/>
          <p:cNvSpPr>
            <a:spLocks noChangeArrowheads="1"/>
          </p:cNvSpPr>
          <p:nvPr/>
        </p:nvSpPr>
        <p:spPr bwMode="auto">
          <a:xfrm>
            <a:off x="6705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88" name="Rectangle 65"/>
          <p:cNvSpPr>
            <a:spLocks noChangeArrowheads="1"/>
          </p:cNvSpPr>
          <p:nvPr/>
        </p:nvSpPr>
        <p:spPr bwMode="auto">
          <a:xfrm>
            <a:off x="6705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89" name="Rectangle 66"/>
          <p:cNvSpPr>
            <a:spLocks noChangeArrowheads="1"/>
          </p:cNvSpPr>
          <p:nvPr/>
        </p:nvSpPr>
        <p:spPr bwMode="auto">
          <a:xfrm>
            <a:off x="6705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90" name="Rectangle 67"/>
          <p:cNvSpPr>
            <a:spLocks noChangeArrowheads="1"/>
          </p:cNvSpPr>
          <p:nvPr/>
        </p:nvSpPr>
        <p:spPr bwMode="auto">
          <a:xfrm>
            <a:off x="6705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91" name="Rectangle 68"/>
          <p:cNvSpPr>
            <a:spLocks noChangeArrowheads="1"/>
          </p:cNvSpPr>
          <p:nvPr/>
        </p:nvSpPr>
        <p:spPr bwMode="auto">
          <a:xfrm>
            <a:off x="6705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92" name="Rectangle 69"/>
          <p:cNvSpPr>
            <a:spLocks noChangeArrowheads="1"/>
          </p:cNvSpPr>
          <p:nvPr/>
        </p:nvSpPr>
        <p:spPr bwMode="auto">
          <a:xfrm>
            <a:off x="6705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93" name="Rectangle 70"/>
          <p:cNvSpPr>
            <a:spLocks noChangeArrowheads="1"/>
          </p:cNvSpPr>
          <p:nvPr/>
        </p:nvSpPr>
        <p:spPr bwMode="auto">
          <a:xfrm>
            <a:off x="6705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94" name="Rectangle 71"/>
          <p:cNvSpPr>
            <a:spLocks noChangeArrowheads="1"/>
          </p:cNvSpPr>
          <p:nvPr/>
        </p:nvSpPr>
        <p:spPr bwMode="auto">
          <a:xfrm>
            <a:off x="6705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95" name="Rectangle 72"/>
          <p:cNvSpPr>
            <a:spLocks noChangeArrowheads="1"/>
          </p:cNvSpPr>
          <p:nvPr/>
        </p:nvSpPr>
        <p:spPr bwMode="auto">
          <a:xfrm>
            <a:off x="6705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96" name="Rectangle 73"/>
          <p:cNvSpPr>
            <a:spLocks noChangeArrowheads="1"/>
          </p:cNvSpPr>
          <p:nvPr/>
        </p:nvSpPr>
        <p:spPr bwMode="auto">
          <a:xfrm>
            <a:off x="7086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97" name="Rectangle 74"/>
          <p:cNvSpPr>
            <a:spLocks noChangeArrowheads="1"/>
          </p:cNvSpPr>
          <p:nvPr/>
        </p:nvSpPr>
        <p:spPr bwMode="auto">
          <a:xfrm>
            <a:off x="7086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98" name="Rectangle 75"/>
          <p:cNvSpPr>
            <a:spLocks noChangeArrowheads="1"/>
          </p:cNvSpPr>
          <p:nvPr/>
        </p:nvSpPr>
        <p:spPr bwMode="auto">
          <a:xfrm>
            <a:off x="7086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99" name="Rectangle 76"/>
          <p:cNvSpPr>
            <a:spLocks noChangeArrowheads="1"/>
          </p:cNvSpPr>
          <p:nvPr/>
        </p:nvSpPr>
        <p:spPr bwMode="auto">
          <a:xfrm>
            <a:off x="7086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00" name="Rectangle 77"/>
          <p:cNvSpPr>
            <a:spLocks noChangeArrowheads="1"/>
          </p:cNvSpPr>
          <p:nvPr/>
        </p:nvSpPr>
        <p:spPr bwMode="auto">
          <a:xfrm>
            <a:off x="7086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01" name="Rectangle 78"/>
          <p:cNvSpPr>
            <a:spLocks noChangeArrowheads="1"/>
          </p:cNvSpPr>
          <p:nvPr/>
        </p:nvSpPr>
        <p:spPr bwMode="auto">
          <a:xfrm>
            <a:off x="7086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02" name="Rectangle 79"/>
          <p:cNvSpPr>
            <a:spLocks noChangeArrowheads="1"/>
          </p:cNvSpPr>
          <p:nvPr/>
        </p:nvSpPr>
        <p:spPr bwMode="auto">
          <a:xfrm>
            <a:off x="7086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03" name="Rectangle 80"/>
          <p:cNvSpPr>
            <a:spLocks noChangeArrowheads="1"/>
          </p:cNvSpPr>
          <p:nvPr/>
        </p:nvSpPr>
        <p:spPr bwMode="auto">
          <a:xfrm>
            <a:off x="7086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04" name="Rectangle 81"/>
          <p:cNvSpPr>
            <a:spLocks noChangeArrowheads="1"/>
          </p:cNvSpPr>
          <p:nvPr/>
        </p:nvSpPr>
        <p:spPr bwMode="auto">
          <a:xfrm>
            <a:off x="7086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05" name="Rectangle 82"/>
          <p:cNvSpPr>
            <a:spLocks noChangeArrowheads="1"/>
          </p:cNvSpPr>
          <p:nvPr/>
        </p:nvSpPr>
        <p:spPr bwMode="auto">
          <a:xfrm>
            <a:off x="7086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706" name="Rectangle 83"/>
          <p:cNvSpPr>
            <a:spLocks noChangeArrowheads="1"/>
          </p:cNvSpPr>
          <p:nvPr/>
        </p:nvSpPr>
        <p:spPr bwMode="auto">
          <a:xfrm>
            <a:off x="7467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07" name="Rectangle 84"/>
          <p:cNvSpPr>
            <a:spLocks noChangeArrowheads="1"/>
          </p:cNvSpPr>
          <p:nvPr/>
        </p:nvSpPr>
        <p:spPr bwMode="auto">
          <a:xfrm>
            <a:off x="7467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08" name="Rectangle 85"/>
          <p:cNvSpPr>
            <a:spLocks noChangeArrowheads="1"/>
          </p:cNvSpPr>
          <p:nvPr/>
        </p:nvSpPr>
        <p:spPr bwMode="auto">
          <a:xfrm>
            <a:off x="7467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09" name="Rectangle 86"/>
          <p:cNvSpPr>
            <a:spLocks noChangeArrowheads="1"/>
          </p:cNvSpPr>
          <p:nvPr/>
        </p:nvSpPr>
        <p:spPr bwMode="auto">
          <a:xfrm>
            <a:off x="7467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10" name="Rectangle 87"/>
          <p:cNvSpPr>
            <a:spLocks noChangeArrowheads="1"/>
          </p:cNvSpPr>
          <p:nvPr/>
        </p:nvSpPr>
        <p:spPr bwMode="auto">
          <a:xfrm>
            <a:off x="7467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11" name="Rectangle 88"/>
          <p:cNvSpPr>
            <a:spLocks noChangeArrowheads="1"/>
          </p:cNvSpPr>
          <p:nvPr/>
        </p:nvSpPr>
        <p:spPr bwMode="auto">
          <a:xfrm>
            <a:off x="7467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12" name="Rectangle 89"/>
          <p:cNvSpPr>
            <a:spLocks noChangeArrowheads="1"/>
          </p:cNvSpPr>
          <p:nvPr/>
        </p:nvSpPr>
        <p:spPr bwMode="auto">
          <a:xfrm>
            <a:off x="7467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13" name="Rectangle 90"/>
          <p:cNvSpPr>
            <a:spLocks noChangeArrowheads="1"/>
          </p:cNvSpPr>
          <p:nvPr/>
        </p:nvSpPr>
        <p:spPr bwMode="auto">
          <a:xfrm>
            <a:off x="7467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14" name="Rectangle 91"/>
          <p:cNvSpPr>
            <a:spLocks noChangeArrowheads="1"/>
          </p:cNvSpPr>
          <p:nvPr/>
        </p:nvSpPr>
        <p:spPr bwMode="auto">
          <a:xfrm>
            <a:off x="7467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15" name="Rectangle 92"/>
          <p:cNvSpPr>
            <a:spLocks noChangeArrowheads="1"/>
          </p:cNvSpPr>
          <p:nvPr/>
        </p:nvSpPr>
        <p:spPr bwMode="auto">
          <a:xfrm>
            <a:off x="7467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716" name="Rectangle 93"/>
          <p:cNvSpPr>
            <a:spLocks noChangeArrowheads="1"/>
          </p:cNvSpPr>
          <p:nvPr/>
        </p:nvSpPr>
        <p:spPr bwMode="auto">
          <a:xfrm>
            <a:off x="7848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17" name="Rectangle 94"/>
          <p:cNvSpPr>
            <a:spLocks noChangeArrowheads="1"/>
          </p:cNvSpPr>
          <p:nvPr/>
        </p:nvSpPr>
        <p:spPr bwMode="auto">
          <a:xfrm>
            <a:off x="7848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18" name="Rectangle 95"/>
          <p:cNvSpPr>
            <a:spLocks noChangeArrowheads="1"/>
          </p:cNvSpPr>
          <p:nvPr/>
        </p:nvSpPr>
        <p:spPr bwMode="auto">
          <a:xfrm>
            <a:off x="7848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19" name="Rectangle 96"/>
          <p:cNvSpPr>
            <a:spLocks noChangeArrowheads="1"/>
          </p:cNvSpPr>
          <p:nvPr/>
        </p:nvSpPr>
        <p:spPr bwMode="auto">
          <a:xfrm>
            <a:off x="7848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20" name="Rectangle 97"/>
          <p:cNvSpPr>
            <a:spLocks noChangeArrowheads="1"/>
          </p:cNvSpPr>
          <p:nvPr/>
        </p:nvSpPr>
        <p:spPr bwMode="auto">
          <a:xfrm>
            <a:off x="7848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21" name="Rectangle 98"/>
          <p:cNvSpPr>
            <a:spLocks noChangeArrowheads="1"/>
          </p:cNvSpPr>
          <p:nvPr/>
        </p:nvSpPr>
        <p:spPr bwMode="auto">
          <a:xfrm>
            <a:off x="7848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22" name="Rectangle 99"/>
          <p:cNvSpPr>
            <a:spLocks noChangeArrowheads="1"/>
          </p:cNvSpPr>
          <p:nvPr/>
        </p:nvSpPr>
        <p:spPr bwMode="auto">
          <a:xfrm>
            <a:off x="7848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23" name="Rectangle 100"/>
          <p:cNvSpPr>
            <a:spLocks noChangeArrowheads="1"/>
          </p:cNvSpPr>
          <p:nvPr/>
        </p:nvSpPr>
        <p:spPr bwMode="auto">
          <a:xfrm>
            <a:off x="7848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24" name="Rectangle 101"/>
          <p:cNvSpPr>
            <a:spLocks noChangeArrowheads="1"/>
          </p:cNvSpPr>
          <p:nvPr/>
        </p:nvSpPr>
        <p:spPr bwMode="auto">
          <a:xfrm>
            <a:off x="7848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25" name="Rectangle 102"/>
          <p:cNvSpPr>
            <a:spLocks noChangeArrowheads="1"/>
          </p:cNvSpPr>
          <p:nvPr/>
        </p:nvSpPr>
        <p:spPr bwMode="auto">
          <a:xfrm>
            <a:off x="7848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726" name="Rectangle 103"/>
          <p:cNvSpPr>
            <a:spLocks noChangeArrowheads="1"/>
          </p:cNvSpPr>
          <p:nvPr/>
        </p:nvSpPr>
        <p:spPr bwMode="auto">
          <a:xfrm>
            <a:off x="8229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27" name="Rectangle 104"/>
          <p:cNvSpPr>
            <a:spLocks noChangeArrowheads="1"/>
          </p:cNvSpPr>
          <p:nvPr/>
        </p:nvSpPr>
        <p:spPr bwMode="auto">
          <a:xfrm>
            <a:off x="8229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28" name="Rectangle 105"/>
          <p:cNvSpPr>
            <a:spLocks noChangeArrowheads="1"/>
          </p:cNvSpPr>
          <p:nvPr/>
        </p:nvSpPr>
        <p:spPr bwMode="auto">
          <a:xfrm>
            <a:off x="8229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29" name="Rectangle 106"/>
          <p:cNvSpPr>
            <a:spLocks noChangeArrowheads="1"/>
          </p:cNvSpPr>
          <p:nvPr/>
        </p:nvSpPr>
        <p:spPr bwMode="auto">
          <a:xfrm>
            <a:off x="8229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30" name="Rectangle 107"/>
          <p:cNvSpPr>
            <a:spLocks noChangeArrowheads="1"/>
          </p:cNvSpPr>
          <p:nvPr/>
        </p:nvSpPr>
        <p:spPr bwMode="auto">
          <a:xfrm>
            <a:off x="8229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31" name="Rectangle 108"/>
          <p:cNvSpPr>
            <a:spLocks noChangeArrowheads="1"/>
          </p:cNvSpPr>
          <p:nvPr/>
        </p:nvSpPr>
        <p:spPr bwMode="auto">
          <a:xfrm>
            <a:off x="8229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32" name="Rectangle 109"/>
          <p:cNvSpPr>
            <a:spLocks noChangeArrowheads="1"/>
          </p:cNvSpPr>
          <p:nvPr/>
        </p:nvSpPr>
        <p:spPr bwMode="auto">
          <a:xfrm>
            <a:off x="8229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33" name="Rectangle 110"/>
          <p:cNvSpPr>
            <a:spLocks noChangeArrowheads="1"/>
          </p:cNvSpPr>
          <p:nvPr/>
        </p:nvSpPr>
        <p:spPr bwMode="auto">
          <a:xfrm>
            <a:off x="8229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34" name="Rectangle 111"/>
          <p:cNvSpPr>
            <a:spLocks noChangeArrowheads="1"/>
          </p:cNvSpPr>
          <p:nvPr/>
        </p:nvSpPr>
        <p:spPr bwMode="auto">
          <a:xfrm>
            <a:off x="8229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735" name="Rectangle 112"/>
          <p:cNvSpPr>
            <a:spLocks noChangeArrowheads="1"/>
          </p:cNvSpPr>
          <p:nvPr/>
        </p:nvSpPr>
        <p:spPr bwMode="auto">
          <a:xfrm>
            <a:off x="8229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736" name="Text Box 113"/>
          <p:cNvSpPr txBox="1">
            <a:spLocks noChangeArrowheads="1"/>
          </p:cNvSpPr>
          <p:nvPr/>
        </p:nvSpPr>
        <p:spPr bwMode="auto">
          <a:xfrm>
            <a:off x="2667000" y="5257800"/>
            <a:ext cx="777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0.5</a:t>
            </a:r>
          </a:p>
        </p:txBody>
      </p:sp>
      <p:sp>
        <p:nvSpPr>
          <p:cNvPr id="26737" name="Text Box 114"/>
          <p:cNvSpPr txBox="1">
            <a:spLocks noChangeArrowheads="1"/>
          </p:cNvSpPr>
          <p:nvPr/>
        </p:nvSpPr>
        <p:spPr bwMode="auto">
          <a:xfrm>
            <a:off x="5638800" y="5257800"/>
            <a:ext cx="10191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0.05</a:t>
            </a:r>
          </a:p>
        </p:txBody>
      </p:sp>
      <p:sp>
        <p:nvSpPr>
          <p:cNvPr id="26738" name="Oval 115"/>
          <p:cNvSpPr>
            <a:spLocks noChangeArrowheads="1"/>
          </p:cNvSpPr>
          <p:nvPr/>
        </p:nvSpPr>
        <p:spPr bwMode="auto">
          <a:xfrm>
            <a:off x="4114800" y="5334000"/>
            <a:ext cx="914400" cy="609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sz="3200" b="1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6" name="同侧圆角矩形 115"/>
          <p:cNvSpPr/>
          <p:nvPr/>
        </p:nvSpPr>
        <p:spPr>
          <a:xfrm>
            <a:off x="468313" y="7508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117" name="直线连接符 21"/>
          <p:cNvCxnSpPr/>
          <p:nvPr/>
        </p:nvCxnSpPr>
        <p:spPr>
          <a:xfrm flipV="1">
            <a:off x="468313" y="14065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ChangeArrowheads="1"/>
          </p:cNvSpPr>
          <p:nvPr/>
        </p:nvSpPr>
        <p:spPr bwMode="auto">
          <a:xfrm>
            <a:off x="4800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4800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4800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3" name="Rectangle 6"/>
          <p:cNvSpPr>
            <a:spLocks noChangeArrowheads="1"/>
          </p:cNvSpPr>
          <p:nvPr/>
        </p:nvSpPr>
        <p:spPr bwMode="auto">
          <a:xfrm>
            <a:off x="4800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4" name="Rectangle 7"/>
          <p:cNvSpPr>
            <a:spLocks noChangeArrowheads="1"/>
          </p:cNvSpPr>
          <p:nvPr/>
        </p:nvSpPr>
        <p:spPr bwMode="auto">
          <a:xfrm>
            <a:off x="4800600" y="2895600"/>
            <a:ext cx="381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5" name="Rectangle 8"/>
          <p:cNvSpPr>
            <a:spLocks noChangeArrowheads="1"/>
          </p:cNvSpPr>
          <p:nvPr/>
        </p:nvSpPr>
        <p:spPr bwMode="auto">
          <a:xfrm>
            <a:off x="4800600" y="3276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6" name="Rectangle 9"/>
          <p:cNvSpPr>
            <a:spLocks noChangeArrowheads="1"/>
          </p:cNvSpPr>
          <p:nvPr/>
        </p:nvSpPr>
        <p:spPr bwMode="auto">
          <a:xfrm>
            <a:off x="4800600" y="3657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7" name="Rectangle 10"/>
          <p:cNvSpPr>
            <a:spLocks noChangeArrowheads="1"/>
          </p:cNvSpPr>
          <p:nvPr/>
        </p:nvSpPr>
        <p:spPr bwMode="auto">
          <a:xfrm>
            <a:off x="4800600" y="4038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8" name="Rectangle 11"/>
          <p:cNvSpPr>
            <a:spLocks noChangeArrowheads="1"/>
          </p:cNvSpPr>
          <p:nvPr/>
        </p:nvSpPr>
        <p:spPr bwMode="auto">
          <a:xfrm>
            <a:off x="4800600" y="4419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9" name="Rectangle 12"/>
          <p:cNvSpPr>
            <a:spLocks noChangeArrowheads="1"/>
          </p:cNvSpPr>
          <p:nvPr/>
        </p:nvSpPr>
        <p:spPr bwMode="auto">
          <a:xfrm>
            <a:off x="4800600" y="4800600"/>
            <a:ext cx="381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7660" name="Rectangle 13"/>
          <p:cNvSpPr>
            <a:spLocks noChangeArrowheads="1"/>
          </p:cNvSpPr>
          <p:nvPr/>
        </p:nvSpPr>
        <p:spPr bwMode="auto">
          <a:xfrm>
            <a:off x="533400" y="1371600"/>
            <a:ext cx="381000" cy="381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1" name="Rectangle 14"/>
          <p:cNvSpPr>
            <a:spLocks noChangeArrowheads="1"/>
          </p:cNvSpPr>
          <p:nvPr/>
        </p:nvSpPr>
        <p:spPr bwMode="auto">
          <a:xfrm>
            <a:off x="914400" y="1371600"/>
            <a:ext cx="381000" cy="381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2" name="Rectangle 15"/>
          <p:cNvSpPr>
            <a:spLocks noChangeArrowheads="1"/>
          </p:cNvSpPr>
          <p:nvPr/>
        </p:nvSpPr>
        <p:spPr bwMode="auto">
          <a:xfrm>
            <a:off x="1295400" y="1371600"/>
            <a:ext cx="381000" cy="381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3" name="Rectangle 16"/>
          <p:cNvSpPr>
            <a:spLocks noChangeArrowheads="1"/>
          </p:cNvSpPr>
          <p:nvPr/>
        </p:nvSpPr>
        <p:spPr bwMode="auto">
          <a:xfrm>
            <a:off x="1676400" y="1371600"/>
            <a:ext cx="381000" cy="381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4" name="Rectangle 17"/>
          <p:cNvSpPr>
            <a:spLocks noChangeArrowheads="1"/>
          </p:cNvSpPr>
          <p:nvPr/>
        </p:nvSpPr>
        <p:spPr bwMode="auto">
          <a:xfrm>
            <a:off x="2057400" y="1371600"/>
            <a:ext cx="381000" cy="381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5" name="Rectangle 18"/>
          <p:cNvSpPr>
            <a:spLocks noChangeArrowheads="1"/>
          </p:cNvSpPr>
          <p:nvPr/>
        </p:nvSpPr>
        <p:spPr bwMode="auto">
          <a:xfrm>
            <a:off x="2438400" y="1371600"/>
            <a:ext cx="381000" cy="381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6" name="Rectangle 19"/>
          <p:cNvSpPr>
            <a:spLocks noChangeArrowheads="1"/>
          </p:cNvSpPr>
          <p:nvPr/>
        </p:nvSpPr>
        <p:spPr bwMode="auto">
          <a:xfrm>
            <a:off x="2819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7" name="Rectangle 20"/>
          <p:cNvSpPr>
            <a:spLocks noChangeArrowheads="1"/>
          </p:cNvSpPr>
          <p:nvPr/>
        </p:nvSpPr>
        <p:spPr bwMode="auto">
          <a:xfrm>
            <a:off x="3200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8" name="Rectangle 21"/>
          <p:cNvSpPr>
            <a:spLocks noChangeArrowheads="1"/>
          </p:cNvSpPr>
          <p:nvPr/>
        </p:nvSpPr>
        <p:spPr bwMode="auto">
          <a:xfrm>
            <a:off x="3581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9" name="Rectangle 22"/>
          <p:cNvSpPr>
            <a:spLocks noChangeArrowheads="1"/>
          </p:cNvSpPr>
          <p:nvPr/>
        </p:nvSpPr>
        <p:spPr bwMode="auto">
          <a:xfrm>
            <a:off x="3962400" y="1371600"/>
            <a:ext cx="381000" cy="381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70" name="Rectangle 23"/>
          <p:cNvSpPr>
            <a:spLocks noChangeArrowheads="1"/>
          </p:cNvSpPr>
          <p:nvPr/>
        </p:nvSpPr>
        <p:spPr bwMode="auto">
          <a:xfrm>
            <a:off x="5181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71" name="Rectangle 24"/>
          <p:cNvSpPr>
            <a:spLocks noChangeArrowheads="1"/>
          </p:cNvSpPr>
          <p:nvPr/>
        </p:nvSpPr>
        <p:spPr bwMode="auto">
          <a:xfrm>
            <a:off x="5181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72" name="Rectangle 25"/>
          <p:cNvSpPr>
            <a:spLocks noChangeArrowheads="1"/>
          </p:cNvSpPr>
          <p:nvPr/>
        </p:nvSpPr>
        <p:spPr bwMode="auto">
          <a:xfrm>
            <a:off x="5181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73" name="Rectangle 26"/>
          <p:cNvSpPr>
            <a:spLocks noChangeArrowheads="1"/>
          </p:cNvSpPr>
          <p:nvPr/>
        </p:nvSpPr>
        <p:spPr bwMode="auto">
          <a:xfrm>
            <a:off x="5181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74" name="Rectangle 27"/>
          <p:cNvSpPr>
            <a:spLocks noChangeArrowheads="1"/>
          </p:cNvSpPr>
          <p:nvPr/>
        </p:nvSpPr>
        <p:spPr bwMode="auto">
          <a:xfrm>
            <a:off x="5181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75" name="Rectangle 28"/>
          <p:cNvSpPr>
            <a:spLocks noChangeArrowheads="1"/>
          </p:cNvSpPr>
          <p:nvPr/>
        </p:nvSpPr>
        <p:spPr bwMode="auto">
          <a:xfrm>
            <a:off x="5181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76" name="Rectangle 29"/>
          <p:cNvSpPr>
            <a:spLocks noChangeArrowheads="1"/>
          </p:cNvSpPr>
          <p:nvPr/>
        </p:nvSpPr>
        <p:spPr bwMode="auto">
          <a:xfrm>
            <a:off x="5181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77" name="Rectangle 30"/>
          <p:cNvSpPr>
            <a:spLocks noChangeArrowheads="1"/>
          </p:cNvSpPr>
          <p:nvPr/>
        </p:nvSpPr>
        <p:spPr bwMode="auto">
          <a:xfrm>
            <a:off x="5181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78" name="Rectangle 31"/>
          <p:cNvSpPr>
            <a:spLocks noChangeArrowheads="1"/>
          </p:cNvSpPr>
          <p:nvPr/>
        </p:nvSpPr>
        <p:spPr bwMode="auto">
          <a:xfrm>
            <a:off x="5181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79" name="Rectangle 32"/>
          <p:cNvSpPr>
            <a:spLocks noChangeArrowheads="1"/>
          </p:cNvSpPr>
          <p:nvPr/>
        </p:nvSpPr>
        <p:spPr bwMode="auto">
          <a:xfrm>
            <a:off x="5181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7680" name="Rectangle 33"/>
          <p:cNvSpPr>
            <a:spLocks noChangeArrowheads="1"/>
          </p:cNvSpPr>
          <p:nvPr/>
        </p:nvSpPr>
        <p:spPr bwMode="auto">
          <a:xfrm>
            <a:off x="5562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81" name="Rectangle 34"/>
          <p:cNvSpPr>
            <a:spLocks noChangeArrowheads="1"/>
          </p:cNvSpPr>
          <p:nvPr/>
        </p:nvSpPr>
        <p:spPr bwMode="auto">
          <a:xfrm>
            <a:off x="5562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82" name="Rectangle 35"/>
          <p:cNvSpPr>
            <a:spLocks noChangeArrowheads="1"/>
          </p:cNvSpPr>
          <p:nvPr/>
        </p:nvSpPr>
        <p:spPr bwMode="auto">
          <a:xfrm>
            <a:off x="5562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83" name="Rectangle 36"/>
          <p:cNvSpPr>
            <a:spLocks noChangeArrowheads="1"/>
          </p:cNvSpPr>
          <p:nvPr/>
        </p:nvSpPr>
        <p:spPr bwMode="auto">
          <a:xfrm>
            <a:off x="5562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84" name="Rectangle 37"/>
          <p:cNvSpPr>
            <a:spLocks noChangeArrowheads="1"/>
          </p:cNvSpPr>
          <p:nvPr/>
        </p:nvSpPr>
        <p:spPr bwMode="auto">
          <a:xfrm>
            <a:off x="5562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85" name="Rectangle 38"/>
          <p:cNvSpPr>
            <a:spLocks noChangeArrowheads="1"/>
          </p:cNvSpPr>
          <p:nvPr/>
        </p:nvSpPr>
        <p:spPr bwMode="auto">
          <a:xfrm>
            <a:off x="5562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86" name="Rectangle 39"/>
          <p:cNvSpPr>
            <a:spLocks noChangeArrowheads="1"/>
          </p:cNvSpPr>
          <p:nvPr/>
        </p:nvSpPr>
        <p:spPr bwMode="auto">
          <a:xfrm>
            <a:off x="5562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87" name="Rectangle 40"/>
          <p:cNvSpPr>
            <a:spLocks noChangeArrowheads="1"/>
          </p:cNvSpPr>
          <p:nvPr/>
        </p:nvSpPr>
        <p:spPr bwMode="auto">
          <a:xfrm>
            <a:off x="5562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88" name="Rectangle 41"/>
          <p:cNvSpPr>
            <a:spLocks noChangeArrowheads="1"/>
          </p:cNvSpPr>
          <p:nvPr/>
        </p:nvSpPr>
        <p:spPr bwMode="auto">
          <a:xfrm>
            <a:off x="5562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89" name="Rectangle 42"/>
          <p:cNvSpPr>
            <a:spLocks noChangeArrowheads="1"/>
          </p:cNvSpPr>
          <p:nvPr/>
        </p:nvSpPr>
        <p:spPr bwMode="auto">
          <a:xfrm>
            <a:off x="5562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7690" name="Rectangle 43"/>
          <p:cNvSpPr>
            <a:spLocks noChangeArrowheads="1"/>
          </p:cNvSpPr>
          <p:nvPr/>
        </p:nvSpPr>
        <p:spPr bwMode="auto">
          <a:xfrm>
            <a:off x="5943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91" name="Rectangle 44"/>
          <p:cNvSpPr>
            <a:spLocks noChangeArrowheads="1"/>
          </p:cNvSpPr>
          <p:nvPr/>
        </p:nvSpPr>
        <p:spPr bwMode="auto">
          <a:xfrm>
            <a:off x="5943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92" name="Rectangle 45"/>
          <p:cNvSpPr>
            <a:spLocks noChangeArrowheads="1"/>
          </p:cNvSpPr>
          <p:nvPr/>
        </p:nvSpPr>
        <p:spPr bwMode="auto">
          <a:xfrm>
            <a:off x="5943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93" name="Rectangle 46"/>
          <p:cNvSpPr>
            <a:spLocks noChangeArrowheads="1"/>
          </p:cNvSpPr>
          <p:nvPr/>
        </p:nvSpPr>
        <p:spPr bwMode="auto">
          <a:xfrm>
            <a:off x="5943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94" name="Rectangle 47"/>
          <p:cNvSpPr>
            <a:spLocks noChangeArrowheads="1"/>
          </p:cNvSpPr>
          <p:nvPr/>
        </p:nvSpPr>
        <p:spPr bwMode="auto">
          <a:xfrm>
            <a:off x="5943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95" name="Rectangle 48"/>
          <p:cNvSpPr>
            <a:spLocks noChangeArrowheads="1"/>
          </p:cNvSpPr>
          <p:nvPr/>
        </p:nvSpPr>
        <p:spPr bwMode="auto">
          <a:xfrm>
            <a:off x="5943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96" name="Rectangle 49"/>
          <p:cNvSpPr>
            <a:spLocks noChangeArrowheads="1"/>
          </p:cNvSpPr>
          <p:nvPr/>
        </p:nvSpPr>
        <p:spPr bwMode="auto">
          <a:xfrm>
            <a:off x="5943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97" name="Rectangle 50"/>
          <p:cNvSpPr>
            <a:spLocks noChangeArrowheads="1"/>
          </p:cNvSpPr>
          <p:nvPr/>
        </p:nvSpPr>
        <p:spPr bwMode="auto">
          <a:xfrm>
            <a:off x="5943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98" name="Rectangle 51"/>
          <p:cNvSpPr>
            <a:spLocks noChangeArrowheads="1"/>
          </p:cNvSpPr>
          <p:nvPr/>
        </p:nvSpPr>
        <p:spPr bwMode="auto">
          <a:xfrm>
            <a:off x="5943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99" name="Rectangle 52"/>
          <p:cNvSpPr>
            <a:spLocks noChangeArrowheads="1"/>
          </p:cNvSpPr>
          <p:nvPr/>
        </p:nvSpPr>
        <p:spPr bwMode="auto">
          <a:xfrm>
            <a:off x="5943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7700" name="Rectangle 53"/>
          <p:cNvSpPr>
            <a:spLocks noChangeArrowheads="1"/>
          </p:cNvSpPr>
          <p:nvPr/>
        </p:nvSpPr>
        <p:spPr bwMode="auto">
          <a:xfrm>
            <a:off x="6324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01" name="Rectangle 54"/>
          <p:cNvSpPr>
            <a:spLocks noChangeArrowheads="1"/>
          </p:cNvSpPr>
          <p:nvPr/>
        </p:nvSpPr>
        <p:spPr bwMode="auto">
          <a:xfrm>
            <a:off x="6324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02" name="Rectangle 55"/>
          <p:cNvSpPr>
            <a:spLocks noChangeArrowheads="1"/>
          </p:cNvSpPr>
          <p:nvPr/>
        </p:nvSpPr>
        <p:spPr bwMode="auto">
          <a:xfrm>
            <a:off x="6324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03" name="Rectangle 56"/>
          <p:cNvSpPr>
            <a:spLocks noChangeArrowheads="1"/>
          </p:cNvSpPr>
          <p:nvPr/>
        </p:nvSpPr>
        <p:spPr bwMode="auto">
          <a:xfrm>
            <a:off x="6324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04" name="Rectangle 57"/>
          <p:cNvSpPr>
            <a:spLocks noChangeArrowheads="1"/>
          </p:cNvSpPr>
          <p:nvPr/>
        </p:nvSpPr>
        <p:spPr bwMode="auto">
          <a:xfrm>
            <a:off x="6324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05" name="Rectangle 58"/>
          <p:cNvSpPr>
            <a:spLocks noChangeArrowheads="1"/>
          </p:cNvSpPr>
          <p:nvPr/>
        </p:nvSpPr>
        <p:spPr bwMode="auto">
          <a:xfrm>
            <a:off x="6324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06" name="Rectangle 59"/>
          <p:cNvSpPr>
            <a:spLocks noChangeArrowheads="1"/>
          </p:cNvSpPr>
          <p:nvPr/>
        </p:nvSpPr>
        <p:spPr bwMode="auto">
          <a:xfrm>
            <a:off x="6324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07" name="Rectangle 60"/>
          <p:cNvSpPr>
            <a:spLocks noChangeArrowheads="1"/>
          </p:cNvSpPr>
          <p:nvPr/>
        </p:nvSpPr>
        <p:spPr bwMode="auto">
          <a:xfrm>
            <a:off x="6324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08" name="Rectangle 61"/>
          <p:cNvSpPr>
            <a:spLocks noChangeArrowheads="1"/>
          </p:cNvSpPr>
          <p:nvPr/>
        </p:nvSpPr>
        <p:spPr bwMode="auto">
          <a:xfrm>
            <a:off x="6324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09" name="Rectangle 62"/>
          <p:cNvSpPr>
            <a:spLocks noChangeArrowheads="1"/>
          </p:cNvSpPr>
          <p:nvPr/>
        </p:nvSpPr>
        <p:spPr bwMode="auto">
          <a:xfrm>
            <a:off x="6324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7710" name="Rectangle 63"/>
          <p:cNvSpPr>
            <a:spLocks noChangeArrowheads="1"/>
          </p:cNvSpPr>
          <p:nvPr/>
        </p:nvSpPr>
        <p:spPr bwMode="auto">
          <a:xfrm>
            <a:off x="6705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11" name="Rectangle 64"/>
          <p:cNvSpPr>
            <a:spLocks noChangeArrowheads="1"/>
          </p:cNvSpPr>
          <p:nvPr/>
        </p:nvSpPr>
        <p:spPr bwMode="auto">
          <a:xfrm>
            <a:off x="6705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12" name="Rectangle 65"/>
          <p:cNvSpPr>
            <a:spLocks noChangeArrowheads="1"/>
          </p:cNvSpPr>
          <p:nvPr/>
        </p:nvSpPr>
        <p:spPr bwMode="auto">
          <a:xfrm>
            <a:off x="6705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13" name="Rectangle 66"/>
          <p:cNvSpPr>
            <a:spLocks noChangeArrowheads="1"/>
          </p:cNvSpPr>
          <p:nvPr/>
        </p:nvSpPr>
        <p:spPr bwMode="auto">
          <a:xfrm>
            <a:off x="6705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14" name="Rectangle 67"/>
          <p:cNvSpPr>
            <a:spLocks noChangeArrowheads="1"/>
          </p:cNvSpPr>
          <p:nvPr/>
        </p:nvSpPr>
        <p:spPr bwMode="auto">
          <a:xfrm>
            <a:off x="6705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15" name="Rectangle 68"/>
          <p:cNvSpPr>
            <a:spLocks noChangeArrowheads="1"/>
          </p:cNvSpPr>
          <p:nvPr/>
        </p:nvSpPr>
        <p:spPr bwMode="auto">
          <a:xfrm>
            <a:off x="6705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16" name="Rectangle 69"/>
          <p:cNvSpPr>
            <a:spLocks noChangeArrowheads="1"/>
          </p:cNvSpPr>
          <p:nvPr/>
        </p:nvSpPr>
        <p:spPr bwMode="auto">
          <a:xfrm>
            <a:off x="6705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17" name="Rectangle 70"/>
          <p:cNvSpPr>
            <a:spLocks noChangeArrowheads="1"/>
          </p:cNvSpPr>
          <p:nvPr/>
        </p:nvSpPr>
        <p:spPr bwMode="auto">
          <a:xfrm>
            <a:off x="6705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18" name="Rectangle 71"/>
          <p:cNvSpPr>
            <a:spLocks noChangeArrowheads="1"/>
          </p:cNvSpPr>
          <p:nvPr/>
        </p:nvSpPr>
        <p:spPr bwMode="auto">
          <a:xfrm>
            <a:off x="6705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19" name="Rectangle 72"/>
          <p:cNvSpPr>
            <a:spLocks noChangeArrowheads="1"/>
          </p:cNvSpPr>
          <p:nvPr/>
        </p:nvSpPr>
        <p:spPr bwMode="auto">
          <a:xfrm>
            <a:off x="6705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7720" name="Rectangle 73"/>
          <p:cNvSpPr>
            <a:spLocks noChangeArrowheads="1"/>
          </p:cNvSpPr>
          <p:nvPr/>
        </p:nvSpPr>
        <p:spPr bwMode="auto">
          <a:xfrm>
            <a:off x="7086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21" name="Rectangle 74"/>
          <p:cNvSpPr>
            <a:spLocks noChangeArrowheads="1"/>
          </p:cNvSpPr>
          <p:nvPr/>
        </p:nvSpPr>
        <p:spPr bwMode="auto">
          <a:xfrm>
            <a:off x="7086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22" name="Rectangle 75"/>
          <p:cNvSpPr>
            <a:spLocks noChangeArrowheads="1"/>
          </p:cNvSpPr>
          <p:nvPr/>
        </p:nvSpPr>
        <p:spPr bwMode="auto">
          <a:xfrm>
            <a:off x="7086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23" name="Rectangle 76"/>
          <p:cNvSpPr>
            <a:spLocks noChangeArrowheads="1"/>
          </p:cNvSpPr>
          <p:nvPr/>
        </p:nvSpPr>
        <p:spPr bwMode="auto">
          <a:xfrm>
            <a:off x="7086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24" name="Rectangle 77"/>
          <p:cNvSpPr>
            <a:spLocks noChangeArrowheads="1"/>
          </p:cNvSpPr>
          <p:nvPr/>
        </p:nvSpPr>
        <p:spPr bwMode="auto">
          <a:xfrm>
            <a:off x="7086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25" name="Rectangle 78"/>
          <p:cNvSpPr>
            <a:spLocks noChangeArrowheads="1"/>
          </p:cNvSpPr>
          <p:nvPr/>
        </p:nvSpPr>
        <p:spPr bwMode="auto">
          <a:xfrm>
            <a:off x="7086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26" name="Rectangle 79"/>
          <p:cNvSpPr>
            <a:spLocks noChangeArrowheads="1"/>
          </p:cNvSpPr>
          <p:nvPr/>
        </p:nvSpPr>
        <p:spPr bwMode="auto">
          <a:xfrm>
            <a:off x="7086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27" name="Rectangle 80"/>
          <p:cNvSpPr>
            <a:spLocks noChangeArrowheads="1"/>
          </p:cNvSpPr>
          <p:nvPr/>
        </p:nvSpPr>
        <p:spPr bwMode="auto">
          <a:xfrm>
            <a:off x="7086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28" name="Rectangle 81"/>
          <p:cNvSpPr>
            <a:spLocks noChangeArrowheads="1"/>
          </p:cNvSpPr>
          <p:nvPr/>
        </p:nvSpPr>
        <p:spPr bwMode="auto">
          <a:xfrm>
            <a:off x="7086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29" name="Rectangle 82"/>
          <p:cNvSpPr>
            <a:spLocks noChangeArrowheads="1"/>
          </p:cNvSpPr>
          <p:nvPr/>
        </p:nvSpPr>
        <p:spPr bwMode="auto">
          <a:xfrm>
            <a:off x="7086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7730" name="Rectangle 83"/>
          <p:cNvSpPr>
            <a:spLocks noChangeArrowheads="1"/>
          </p:cNvSpPr>
          <p:nvPr/>
        </p:nvSpPr>
        <p:spPr bwMode="auto">
          <a:xfrm>
            <a:off x="7467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31" name="Rectangle 84"/>
          <p:cNvSpPr>
            <a:spLocks noChangeArrowheads="1"/>
          </p:cNvSpPr>
          <p:nvPr/>
        </p:nvSpPr>
        <p:spPr bwMode="auto">
          <a:xfrm>
            <a:off x="7467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32" name="Rectangle 85"/>
          <p:cNvSpPr>
            <a:spLocks noChangeArrowheads="1"/>
          </p:cNvSpPr>
          <p:nvPr/>
        </p:nvSpPr>
        <p:spPr bwMode="auto">
          <a:xfrm>
            <a:off x="7467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33" name="Rectangle 86"/>
          <p:cNvSpPr>
            <a:spLocks noChangeArrowheads="1"/>
          </p:cNvSpPr>
          <p:nvPr/>
        </p:nvSpPr>
        <p:spPr bwMode="auto">
          <a:xfrm>
            <a:off x="7467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34" name="Rectangle 87"/>
          <p:cNvSpPr>
            <a:spLocks noChangeArrowheads="1"/>
          </p:cNvSpPr>
          <p:nvPr/>
        </p:nvSpPr>
        <p:spPr bwMode="auto">
          <a:xfrm>
            <a:off x="7467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35" name="Rectangle 88"/>
          <p:cNvSpPr>
            <a:spLocks noChangeArrowheads="1"/>
          </p:cNvSpPr>
          <p:nvPr/>
        </p:nvSpPr>
        <p:spPr bwMode="auto">
          <a:xfrm>
            <a:off x="7467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36" name="Rectangle 89"/>
          <p:cNvSpPr>
            <a:spLocks noChangeArrowheads="1"/>
          </p:cNvSpPr>
          <p:nvPr/>
        </p:nvSpPr>
        <p:spPr bwMode="auto">
          <a:xfrm>
            <a:off x="7467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37" name="Rectangle 90"/>
          <p:cNvSpPr>
            <a:spLocks noChangeArrowheads="1"/>
          </p:cNvSpPr>
          <p:nvPr/>
        </p:nvSpPr>
        <p:spPr bwMode="auto">
          <a:xfrm>
            <a:off x="7467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38" name="Rectangle 91"/>
          <p:cNvSpPr>
            <a:spLocks noChangeArrowheads="1"/>
          </p:cNvSpPr>
          <p:nvPr/>
        </p:nvSpPr>
        <p:spPr bwMode="auto">
          <a:xfrm>
            <a:off x="7467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39" name="Rectangle 92"/>
          <p:cNvSpPr>
            <a:spLocks noChangeArrowheads="1"/>
          </p:cNvSpPr>
          <p:nvPr/>
        </p:nvSpPr>
        <p:spPr bwMode="auto">
          <a:xfrm>
            <a:off x="7467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7740" name="Rectangle 93"/>
          <p:cNvSpPr>
            <a:spLocks noChangeArrowheads="1"/>
          </p:cNvSpPr>
          <p:nvPr/>
        </p:nvSpPr>
        <p:spPr bwMode="auto">
          <a:xfrm>
            <a:off x="7848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41" name="Rectangle 94"/>
          <p:cNvSpPr>
            <a:spLocks noChangeArrowheads="1"/>
          </p:cNvSpPr>
          <p:nvPr/>
        </p:nvSpPr>
        <p:spPr bwMode="auto">
          <a:xfrm>
            <a:off x="7848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42" name="Rectangle 95"/>
          <p:cNvSpPr>
            <a:spLocks noChangeArrowheads="1"/>
          </p:cNvSpPr>
          <p:nvPr/>
        </p:nvSpPr>
        <p:spPr bwMode="auto">
          <a:xfrm>
            <a:off x="7848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43" name="Rectangle 96"/>
          <p:cNvSpPr>
            <a:spLocks noChangeArrowheads="1"/>
          </p:cNvSpPr>
          <p:nvPr/>
        </p:nvSpPr>
        <p:spPr bwMode="auto">
          <a:xfrm>
            <a:off x="7848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44" name="Rectangle 97"/>
          <p:cNvSpPr>
            <a:spLocks noChangeArrowheads="1"/>
          </p:cNvSpPr>
          <p:nvPr/>
        </p:nvSpPr>
        <p:spPr bwMode="auto">
          <a:xfrm>
            <a:off x="7848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45" name="Rectangle 98"/>
          <p:cNvSpPr>
            <a:spLocks noChangeArrowheads="1"/>
          </p:cNvSpPr>
          <p:nvPr/>
        </p:nvSpPr>
        <p:spPr bwMode="auto">
          <a:xfrm>
            <a:off x="7848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46" name="Rectangle 99"/>
          <p:cNvSpPr>
            <a:spLocks noChangeArrowheads="1"/>
          </p:cNvSpPr>
          <p:nvPr/>
        </p:nvSpPr>
        <p:spPr bwMode="auto">
          <a:xfrm>
            <a:off x="7848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47" name="Rectangle 100"/>
          <p:cNvSpPr>
            <a:spLocks noChangeArrowheads="1"/>
          </p:cNvSpPr>
          <p:nvPr/>
        </p:nvSpPr>
        <p:spPr bwMode="auto">
          <a:xfrm>
            <a:off x="7848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48" name="Rectangle 101"/>
          <p:cNvSpPr>
            <a:spLocks noChangeArrowheads="1"/>
          </p:cNvSpPr>
          <p:nvPr/>
        </p:nvSpPr>
        <p:spPr bwMode="auto">
          <a:xfrm>
            <a:off x="7848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49" name="Rectangle 102"/>
          <p:cNvSpPr>
            <a:spLocks noChangeArrowheads="1"/>
          </p:cNvSpPr>
          <p:nvPr/>
        </p:nvSpPr>
        <p:spPr bwMode="auto">
          <a:xfrm>
            <a:off x="7848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7750" name="Rectangle 103"/>
          <p:cNvSpPr>
            <a:spLocks noChangeArrowheads="1"/>
          </p:cNvSpPr>
          <p:nvPr/>
        </p:nvSpPr>
        <p:spPr bwMode="auto">
          <a:xfrm>
            <a:off x="8229600" y="1371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51" name="Rectangle 104"/>
          <p:cNvSpPr>
            <a:spLocks noChangeArrowheads="1"/>
          </p:cNvSpPr>
          <p:nvPr/>
        </p:nvSpPr>
        <p:spPr bwMode="auto">
          <a:xfrm>
            <a:off x="8229600" y="1752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52" name="Rectangle 105"/>
          <p:cNvSpPr>
            <a:spLocks noChangeArrowheads="1"/>
          </p:cNvSpPr>
          <p:nvPr/>
        </p:nvSpPr>
        <p:spPr bwMode="auto">
          <a:xfrm>
            <a:off x="8229600" y="2133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53" name="Rectangle 106"/>
          <p:cNvSpPr>
            <a:spLocks noChangeArrowheads="1"/>
          </p:cNvSpPr>
          <p:nvPr/>
        </p:nvSpPr>
        <p:spPr bwMode="auto">
          <a:xfrm>
            <a:off x="8229600" y="2514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54" name="Rectangle 107"/>
          <p:cNvSpPr>
            <a:spLocks noChangeArrowheads="1"/>
          </p:cNvSpPr>
          <p:nvPr/>
        </p:nvSpPr>
        <p:spPr bwMode="auto">
          <a:xfrm>
            <a:off x="8229600" y="2895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55" name="Rectangle 108"/>
          <p:cNvSpPr>
            <a:spLocks noChangeArrowheads="1"/>
          </p:cNvSpPr>
          <p:nvPr/>
        </p:nvSpPr>
        <p:spPr bwMode="auto">
          <a:xfrm>
            <a:off x="8229600" y="3276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56" name="Rectangle 109"/>
          <p:cNvSpPr>
            <a:spLocks noChangeArrowheads="1"/>
          </p:cNvSpPr>
          <p:nvPr/>
        </p:nvSpPr>
        <p:spPr bwMode="auto">
          <a:xfrm>
            <a:off x="8229600" y="3657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57" name="Rectangle 110"/>
          <p:cNvSpPr>
            <a:spLocks noChangeArrowheads="1"/>
          </p:cNvSpPr>
          <p:nvPr/>
        </p:nvSpPr>
        <p:spPr bwMode="auto">
          <a:xfrm>
            <a:off x="8229600" y="4038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58" name="Rectangle 111"/>
          <p:cNvSpPr>
            <a:spLocks noChangeArrowheads="1"/>
          </p:cNvSpPr>
          <p:nvPr/>
        </p:nvSpPr>
        <p:spPr bwMode="auto">
          <a:xfrm>
            <a:off x="8229600" y="4419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759" name="Rectangle 112"/>
          <p:cNvSpPr>
            <a:spLocks noChangeArrowheads="1"/>
          </p:cNvSpPr>
          <p:nvPr/>
        </p:nvSpPr>
        <p:spPr bwMode="auto">
          <a:xfrm>
            <a:off x="8229600" y="48006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7760" name="Text Box 113"/>
          <p:cNvSpPr txBox="1">
            <a:spLocks noChangeArrowheads="1"/>
          </p:cNvSpPr>
          <p:nvPr/>
        </p:nvSpPr>
        <p:spPr bwMode="auto">
          <a:xfrm>
            <a:off x="2667000" y="5257800"/>
            <a:ext cx="777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0.5</a:t>
            </a:r>
          </a:p>
        </p:txBody>
      </p:sp>
      <p:sp>
        <p:nvSpPr>
          <p:cNvPr id="27761" name="Text Box 114"/>
          <p:cNvSpPr txBox="1">
            <a:spLocks noChangeArrowheads="1"/>
          </p:cNvSpPr>
          <p:nvPr/>
        </p:nvSpPr>
        <p:spPr bwMode="auto">
          <a:xfrm>
            <a:off x="5638800" y="5257800"/>
            <a:ext cx="10191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0.05</a:t>
            </a:r>
          </a:p>
        </p:txBody>
      </p:sp>
      <p:sp>
        <p:nvSpPr>
          <p:cNvPr id="22643" name="Oval 115"/>
          <p:cNvSpPr>
            <a:spLocks noChangeArrowheads="1"/>
          </p:cNvSpPr>
          <p:nvPr/>
        </p:nvSpPr>
        <p:spPr bwMode="auto">
          <a:xfrm>
            <a:off x="4114800" y="5334000"/>
            <a:ext cx="914400" cy="609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＞</a:t>
            </a:r>
          </a:p>
        </p:txBody>
      </p:sp>
      <p:sp>
        <p:nvSpPr>
          <p:cNvPr id="117" name="同侧圆角矩形 116"/>
          <p:cNvSpPr/>
          <p:nvPr/>
        </p:nvSpPr>
        <p:spPr>
          <a:xfrm>
            <a:off x="468313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118" name="直线连接符 21"/>
          <p:cNvCxnSpPr/>
          <p:nvPr/>
        </p:nvCxnSpPr>
        <p:spPr>
          <a:xfrm flipV="1">
            <a:off x="468313" y="142081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4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 rot="-3301958">
            <a:off x="4390232" y="1761331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678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4076700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矩形 2"/>
          <p:cNvSpPr>
            <a:spLocks noChangeArrowheads="1"/>
          </p:cNvSpPr>
          <p:nvPr/>
        </p:nvSpPr>
        <p:spPr bwMode="auto">
          <a:xfrm>
            <a:off x="392113" y="1862138"/>
            <a:ext cx="8048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     在小数的后面添上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或去掉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，小数的大小不变。                                （       ）                            </a:t>
            </a:r>
          </a:p>
        </p:txBody>
      </p:sp>
      <p:sp>
        <p:nvSpPr>
          <p:cNvPr id="28680" name="矩形 3"/>
          <p:cNvSpPr>
            <a:spLocks noChangeArrowheads="1"/>
          </p:cNvSpPr>
          <p:nvPr/>
        </p:nvSpPr>
        <p:spPr bwMode="auto">
          <a:xfrm>
            <a:off x="7412038" y="2416175"/>
            <a:ext cx="646112" cy="646113"/>
          </a:xfrm>
          <a:prstGeom prst="rect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9699" name="矩形 1"/>
          <p:cNvSpPr>
            <a:spLocks noChangeArrowheads="1"/>
          </p:cNvSpPr>
          <p:nvPr/>
        </p:nvSpPr>
        <p:spPr bwMode="auto">
          <a:xfrm rot="-3301958">
            <a:off x="4390232" y="1761331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702" name="矩形 2"/>
          <p:cNvSpPr>
            <a:spLocks noChangeArrowheads="1"/>
          </p:cNvSpPr>
          <p:nvPr/>
        </p:nvSpPr>
        <p:spPr bwMode="auto">
          <a:xfrm>
            <a:off x="392113" y="1538288"/>
            <a:ext cx="8048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     在小数的后面添上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或去掉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，小数的大小不变。                                （       ）                            </a:t>
            </a:r>
          </a:p>
        </p:txBody>
      </p:sp>
      <p:sp>
        <p:nvSpPr>
          <p:cNvPr id="29703" name="矩形 3"/>
          <p:cNvSpPr>
            <a:spLocks noChangeArrowheads="1"/>
          </p:cNvSpPr>
          <p:nvPr/>
        </p:nvSpPr>
        <p:spPr bwMode="auto">
          <a:xfrm>
            <a:off x="7412038" y="2078038"/>
            <a:ext cx="646112" cy="646112"/>
          </a:xfrm>
          <a:prstGeom prst="rect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√</a:t>
            </a:r>
          </a:p>
        </p:txBody>
      </p: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688975" y="2724150"/>
            <a:ext cx="49672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错解分析：</a:t>
            </a:r>
            <a:endParaRPr lang="zh-CN" altLang="zh-CN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060450" y="4652963"/>
            <a:ext cx="7380288" cy="1200150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小数的性质是小数的</a:t>
            </a:r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末尾</a:t>
            </a:r>
            <a:r>
              <a:rPr lang="zh-CN" altLang="en-US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添上“</a:t>
            </a:r>
            <a:r>
              <a:rPr lang="en-US" altLang="zh-CN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”</a:t>
            </a:r>
            <a:endParaRPr lang="en-US" altLang="zh-CN" sz="360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或去掉“</a:t>
            </a:r>
            <a:r>
              <a:rPr lang="en-US" altLang="zh-CN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”，小数的大小不变。</a:t>
            </a:r>
            <a:endParaRPr lang="en-US" altLang="zh-CN" sz="360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906713" y="2911475"/>
            <a:ext cx="2174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0.04=0.4</a:t>
            </a:r>
            <a:endParaRPr lang="zh-CN" altLang="en-US" sz="3600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940050" y="3738563"/>
            <a:ext cx="24479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0.400=0.4</a:t>
            </a:r>
            <a:endParaRPr lang="zh-CN" altLang="en-US" sz="3600"/>
          </a:p>
        </p:txBody>
      </p:sp>
      <p:sp>
        <p:nvSpPr>
          <p:cNvPr id="16" name="Line 39"/>
          <p:cNvSpPr>
            <a:spLocks noChangeShapeType="1"/>
          </p:cNvSpPr>
          <p:nvPr/>
        </p:nvSpPr>
        <p:spPr bwMode="auto">
          <a:xfrm>
            <a:off x="4056063" y="3054350"/>
            <a:ext cx="215900" cy="360363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4" grpId="0"/>
      <p:bldP spid="15" grpId="0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0723" name="矩形 1"/>
          <p:cNvSpPr>
            <a:spLocks noChangeArrowheads="1"/>
          </p:cNvSpPr>
          <p:nvPr/>
        </p:nvSpPr>
        <p:spPr bwMode="auto">
          <a:xfrm rot="-3301958">
            <a:off x="4390232" y="1761331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726" name="矩形 2"/>
          <p:cNvSpPr>
            <a:spLocks noChangeArrowheads="1"/>
          </p:cNvSpPr>
          <p:nvPr/>
        </p:nvSpPr>
        <p:spPr bwMode="auto">
          <a:xfrm>
            <a:off x="392113" y="1862138"/>
            <a:ext cx="8048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     在小数的后面添上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或去掉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，小数的大小不变。                                （       ）                            </a:t>
            </a:r>
          </a:p>
        </p:txBody>
      </p:sp>
      <p:sp>
        <p:nvSpPr>
          <p:cNvPr id="30727" name="矩形 3"/>
          <p:cNvSpPr>
            <a:spLocks noChangeArrowheads="1"/>
          </p:cNvSpPr>
          <p:nvPr/>
        </p:nvSpPr>
        <p:spPr bwMode="auto">
          <a:xfrm>
            <a:off x="7412038" y="2416175"/>
            <a:ext cx="646112" cy="646113"/>
          </a:xfrm>
          <a:prstGeom prst="rect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√</a:t>
            </a:r>
          </a:p>
        </p:txBody>
      </p:sp>
      <p:sp>
        <p:nvSpPr>
          <p:cNvPr id="30728" name="矩形 4"/>
          <p:cNvSpPr>
            <a:spLocks noChangeArrowheads="1"/>
          </p:cNvSpPr>
          <p:nvPr/>
        </p:nvSpPr>
        <p:spPr bwMode="auto">
          <a:xfrm>
            <a:off x="7596188" y="4495800"/>
            <a:ext cx="646112" cy="646113"/>
          </a:xfrm>
          <a:prstGeom prst="rect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×</a:t>
            </a:r>
            <a:endParaRPr lang="zh-CN" altLang="en-US" sz="36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729" name="矩形 10"/>
          <p:cNvSpPr>
            <a:spLocks noChangeArrowheads="1"/>
          </p:cNvSpPr>
          <p:nvPr/>
        </p:nvSpPr>
        <p:spPr bwMode="auto">
          <a:xfrm>
            <a:off x="544513" y="3895725"/>
            <a:ext cx="8048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     在小数的后面添上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或去掉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，小数的大小不变。                                （       ）                            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 rot="-3301958">
            <a:off x="5361782" y="3850481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正确</a:t>
            </a:r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/>
        </p:nvSpPr>
        <p:spPr>
          <a:xfrm>
            <a:off x="452438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00" name="Rectangle 11"/>
          <p:cNvSpPr>
            <a:spLocks noChangeArrowheads="1"/>
          </p:cNvSpPr>
          <p:nvPr/>
        </p:nvSpPr>
        <p:spPr bwMode="auto">
          <a:xfrm>
            <a:off x="395288" y="1755775"/>
            <a:ext cx="81375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     1.  8.12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中的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在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    )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位上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表示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    )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个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    )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；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在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        )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位上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表示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    )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个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   </a:t>
            </a:r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；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在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       )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位上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表示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      )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个 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       )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4129088" y="1755775"/>
            <a:ext cx="609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个</a:t>
            </a: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6977063" y="1758950"/>
            <a:ext cx="4460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8</a:t>
            </a: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539750" y="2349500"/>
            <a:ext cx="533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一</a:t>
            </a:r>
            <a:endParaRPr lang="en-US" altLang="zh-CN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2339975" y="2349500"/>
            <a:ext cx="11080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十分</a:t>
            </a: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5715000" y="2332038"/>
            <a:ext cx="3698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</a:t>
            </a: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6977063" y="2349500"/>
            <a:ext cx="9080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0.1</a:t>
            </a:r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1187450" y="2836863"/>
            <a:ext cx="12969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百分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4572000" y="2852738"/>
            <a:ext cx="7207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</a:t>
            </a: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5868988" y="2852738"/>
            <a:ext cx="11509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0.01 </a:t>
            </a:r>
          </a:p>
        </p:txBody>
      </p:sp>
      <p:sp>
        <p:nvSpPr>
          <p:cNvPr id="4110" name="Rectangle 22"/>
          <p:cNvSpPr>
            <a:spLocks noChangeArrowheads="1"/>
          </p:cNvSpPr>
          <p:nvPr/>
        </p:nvSpPr>
        <p:spPr bwMode="auto">
          <a:xfrm>
            <a:off x="538163" y="3805238"/>
            <a:ext cx="84978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    2.  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有一个数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十位和百分位上的数是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8,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其余各位上的数都是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0,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这个数是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           )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7046913" y="4405313"/>
            <a:ext cx="14398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80.08</a:t>
            </a:r>
          </a:p>
        </p:txBody>
      </p:sp>
      <p:sp>
        <p:nvSpPr>
          <p:cNvPr id="4112" name="Rectangle 24"/>
          <p:cNvSpPr>
            <a:spLocks noChangeArrowheads="1"/>
          </p:cNvSpPr>
          <p:nvPr/>
        </p:nvSpPr>
        <p:spPr bwMode="auto">
          <a:xfrm>
            <a:off x="960438" y="5197475"/>
            <a:ext cx="79898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3.  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有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个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10,3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个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0.1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组成的数是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   </a:t>
            </a:r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 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 )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7123113" y="5197475"/>
            <a:ext cx="14398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20.3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5"/>
          <p:cNvSpPr txBox="1">
            <a:spLocks noChangeArrowheads="1"/>
          </p:cNvSpPr>
          <p:nvPr/>
        </p:nvSpPr>
        <p:spPr bwMode="auto">
          <a:xfrm>
            <a:off x="358775" y="1519238"/>
            <a:ext cx="828198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 1.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下面各数中的哪些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可以去掉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哪些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不可以去掉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?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为什么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?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685800" y="2855913"/>
            <a:ext cx="720725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1.80       0.250      703.050       17.000</a:t>
            </a:r>
          </a:p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60.0       0.060      300              80.040    </a:t>
            </a:r>
          </a:p>
        </p:txBody>
      </p:sp>
      <p:sp>
        <p:nvSpPr>
          <p:cNvPr id="31748" name="Rectangle 29"/>
          <p:cNvSpPr>
            <a:spLocks noChangeArrowheads="1"/>
          </p:cNvSpPr>
          <p:nvPr/>
        </p:nvSpPr>
        <p:spPr bwMode="auto">
          <a:xfrm>
            <a:off x="4338638" y="3109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6663" name="Line 39"/>
          <p:cNvSpPr>
            <a:spLocks noChangeShapeType="1"/>
          </p:cNvSpPr>
          <p:nvPr/>
        </p:nvSpPr>
        <p:spPr bwMode="auto">
          <a:xfrm>
            <a:off x="1331913" y="3003550"/>
            <a:ext cx="215900" cy="360363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64" name="Line 40"/>
          <p:cNvSpPr>
            <a:spLocks noChangeShapeType="1"/>
          </p:cNvSpPr>
          <p:nvPr/>
        </p:nvSpPr>
        <p:spPr bwMode="auto">
          <a:xfrm>
            <a:off x="3095625" y="2955925"/>
            <a:ext cx="215900" cy="360363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65" name="Line 41"/>
          <p:cNvSpPr>
            <a:spLocks noChangeShapeType="1"/>
          </p:cNvSpPr>
          <p:nvPr/>
        </p:nvSpPr>
        <p:spPr bwMode="auto">
          <a:xfrm>
            <a:off x="5256213" y="3001963"/>
            <a:ext cx="215900" cy="360362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66" name="Line 42"/>
          <p:cNvSpPr>
            <a:spLocks noChangeShapeType="1"/>
          </p:cNvSpPr>
          <p:nvPr/>
        </p:nvSpPr>
        <p:spPr bwMode="auto">
          <a:xfrm>
            <a:off x="1427163" y="3405188"/>
            <a:ext cx="215900" cy="360362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67" name="Line 43"/>
          <p:cNvSpPr>
            <a:spLocks noChangeShapeType="1"/>
          </p:cNvSpPr>
          <p:nvPr/>
        </p:nvSpPr>
        <p:spPr bwMode="auto">
          <a:xfrm>
            <a:off x="3203575" y="3405188"/>
            <a:ext cx="215900" cy="360362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68" name="Line 44"/>
          <p:cNvSpPr>
            <a:spLocks noChangeShapeType="1"/>
          </p:cNvSpPr>
          <p:nvPr/>
        </p:nvSpPr>
        <p:spPr bwMode="auto">
          <a:xfrm>
            <a:off x="7180263" y="3405188"/>
            <a:ext cx="215900" cy="360362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69" name="Line 45"/>
          <p:cNvSpPr>
            <a:spLocks noChangeShapeType="1"/>
          </p:cNvSpPr>
          <p:nvPr/>
        </p:nvSpPr>
        <p:spPr bwMode="auto">
          <a:xfrm>
            <a:off x="6589713" y="3028950"/>
            <a:ext cx="790575" cy="2159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70" name="Text Box 46"/>
          <p:cNvSpPr txBox="1">
            <a:spLocks noChangeArrowheads="1"/>
          </p:cNvSpPr>
          <p:nvPr/>
        </p:nvSpPr>
        <p:spPr bwMode="auto">
          <a:xfrm>
            <a:off x="803275" y="4292600"/>
            <a:ext cx="7091363" cy="1323975"/>
          </a:xfrm>
          <a:prstGeom prst="rect">
            <a:avLst/>
          </a:prstGeom>
          <a:solidFill>
            <a:srgbClr val="6DFF4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根据小数的性质：小数末尾的“</a:t>
            </a:r>
            <a:r>
              <a:rPr lang="en-US" altLang="zh-CN" sz="40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40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”可以去掉。</a:t>
            </a:r>
          </a:p>
        </p:txBody>
      </p:sp>
      <p:sp>
        <p:nvSpPr>
          <p:cNvPr id="38" name="同侧圆角矩形 37"/>
          <p:cNvSpPr/>
          <p:nvPr/>
        </p:nvSpPr>
        <p:spPr>
          <a:xfrm>
            <a:off x="328613" y="80803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39" name="直线连接符 21"/>
          <p:cNvCxnSpPr/>
          <p:nvPr/>
        </p:nvCxnSpPr>
        <p:spPr>
          <a:xfrm flipV="1">
            <a:off x="328613" y="14446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6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6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6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6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build="allAtOnce"/>
      <p:bldP spid="26663" grpId="0" animBg="1"/>
      <p:bldP spid="26664" grpId="0" animBg="1"/>
      <p:bldP spid="26665" grpId="0" animBg="1"/>
      <p:bldP spid="26666" grpId="0" animBg="1"/>
      <p:bldP spid="26667" grpId="0" animBg="1"/>
      <p:bldP spid="26668" grpId="0" animBg="1"/>
      <p:bldP spid="26669" grpId="0" animBg="1"/>
      <p:bldP spid="2667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273050" y="2133600"/>
            <a:ext cx="833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2.   </a:t>
            </a: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762000" y="2209800"/>
            <a:ext cx="1371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4.30</a:t>
            </a:r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762000" y="2895600"/>
            <a:ext cx="1371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762000" y="3581400"/>
            <a:ext cx="1371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35" name="Rectangle 11"/>
          <p:cNvSpPr>
            <a:spLocks noChangeArrowheads="1"/>
          </p:cNvSpPr>
          <p:nvPr/>
        </p:nvSpPr>
        <p:spPr bwMode="auto">
          <a:xfrm>
            <a:off x="762000" y="4267200"/>
            <a:ext cx="1371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3505200" y="2209800"/>
            <a:ext cx="1371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3505200" y="2895600"/>
            <a:ext cx="1371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38" name="Rectangle 14"/>
          <p:cNvSpPr>
            <a:spLocks noChangeArrowheads="1"/>
          </p:cNvSpPr>
          <p:nvPr/>
        </p:nvSpPr>
        <p:spPr bwMode="auto">
          <a:xfrm>
            <a:off x="3505200" y="3581400"/>
            <a:ext cx="1371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3505200" y="4267200"/>
            <a:ext cx="1371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41" name="Rectangle 17"/>
          <p:cNvSpPr>
            <a:spLocks noChangeArrowheads="1"/>
          </p:cNvSpPr>
          <p:nvPr/>
        </p:nvSpPr>
        <p:spPr bwMode="auto">
          <a:xfrm>
            <a:off x="762000" y="2895600"/>
            <a:ext cx="1371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0.018</a:t>
            </a:r>
          </a:p>
        </p:txBody>
      </p:sp>
      <p:sp>
        <p:nvSpPr>
          <p:cNvPr id="26642" name="Rectangle 18"/>
          <p:cNvSpPr>
            <a:spLocks noChangeArrowheads="1"/>
          </p:cNvSpPr>
          <p:nvPr/>
        </p:nvSpPr>
        <p:spPr bwMode="auto">
          <a:xfrm>
            <a:off x="762000" y="3581400"/>
            <a:ext cx="1371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7.203</a:t>
            </a:r>
          </a:p>
        </p:txBody>
      </p:sp>
      <p:sp>
        <p:nvSpPr>
          <p:cNvPr id="26643" name="Rectangle 19"/>
          <p:cNvSpPr>
            <a:spLocks noChangeArrowheads="1"/>
          </p:cNvSpPr>
          <p:nvPr/>
        </p:nvSpPr>
        <p:spPr bwMode="auto">
          <a:xfrm>
            <a:off x="762000" y="4267200"/>
            <a:ext cx="1371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0.090</a:t>
            </a:r>
          </a:p>
        </p:txBody>
      </p:sp>
      <p:sp>
        <p:nvSpPr>
          <p:cNvPr id="26644" name="Rectangle 20"/>
          <p:cNvSpPr>
            <a:spLocks noChangeArrowheads="1"/>
          </p:cNvSpPr>
          <p:nvPr/>
        </p:nvSpPr>
        <p:spPr bwMode="auto">
          <a:xfrm>
            <a:off x="3505200" y="2209800"/>
            <a:ext cx="1371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7.2030</a:t>
            </a:r>
          </a:p>
        </p:txBody>
      </p:sp>
      <p:sp>
        <p:nvSpPr>
          <p:cNvPr id="26645" name="Rectangle 21"/>
          <p:cNvSpPr>
            <a:spLocks noChangeArrowheads="1"/>
          </p:cNvSpPr>
          <p:nvPr/>
        </p:nvSpPr>
        <p:spPr bwMode="auto">
          <a:xfrm>
            <a:off x="3505200" y="2895600"/>
            <a:ext cx="1371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0.09</a:t>
            </a:r>
          </a:p>
        </p:txBody>
      </p:sp>
      <p:sp>
        <p:nvSpPr>
          <p:cNvPr id="26646" name="Rectangle 22"/>
          <p:cNvSpPr>
            <a:spLocks noChangeArrowheads="1"/>
          </p:cNvSpPr>
          <p:nvPr/>
        </p:nvSpPr>
        <p:spPr bwMode="auto">
          <a:xfrm>
            <a:off x="3505200" y="3581400"/>
            <a:ext cx="1371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4.300</a:t>
            </a:r>
          </a:p>
        </p:txBody>
      </p:sp>
      <p:sp>
        <p:nvSpPr>
          <p:cNvPr id="26647" name="Rectangle 23"/>
          <p:cNvSpPr>
            <a:spLocks noChangeArrowheads="1"/>
          </p:cNvSpPr>
          <p:nvPr/>
        </p:nvSpPr>
        <p:spPr bwMode="auto">
          <a:xfrm>
            <a:off x="3505200" y="4267200"/>
            <a:ext cx="1371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0.180</a:t>
            </a:r>
          </a:p>
        </p:txBody>
      </p:sp>
      <p:sp>
        <p:nvSpPr>
          <p:cNvPr id="32786" name="Rectangle 29"/>
          <p:cNvSpPr>
            <a:spLocks noChangeArrowheads="1"/>
          </p:cNvSpPr>
          <p:nvPr/>
        </p:nvSpPr>
        <p:spPr bwMode="auto">
          <a:xfrm>
            <a:off x="4338638" y="3109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6654" name="Oval 30"/>
          <p:cNvSpPr>
            <a:spLocks noChangeArrowheads="1"/>
          </p:cNvSpPr>
          <p:nvPr/>
        </p:nvSpPr>
        <p:spPr bwMode="auto">
          <a:xfrm>
            <a:off x="5105400" y="2209800"/>
            <a:ext cx="3048000" cy="1676400"/>
          </a:xfrm>
          <a:prstGeom prst="ellipse">
            <a:avLst/>
          </a:prstGeom>
          <a:solidFill>
            <a:srgbClr val="558ED5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把相等的数</a:t>
            </a:r>
          </a:p>
          <a:p>
            <a:pPr algn="ctr"/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用线连起来。</a:t>
            </a:r>
            <a:endParaRPr lang="en-US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56" name="Oval 32"/>
          <p:cNvSpPr>
            <a:spLocks noChangeArrowheads="1"/>
          </p:cNvSpPr>
          <p:nvPr/>
        </p:nvSpPr>
        <p:spPr bwMode="auto">
          <a:xfrm>
            <a:off x="7010400" y="3886200"/>
            <a:ext cx="457200" cy="152400"/>
          </a:xfrm>
          <a:prstGeom prst="ellipse">
            <a:avLst/>
          </a:prstGeom>
          <a:solidFill>
            <a:srgbClr val="558ED5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57" name="Oval 33"/>
          <p:cNvSpPr>
            <a:spLocks noChangeArrowheads="1"/>
          </p:cNvSpPr>
          <p:nvPr/>
        </p:nvSpPr>
        <p:spPr bwMode="auto">
          <a:xfrm>
            <a:off x="7162800" y="4114800"/>
            <a:ext cx="228600" cy="762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59" name="Line 35"/>
          <p:cNvSpPr>
            <a:spLocks noChangeShapeType="1"/>
          </p:cNvSpPr>
          <p:nvPr/>
        </p:nvSpPr>
        <p:spPr bwMode="auto">
          <a:xfrm>
            <a:off x="2195513" y="2565400"/>
            <a:ext cx="1296987" cy="129698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60" name="Line 36"/>
          <p:cNvSpPr>
            <a:spLocks noChangeShapeType="1"/>
          </p:cNvSpPr>
          <p:nvPr/>
        </p:nvSpPr>
        <p:spPr bwMode="auto">
          <a:xfrm>
            <a:off x="2195513" y="3213100"/>
            <a:ext cx="1296987" cy="129698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61" name="Line 37"/>
          <p:cNvSpPr>
            <a:spLocks noChangeShapeType="1"/>
          </p:cNvSpPr>
          <p:nvPr/>
        </p:nvSpPr>
        <p:spPr bwMode="auto">
          <a:xfrm flipV="1">
            <a:off x="2195513" y="3213100"/>
            <a:ext cx="1296987" cy="129698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62" name="Line 38"/>
          <p:cNvSpPr>
            <a:spLocks noChangeShapeType="1"/>
          </p:cNvSpPr>
          <p:nvPr/>
        </p:nvSpPr>
        <p:spPr bwMode="auto">
          <a:xfrm flipV="1">
            <a:off x="2195513" y="2565400"/>
            <a:ext cx="1223962" cy="129698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同侧圆角矩形 37"/>
          <p:cNvSpPr/>
          <p:nvPr/>
        </p:nvSpPr>
        <p:spPr>
          <a:xfrm>
            <a:off x="328613" y="80803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pic>
        <p:nvPicPr>
          <p:cNvPr id="32795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4076700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6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6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6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/>
      <p:bldP spid="26632" grpId="0" animBg="1"/>
      <p:bldP spid="26633" grpId="0" animBg="1"/>
      <p:bldP spid="26634" grpId="0" animBg="1"/>
      <p:bldP spid="26635" grpId="0" animBg="1"/>
      <p:bldP spid="26636" grpId="0" animBg="1"/>
      <p:bldP spid="26637" grpId="0" animBg="1"/>
      <p:bldP spid="26638" grpId="0" animBg="1"/>
      <p:bldP spid="26639" grpId="0" animBg="1"/>
      <p:bldP spid="26641" grpId="0" animBg="1"/>
      <p:bldP spid="26642" grpId="0" animBg="1"/>
      <p:bldP spid="26643" grpId="0" animBg="1"/>
      <p:bldP spid="26644" grpId="0" animBg="1"/>
      <p:bldP spid="26645" grpId="0" animBg="1"/>
      <p:bldP spid="26646" grpId="0" animBg="1"/>
      <p:bldP spid="26647" grpId="0" animBg="1"/>
      <p:bldP spid="26654" grpId="0" animBg="1"/>
      <p:bldP spid="26656" grpId="0" animBg="1"/>
      <p:bldP spid="26657" grpId="0" animBg="1"/>
      <p:bldP spid="26659" grpId="0" animBg="1"/>
      <p:bldP spid="26660" grpId="0" animBg="1"/>
      <p:bldP spid="26661" grpId="0" animBg="1"/>
      <p:bldP spid="2666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970463" y="842963"/>
            <a:ext cx="4173537" cy="755650"/>
          </a:xfrm>
        </p:spPr>
        <p:txBody>
          <a:bodyPr/>
          <a:lstStyle/>
          <a:p>
            <a:pPr eaLnBrk="1" hangingPunct="1"/>
            <a:r>
              <a:rPr lang="en-US" altLang="zh-CN" sz="3600" smtClean="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3600" smtClean="0">
                <a:latin typeface="华文新魏" pitchFamily="2" charset="-122"/>
                <a:ea typeface="华文新魏" pitchFamily="2" charset="-122"/>
              </a:rPr>
              <a:t>化简下面的小数。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2460625" y="1641475"/>
            <a:ext cx="172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0.4</a:t>
            </a: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2324100" y="4221163"/>
            <a:ext cx="3024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0.035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2292350" y="2425700"/>
            <a:ext cx="23764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1.75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6094413" y="2493963"/>
            <a:ext cx="25923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29</a:t>
            </a: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2327275" y="3303588"/>
            <a:ext cx="28082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10.83</a:t>
            </a: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6075363" y="3213100"/>
            <a:ext cx="23764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20.1</a:t>
            </a:r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6075363" y="1666875"/>
            <a:ext cx="28797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0.08</a:t>
            </a:r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6011863" y="4222750"/>
            <a:ext cx="3024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80.04</a:t>
            </a:r>
          </a:p>
        </p:txBody>
      </p:sp>
      <p:sp>
        <p:nvSpPr>
          <p:cNvPr id="12" name="同侧圆角矩形 11"/>
          <p:cNvSpPr/>
          <p:nvPr/>
        </p:nvSpPr>
        <p:spPr>
          <a:xfrm>
            <a:off x="468313" y="84296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84188" y="148431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805" name="矩形 2"/>
          <p:cNvSpPr>
            <a:spLocks noChangeArrowheads="1"/>
          </p:cNvSpPr>
          <p:nvPr/>
        </p:nvSpPr>
        <p:spPr bwMode="auto">
          <a:xfrm>
            <a:off x="688975" y="1628775"/>
            <a:ext cx="17811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0.400=</a:t>
            </a:r>
            <a:endParaRPr lang="zh-CN" altLang="en-US" sz="3600"/>
          </a:p>
        </p:txBody>
      </p:sp>
      <p:sp>
        <p:nvSpPr>
          <p:cNvPr id="33806" name="矩形 3"/>
          <p:cNvSpPr>
            <a:spLocks noChangeArrowheads="1"/>
          </p:cNvSpPr>
          <p:nvPr/>
        </p:nvSpPr>
        <p:spPr bwMode="auto">
          <a:xfrm>
            <a:off x="688975" y="2425700"/>
            <a:ext cx="16827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1.750=</a:t>
            </a:r>
            <a:endParaRPr lang="zh-CN" altLang="en-US" sz="3600"/>
          </a:p>
        </p:txBody>
      </p:sp>
      <p:sp>
        <p:nvSpPr>
          <p:cNvPr id="33807" name="矩形 4"/>
          <p:cNvSpPr>
            <a:spLocks noChangeArrowheads="1"/>
          </p:cNvSpPr>
          <p:nvPr/>
        </p:nvSpPr>
        <p:spPr bwMode="auto">
          <a:xfrm>
            <a:off x="473075" y="3294063"/>
            <a:ext cx="1955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10.830=</a:t>
            </a:r>
            <a:endParaRPr lang="zh-CN" altLang="en-US" sz="3600"/>
          </a:p>
        </p:txBody>
      </p:sp>
      <p:sp>
        <p:nvSpPr>
          <p:cNvPr id="33808" name="矩形 5"/>
          <p:cNvSpPr>
            <a:spLocks noChangeArrowheads="1"/>
          </p:cNvSpPr>
          <p:nvPr/>
        </p:nvSpPr>
        <p:spPr bwMode="auto">
          <a:xfrm>
            <a:off x="400050" y="4221163"/>
            <a:ext cx="20447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0.0350=</a:t>
            </a:r>
            <a:endParaRPr lang="zh-CN" altLang="en-US" sz="3600"/>
          </a:p>
        </p:txBody>
      </p:sp>
      <p:sp>
        <p:nvSpPr>
          <p:cNvPr id="33809" name="矩形 6"/>
          <p:cNvSpPr>
            <a:spLocks noChangeArrowheads="1"/>
          </p:cNvSpPr>
          <p:nvPr/>
        </p:nvSpPr>
        <p:spPr bwMode="auto">
          <a:xfrm>
            <a:off x="4300538" y="1628775"/>
            <a:ext cx="17827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0.080=</a:t>
            </a:r>
            <a:endParaRPr lang="zh-CN" altLang="en-US" sz="3600"/>
          </a:p>
        </p:txBody>
      </p:sp>
      <p:sp>
        <p:nvSpPr>
          <p:cNvPr id="33810" name="矩形 7"/>
          <p:cNvSpPr>
            <a:spLocks noChangeArrowheads="1"/>
          </p:cNvSpPr>
          <p:nvPr/>
        </p:nvSpPr>
        <p:spPr bwMode="auto">
          <a:xfrm>
            <a:off x="4343400" y="2425700"/>
            <a:ext cx="17716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29.00=</a:t>
            </a:r>
            <a:endParaRPr lang="zh-CN" altLang="en-US" sz="3600"/>
          </a:p>
        </p:txBody>
      </p:sp>
      <p:sp>
        <p:nvSpPr>
          <p:cNvPr id="33811" name="矩形 8"/>
          <p:cNvSpPr>
            <a:spLocks noChangeArrowheads="1"/>
          </p:cNvSpPr>
          <p:nvPr/>
        </p:nvSpPr>
        <p:spPr bwMode="auto">
          <a:xfrm>
            <a:off x="4432300" y="3213100"/>
            <a:ext cx="16938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20.10=</a:t>
            </a:r>
            <a:endParaRPr lang="zh-CN" altLang="en-US" sz="3600"/>
          </a:p>
        </p:txBody>
      </p:sp>
      <p:sp>
        <p:nvSpPr>
          <p:cNvPr id="33812" name="矩形 9"/>
          <p:cNvSpPr>
            <a:spLocks noChangeArrowheads="1"/>
          </p:cNvSpPr>
          <p:nvPr/>
        </p:nvSpPr>
        <p:spPr bwMode="auto">
          <a:xfrm>
            <a:off x="4144963" y="4221163"/>
            <a:ext cx="20447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80.040=</a:t>
            </a:r>
            <a:endParaRPr lang="zh-CN" altLang="en-US" sz="3600"/>
          </a:p>
        </p:txBody>
      </p:sp>
      <p:sp>
        <p:nvSpPr>
          <p:cNvPr id="23" name="Text Box 25"/>
          <p:cNvSpPr txBox="1">
            <a:spLocks noChangeArrowheads="1"/>
          </p:cNvSpPr>
          <p:nvPr/>
        </p:nvSpPr>
        <p:spPr bwMode="auto">
          <a:xfrm>
            <a:off x="581025" y="4965700"/>
            <a:ext cx="7127875" cy="1200150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根据小数的性质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通常可以去掉</a:t>
            </a:r>
          </a:p>
          <a:p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小数末尾的“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0”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， 把小数化简。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/>
      <p:bldP spid="32776" grpId="0"/>
      <p:bldP spid="32777" grpId="0"/>
      <p:bldP spid="32778" grpId="0"/>
      <p:bldP spid="32779" grpId="0"/>
      <p:bldP spid="32780" grpId="0"/>
      <p:bldP spid="32781" grpId="0"/>
      <p:bldP spid="32782" grpId="0"/>
      <p:bldP spid="2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同侧圆角矩形 12"/>
          <p:cNvSpPr/>
          <p:nvPr/>
        </p:nvSpPr>
        <p:spPr>
          <a:xfrm>
            <a:off x="468313" y="9683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课堂小结</a:t>
            </a: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468313" y="4672013"/>
            <a:ext cx="8280400" cy="71913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noProof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600" noProof="1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.运用小数的性质可以化简小数。</a:t>
            </a:r>
            <a:endParaRPr lang="zh-CN" altLang="en-US" sz="3600" noProof="1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612775" y="1771650"/>
            <a:ext cx="2519363" cy="1152525"/>
            <a:chOff x="340" y="1422"/>
            <a:chExt cx="1587" cy="726"/>
          </a:xfrm>
        </p:grpSpPr>
        <p:sp>
          <p:nvSpPr>
            <p:cNvPr id="34829" name="AutoShape 27"/>
            <p:cNvSpPr>
              <a:spLocks noChangeArrowheads="1"/>
            </p:cNvSpPr>
            <p:nvPr/>
          </p:nvSpPr>
          <p:spPr bwMode="auto">
            <a:xfrm>
              <a:off x="340" y="1434"/>
              <a:ext cx="1542" cy="714"/>
            </a:xfrm>
            <a:prstGeom prst="wedgeRoundRectCallout">
              <a:avLst>
                <a:gd name="adj1" fmla="val 64014"/>
                <a:gd name="adj2" fmla="val -7801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endParaRPr lang="zh-CN" altLang="en-US" sz="200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endParaRPr lang="en-US" altLang="zh-CN"/>
            </a:p>
          </p:txBody>
        </p:sp>
        <p:sp>
          <p:nvSpPr>
            <p:cNvPr id="34830" name="Rectangle 13"/>
            <p:cNvSpPr>
              <a:spLocks noChangeArrowheads="1"/>
            </p:cNvSpPr>
            <p:nvPr/>
          </p:nvSpPr>
          <p:spPr bwMode="auto">
            <a:xfrm>
              <a:off x="340" y="1422"/>
              <a:ext cx="1587" cy="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    什么是小数的性质？</a:t>
              </a:r>
            </a:p>
          </p:txBody>
        </p: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5940425" y="1412875"/>
            <a:ext cx="2736850" cy="1008063"/>
            <a:chOff x="3946" y="1434"/>
            <a:chExt cx="1772" cy="635"/>
          </a:xfrm>
        </p:grpSpPr>
        <p:sp>
          <p:nvSpPr>
            <p:cNvPr id="34827" name="AutoShape 27"/>
            <p:cNvSpPr>
              <a:spLocks noChangeArrowheads="1"/>
            </p:cNvSpPr>
            <p:nvPr/>
          </p:nvSpPr>
          <p:spPr bwMode="auto">
            <a:xfrm>
              <a:off x="3946" y="1434"/>
              <a:ext cx="1701" cy="635"/>
            </a:xfrm>
            <a:prstGeom prst="wedgeRoundRectCallout">
              <a:avLst>
                <a:gd name="adj1" fmla="val -60759"/>
                <a:gd name="adj2" fmla="val 2481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endParaRPr lang="zh-CN" altLang="zh-CN" sz="2000">
                <a:latin typeface="楷体_GB2312" pitchFamily="49" charset="-122"/>
              </a:endParaRPr>
            </a:p>
            <a:p>
              <a:endParaRPr lang="zh-CN" altLang="zh-CN"/>
            </a:p>
          </p:txBody>
        </p:sp>
        <p:sp>
          <p:nvSpPr>
            <p:cNvPr id="34828" name="Rectangle 17"/>
            <p:cNvSpPr>
              <a:spLocks noChangeArrowheads="1"/>
            </p:cNvSpPr>
            <p:nvPr/>
          </p:nvSpPr>
          <p:spPr bwMode="auto">
            <a:xfrm>
              <a:off x="3946" y="1434"/>
              <a:ext cx="1772" cy="6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    小数的性质有什么用途？</a:t>
              </a:r>
            </a:p>
          </p:txBody>
        </p:sp>
      </p:grp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3276600" y="1557338"/>
            <a:ext cx="2447925" cy="1871662"/>
            <a:chOff x="1973" y="1156"/>
            <a:chExt cx="1950" cy="1406"/>
          </a:xfrm>
        </p:grpSpPr>
        <p:pic>
          <p:nvPicPr>
            <p:cNvPr id="34825" name="Picture 10" descr="76副本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92" y="1156"/>
              <a:ext cx="1031" cy="1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26" name="Picture 22" descr="95副本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73" y="1253"/>
              <a:ext cx="1024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22275" y="3284538"/>
            <a:ext cx="8280400" cy="1200150"/>
          </a:xfrm>
          <a:prstGeom prst="rect">
            <a:avLst/>
          </a:prstGeom>
          <a:solidFill>
            <a:srgbClr val="F2DCDB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小数的末尾添上“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”或去掉“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”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小数的大小不变。这是</a:t>
            </a:r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小数的性质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15075" y="4491038"/>
            <a:ext cx="2519363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69913" y="1754188"/>
            <a:ext cx="6281737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32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4.</a:t>
            </a:r>
            <a:r>
              <a:rPr kumimoji="1" lang="zh-CN" altLang="en-US" sz="32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说出下面小数各表示几分之几。</a:t>
            </a:r>
          </a:p>
        </p:txBody>
      </p:sp>
      <p:sp>
        <p:nvSpPr>
          <p:cNvPr id="5125" name="Text Box 6"/>
          <p:cNvSpPr txBox="1">
            <a:spLocks noChangeArrowheads="1"/>
          </p:cNvSpPr>
          <p:nvPr/>
        </p:nvSpPr>
        <p:spPr bwMode="auto">
          <a:xfrm>
            <a:off x="1208088" y="2578100"/>
            <a:ext cx="14478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0.39</a:t>
            </a:r>
          </a:p>
        </p:txBody>
      </p:sp>
      <p:sp>
        <p:nvSpPr>
          <p:cNvPr id="5126" name="Text Box 8"/>
          <p:cNvSpPr txBox="1">
            <a:spLocks noChangeArrowheads="1"/>
          </p:cNvSpPr>
          <p:nvPr/>
        </p:nvSpPr>
        <p:spPr bwMode="auto">
          <a:xfrm>
            <a:off x="4464050" y="2576513"/>
            <a:ext cx="18288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0.006</a:t>
            </a:r>
          </a:p>
        </p:txBody>
      </p:sp>
      <p:sp>
        <p:nvSpPr>
          <p:cNvPr id="5127" name="Text Box 9"/>
          <p:cNvSpPr txBox="1">
            <a:spLocks noChangeArrowheads="1"/>
          </p:cNvSpPr>
          <p:nvPr/>
        </p:nvSpPr>
        <p:spPr bwMode="auto">
          <a:xfrm>
            <a:off x="1249363" y="3856038"/>
            <a:ext cx="1219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0.5</a:t>
            </a:r>
          </a:p>
        </p:txBody>
      </p:sp>
      <p:sp>
        <p:nvSpPr>
          <p:cNvPr id="5128" name="Text Box 10"/>
          <p:cNvSpPr txBox="1">
            <a:spLocks noChangeArrowheads="1"/>
          </p:cNvSpPr>
          <p:nvPr/>
        </p:nvSpPr>
        <p:spPr bwMode="auto">
          <a:xfrm>
            <a:off x="4633913" y="3892550"/>
            <a:ext cx="14478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0.80</a:t>
            </a:r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5716588" y="2278063"/>
            <a:ext cx="1800225" cy="1019175"/>
            <a:chOff x="2909" y="2832"/>
            <a:chExt cx="1134" cy="642"/>
          </a:xfrm>
        </p:grpSpPr>
        <p:sp>
          <p:nvSpPr>
            <p:cNvPr id="5146" name="Line 31"/>
            <p:cNvSpPr>
              <a:spLocks noChangeShapeType="1"/>
            </p:cNvSpPr>
            <p:nvPr/>
          </p:nvSpPr>
          <p:spPr bwMode="auto">
            <a:xfrm>
              <a:off x="3198" y="3113"/>
              <a:ext cx="49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" name="Group 34"/>
            <p:cNvGrpSpPr>
              <a:grpSpLocks/>
            </p:cNvGrpSpPr>
            <p:nvPr/>
          </p:nvGrpSpPr>
          <p:grpSpPr bwMode="auto">
            <a:xfrm>
              <a:off x="2909" y="2832"/>
              <a:ext cx="1134" cy="642"/>
              <a:chOff x="4089" y="2286"/>
              <a:chExt cx="1134" cy="660"/>
            </a:xfrm>
          </p:grpSpPr>
          <p:sp>
            <p:nvSpPr>
              <p:cNvPr id="5148" name="Text Box 26"/>
              <p:cNvSpPr txBox="1">
                <a:spLocks noChangeArrowheads="1"/>
              </p:cNvSpPr>
              <p:nvPr/>
            </p:nvSpPr>
            <p:spPr bwMode="auto">
              <a:xfrm>
                <a:off x="4089" y="2432"/>
                <a:ext cx="1134" cy="3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FF0000"/>
                    </a:solidFill>
                    <a:latin typeface="华文新魏" pitchFamily="2" charset="-122"/>
                    <a:ea typeface="华文新魏" pitchFamily="2" charset="-122"/>
                  </a:rPr>
                  <a:t>=</a:t>
                </a:r>
                <a:endParaRPr lang="zh-CN" altLang="en-US" sz="320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  <p:grpSp>
            <p:nvGrpSpPr>
              <p:cNvPr id="5" name="Group 33"/>
              <p:cNvGrpSpPr>
                <a:grpSpLocks/>
              </p:cNvGrpSpPr>
              <p:nvPr/>
            </p:nvGrpSpPr>
            <p:grpSpPr bwMode="auto">
              <a:xfrm>
                <a:off x="4332" y="2286"/>
                <a:ext cx="861" cy="660"/>
                <a:chOff x="4332" y="2286"/>
                <a:chExt cx="861" cy="660"/>
              </a:xfrm>
            </p:grpSpPr>
            <p:sp>
              <p:nvSpPr>
                <p:cNvPr id="5150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4332" y="2567"/>
                  <a:ext cx="861" cy="3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3200">
                      <a:solidFill>
                        <a:srgbClr val="FF0000"/>
                      </a:solidFill>
                      <a:latin typeface="华文新魏" pitchFamily="2" charset="-122"/>
                      <a:ea typeface="华文新魏" pitchFamily="2" charset="-122"/>
                    </a:rPr>
                    <a:t>1000</a:t>
                  </a:r>
                </a:p>
              </p:txBody>
            </p:sp>
            <p:sp>
              <p:nvSpPr>
                <p:cNvPr id="5151" name="Text Box 32"/>
                <p:cNvSpPr txBox="1">
                  <a:spLocks noChangeArrowheads="1"/>
                </p:cNvSpPr>
                <p:nvPr/>
              </p:nvSpPr>
              <p:spPr bwMode="auto">
                <a:xfrm>
                  <a:off x="4513" y="2286"/>
                  <a:ext cx="408" cy="3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3200">
                      <a:solidFill>
                        <a:srgbClr val="FF0000"/>
                      </a:solidFill>
                      <a:latin typeface="华文新魏" pitchFamily="2" charset="-122"/>
                      <a:ea typeface="华文新魏" pitchFamily="2" charset="-122"/>
                    </a:rPr>
                    <a:t>6</a:t>
                  </a:r>
                </a:p>
              </p:txBody>
            </p:sp>
          </p:grpSp>
        </p:grpSp>
      </p:grpSp>
      <p:grpSp>
        <p:nvGrpSpPr>
          <p:cNvPr id="6" name="Group 61"/>
          <p:cNvGrpSpPr>
            <a:grpSpLocks/>
          </p:cNvGrpSpPr>
          <p:nvPr/>
        </p:nvGrpSpPr>
        <p:grpSpPr bwMode="auto">
          <a:xfrm>
            <a:off x="2254250" y="3646488"/>
            <a:ext cx="1800225" cy="1089025"/>
            <a:chOff x="3818" y="1889"/>
            <a:chExt cx="1134" cy="686"/>
          </a:xfrm>
        </p:grpSpPr>
        <p:sp>
          <p:nvSpPr>
            <p:cNvPr id="5142" name="Line 38"/>
            <p:cNvSpPr>
              <a:spLocks noChangeShapeType="1"/>
            </p:cNvSpPr>
            <p:nvPr/>
          </p:nvSpPr>
          <p:spPr bwMode="auto">
            <a:xfrm>
              <a:off x="4144" y="2205"/>
              <a:ext cx="49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" name="Text Box 40"/>
            <p:cNvSpPr txBox="1">
              <a:spLocks noChangeArrowheads="1"/>
            </p:cNvSpPr>
            <p:nvPr/>
          </p:nvSpPr>
          <p:spPr bwMode="auto">
            <a:xfrm>
              <a:off x="3818" y="2036"/>
              <a:ext cx="1134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=</a:t>
              </a:r>
              <a:endPara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5144" name="Text Box 42"/>
            <p:cNvSpPr txBox="1">
              <a:spLocks noChangeArrowheads="1"/>
            </p:cNvSpPr>
            <p:nvPr/>
          </p:nvSpPr>
          <p:spPr bwMode="auto">
            <a:xfrm>
              <a:off x="4008" y="2207"/>
              <a:ext cx="861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   10</a:t>
              </a:r>
            </a:p>
          </p:txBody>
        </p:sp>
        <p:sp>
          <p:nvSpPr>
            <p:cNvPr id="5145" name="Text Box 43"/>
            <p:cNvSpPr txBox="1">
              <a:spLocks noChangeArrowheads="1"/>
            </p:cNvSpPr>
            <p:nvPr/>
          </p:nvSpPr>
          <p:spPr bwMode="auto">
            <a:xfrm>
              <a:off x="4181" y="1889"/>
              <a:ext cx="408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 5</a:t>
              </a:r>
            </a:p>
          </p:txBody>
        </p:sp>
      </p:grpSp>
      <p:grpSp>
        <p:nvGrpSpPr>
          <p:cNvPr id="7" name="Group 62"/>
          <p:cNvGrpSpPr>
            <a:grpSpLocks/>
          </p:cNvGrpSpPr>
          <p:nvPr/>
        </p:nvGrpSpPr>
        <p:grpSpPr bwMode="auto">
          <a:xfrm>
            <a:off x="5716588" y="3548063"/>
            <a:ext cx="1590675" cy="1147762"/>
            <a:chOff x="3964" y="2704"/>
            <a:chExt cx="1002" cy="723"/>
          </a:xfrm>
        </p:grpSpPr>
        <p:sp>
          <p:nvSpPr>
            <p:cNvPr id="5138" name="Line 49"/>
            <p:cNvSpPr>
              <a:spLocks noChangeShapeType="1"/>
            </p:cNvSpPr>
            <p:nvPr/>
          </p:nvSpPr>
          <p:spPr bwMode="auto">
            <a:xfrm>
              <a:off x="4286" y="3067"/>
              <a:ext cx="49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" name="Text Box 51"/>
            <p:cNvSpPr txBox="1">
              <a:spLocks noChangeArrowheads="1"/>
            </p:cNvSpPr>
            <p:nvPr/>
          </p:nvSpPr>
          <p:spPr bwMode="auto">
            <a:xfrm>
              <a:off x="3964" y="2930"/>
              <a:ext cx="770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=</a:t>
              </a:r>
              <a:endPara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5140" name="Text Box 53"/>
            <p:cNvSpPr txBox="1">
              <a:spLocks noChangeArrowheads="1"/>
            </p:cNvSpPr>
            <p:nvPr/>
          </p:nvSpPr>
          <p:spPr bwMode="auto">
            <a:xfrm>
              <a:off x="4105" y="3059"/>
              <a:ext cx="861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  100</a:t>
              </a:r>
            </a:p>
          </p:txBody>
        </p:sp>
        <p:sp>
          <p:nvSpPr>
            <p:cNvPr id="5141" name="Text Box 54"/>
            <p:cNvSpPr txBox="1">
              <a:spLocks noChangeArrowheads="1"/>
            </p:cNvSpPr>
            <p:nvPr/>
          </p:nvSpPr>
          <p:spPr bwMode="auto">
            <a:xfrm>
              <a:off x="4286" y="2704"/>
              <a:ext cx="589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80</a:t>
              </a:r>
            </a:p>
          </p:txBody>
        </p:sp>
      </p:grpSp>
      <p:grpSp>
        <p:nvGrpSpPr>
          <p:cNvPr id="8" name="Group 73"/>
          <p:cNvGrpSpPr>
            <a:grpSpLocks/>
          </p:cNvGrpSpPr>
          <p:nvPr/>
        </p:nvGrpSpPr>
        <p:grpSpPr bwMode="auto">
          <a:xfrm>
            <a:off x="2255838" y="2268538"/>
            <a:ext cx="1800225" cy="1008062"/>
            <a:chOff x="4186" y="2256"/>
            <a:chExt cx="1134" cy="635"/>
          </a:xfrm>
        </p:grpSpPr>
        <p:sp>
          <p:nvSpPr>
            <p:cNvPr id="5134" name="Line 69"/>
            <p:cNvSpPr>
              <a:spLocks noChangeShapeType="1"/>
            </p:cNvSpPr>
            <p:nvPr/>
          </p:nvSpPr>
          <p:spPr bwMode="auto">
            <a:xfrm>
              <a:off x="4559" y="2567"/>
              <a:ext cx="49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" name="Text Box 70"/>
            <p:cNvSpPr txBox="1">
              <a:spLocks noChangeArrowheads="1"/>
            </p:cNvSpPr>
            <p:nvPr/>
          </p:nvSpPr>
          <p:spPr bwMode="auto">
            <a:xfrm>
              <a:off x="4186" y="2431"/>
              <a:ext cx="1134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=</a:t>
              </a:r>
              <a:endPara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5136" name="Text Box 71"/>
            <p:cNvSpPr txBox="1">
              <a:spLocks noChangeArrowheads="1"/>
            </p:cNvSpPr>
            <p:nvPr/>
          </p:nvSpPr>
          <p:spPr bwMode="auto">
            <a:xfrm>
              <a:off x="4285" y="2523"/>
              <a:ext cx="861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   100</a:t>
              </a:r>
            </a:p>
          </p:txBody>
        </p:sp>
        <p:sp>
          <p:nvSpPr>
            <p:cNvPr id="5137" name="Text Box 72"/>
            <p:cNvSpPr txBox="1">
              <a:spLocks noChangeArrowheads="1"/>
            </p:cNvSpPr>
            <p:nvPr/>
          </p:nvSpPr>
          <p:spPr bwMode="auto">
            <a:xfrm>
              <a:off x="4489" y="2256"/>
              <a:ext cx="521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 39</a:t>
              </a:r>
            </a:p>
          </p:txBody>
        </p:sp>
      </p:grpSp>
      <p:sp>
        <p:nvSpPr>
          <p:cNvPr id="39" name="同侧圆角矩形 38"/>
          <p:cNvSpPr/>
          <p:nvPr/>
        </p:nvSpPr>
        <p:spPr>
          <a:xfrm>
            <a:off x="452438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2466975" y="2547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719138" y="5391150"/>
            <a:ext cx="7772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橡皮和铅笔的单价相等吗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?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为什么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?</a:t>
            </a:r>
          </a:p>
        </p:txBody>
      </p:sp>
      <p:sp>
        <p:nvSpPr>
          <p:cNvPr id="8" name="同侧圆角矩形 7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1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150" name="图片 2" descr="屏幕剪辑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3288" y="1743075"/>
            <a:ext cx="755332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9975" y="4491038"/>
            <a:ext cx="2519363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椭圆形标注 1"/>
          <p:cNvSpPr/>
          <p:nvPr/>
        </p:nvSpPr>
        <p:spPr>
          <a:xfrm>
            <a:off x="539750" y="1824038"/>
            <a:ext cx="8078788" cy="2514600"/>
          </a:xfrm>
          <a:prstGeom prst="wedgeEllipseCallout">
            <a:avLst>
              <a:gd name="adj1" fmla="val 34493"/>
              <a:gd name="adj2" fmla="val 7129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7172" name="Rectangle 27"/>
          <p:cNvSpPr>
            <a:spLocks noChangeArrowheads="1"/>
          </p:cNvSpPr>
          <p:nvPr/>
        </p:nvSpPr>
        <p:spPr bwMode="auto">
          <a:xfrm>
            <a:off x="2771775" y="30813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173" name="Rectangle 30"/>
          <p:cNvSpPr>
            <a:spLocks noChangeArrowheads="1"/>
          </p:cNvSpPr>
          <p:nvPr/>
        </p:nvSpPr>
        <p:spPr bwMode="auto">
          <a:xfrm>
            <a:off x="4262438" y="30718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174" name="Text Box 34"/>
          <p:cNvSpPr txBox="1">
            <a:spLocks noChangeArrowheads="1"/>
          </p:cNvSpPr>
          <p:nvPr/>
        </p:nvSpPr>
        <p:spPr bwMode="auto">
          <a:xfrm>
            <a:off x="2470150" y="2193925"/>
            <a:ext cx="6199188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0.3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元是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角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,</a:t>
            </a:r>
          </a:p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0.30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元也是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角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,</a:t>
            </a:r>
          </a:p>
          <a:p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所以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0.3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=0.30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元。</a:t>
            </a:r>
            <a:endParaRPr lang="en-US" altLang="zh-CN" sz="36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8575" y="4581525"/>
            <a:ext cx="2519363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2771775" y="30813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262438" y="30718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8197" name="Rectangle 11"/>
          <p:cNvSpPr>
            <a:spLocks noChangeArrowheads="1"/>
          </p:cNvSpPr>
          <p:nvPr/>
        </p:nvSpPr>
        <p:spPr bwMode="auto">
          <a:xfrm>
            <a:off x="3448050" y="2876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8198" name="Rectangle 13"/>
          <p:cNvSpPr>
            <a:spLocks noChangeArrowheads="1"/>
          </p:cNvSpPr>
          <p:nvPr/>
        </p:nvSpPr>
        <p:spPr bwMode="auto">
          <a:xfrm>
            <a:off x="4248150" y="31003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8213" name="Oval 21"/>
          <p:cNvSpPr>
            <a:spLocks noChangeArrowheads="1"/>
          </p:cNvSpPr>
          <p:nvPr/>
        </p:nvSpPr>
        <p:spPr bwMode="auto">
          <a:xfrm>
            <a:off x="152400" y="3573463"/>
            <a:ext cx="6858000" cy="2293937"/>
          </a:xfrm>
          <a:prstGeom prst="ellipse">
            <a:avLst/>
          </a:prstGeom>
          <a:solidFill>
            <a:srgbClr val="E6B9B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2400">
                <a:solidFill>
                  <a:srgbClr val="E6B9B8"/>
                </a:solidFill>
              </a:rPr>
              <a:t>  </a:t>
            </a:r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344488" y="3952875"/>
            <a:ext cx="6781800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  0.3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是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个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0.1,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也就是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30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个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0.01;</a:t>
            </a:r>
          </a:p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         0.30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也是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30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个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0.01,</a:t>
            </a:r>
          </a:p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            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所以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0.3=0.30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grpSp>
        <p:nvGrpSpPr>
          <p:cNvPr id="4" name="组合 1"/>
          <p:cNvGrpSpPr>
            <a:grpSpLocks/>
          </p:cNvGrpSpPr>
          <p:nvPr/>
        </p:nvGrpSpPr>
        <p:grpSpPr bwMode="auto">
          <a:xfrm>
            <a:off x="6008688" y="1008063"/>
            <a:ext cx="2395537" cy="2370137"/>
            <a:chOff x="304800" y="228600"/>
            <a:chExt cx="3810000" cy="3810000"/>
          </a:xfrm>
        </p:grpSpPr>
        <p:sp>
          <p:nvSpPr>
            <p:cNvPr id="8305" name="Rectangle 49"/>
            <p:cNvSpPr>
              <a:spLocks noChangeArrowheads="1"/>
            </p:cNvSpPr>
            <p:nvPr/>
          </p:nvSpPr>
          <p:spPr bwMode="auto">
            <a:xfrm>
              <a:off x="304800" y="228600"/>
              <a:ext cx="381000" cy="3810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06" name="Rectangle 50"/>
            <p:cNvSpPr>
              <a:spLocks noChangeArrowheads="1"/>
            </p:cNvSpPr>
            <p:nvPr/>
          </p:nvSpPr>
          <p:spPr bwMode="auto">
            <a:xfrm>
              <a:off x="685800" y="228600"/>
              <a:ext cx="381000" cy="3810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07" name="Rectangle 51"/>
            <p:cNvSpPr>
              <a:spLocks noChangeArrowheads="1"/>
            </p:cNvSpPr>
            <p:nvPr/>
          </p:nvSpPr>
          <p:spPr bwMode="auto">
            <a:xfrm>
              <a:off x="1066800" y="228600"/>
              <a:ext cx="381000" cy="3810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08" name="Rectangle 52"/>
            <p:cNvSpPr>
              <a:spLocks noChangeArrowheads="1"/>
            </p:cNvSpPr>
            <p:nvPr/>
          </p:nvSpPr>
          <p:spPr bwMode="auto">
            <a:xfrm>
              <a:off x="1447800" y="228600"/>
              <a:ext cx="381000" cy="3810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09" name="Rectangle 53"/>
            <p:cNvSpPr>
              <a:spLocks noChangeArrowheads="1"/>
            </p:cNvSpPr>
            <p:nvPr/>
          </p:nvSpPr>
          <p:spPr bwMode="auto">
            <a:xfrm>
              <a:off x="1828800" y="228600"/>
              <a:ext cx="381000" cy="3810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10" name="Rectangle 54"/>
            <p:cNvSpPr>
              <a:spLocks noChangeArrowheads="1"/>
            </p:cNvSpPr>
            <p:nvPr/>
          </p:nvSpPr>
          <p:spPr bwMode="auto">
            <a:xfrm>
              <a:off x="2209800" y="228600"/>
              <a:ext cx="381000" cy="3810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11" name="Rectangle 55"/>
            <p:cNvSpPr>
              <a:spLocks noChangeArrowheads="1"/>
            </p:cNvSpPr>
            <p:nvPr/>
          </p:nvSpPr>
          <p:spPr bwMode="auto">
            <a:xfrm>
              <a:off x="2590800" y="228600"/>
              <a:ext cx="381000" cy="3810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12" name="Rectangle 56"/>
            <p:cNvSpPr>
              <a:spLocks noChangeArrowheads="1"/>
            </p:cNvSpPr>
            <p:nvPr/>
          </p:nvSpPr>
          <p:spPr bwMode="auto">
            <a:xfrm>
              <a:off x="2971800" y="228600"/>
              <a:ext cx="381000" cy="3810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13" name="Rectangle 57"/>
            <p:cNvSpPr>
              <a:spLocks noChangeArrowheads="1"/>
            </p:cNvSpPr>
            <p:nvPr/>
          </p:nvSpPr>
          <p:spPr bwMode="auto">
            <a:xfrm>
              <a:off x="3352800" y="228600"/>
              <a:ext cx="381000" cy="3810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14" name="Rectangle 58"/>
            <p:cNvSpPr>
              <a:spLocks noChangeArrowheads="1"/>
            </p:cNvSpPr>
            <p:nvPr/>
          </p:nvSpPr>
          <p:spPr bwMode="auto">
            <a:xfrm>
              <a:off x="3733800" y="228600"/>
              <a:ext cx="381000" cy="3810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组合 2"/>
          <p:cNvGrpSpPr>
            <a:grpSpLocks/>
          </p:cNvGrpSpPr>
          <p:nvPr/>
        </p:nvGrpSpPr>
        <p:grpSpPr bwMode="auto">
          <a:xfrm>
            <a:off x="2930525" y="1022350"/>
            <a:ext cx="2352675" cy="2355850"/>
            <a:chOff x="4876800" y="228600"/>
            <a:chExt cx="3810000" cy="3810000"/>
          </a:xfrm>
        </p:grpSpPr>
        <p:sp>
          <p:nvSpPr>
            <p:cNvPr id="8205" name="Rectangle 36"/>
            <p:cNvSpPr>
              <a:spLocks noChangeArrowheads="1"/>
            </p:cNvSpPr>
            <p:nvPr/>
          </p:nvSpPr>
          <p:spPr bwMode="auto">
            <a:xfrm>
              <a:off x="4876800" y="228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6" name="Rectangle 37"/>
            <p:cNvSpPr>
              <a:spLocks noChangeArrowheads="1"/>
            </p:cNvSpPr>
            <p:nvPr/>
          </p:nvSpPr>
          <p:spPr bwMode="auto">
            <a:xfrm>
              <a:off x="4876800" y="609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7" name="Rectangle 38"/>
            <p:cNvSpPr>
              <a:spLocks noChangeArrowheads="1"/>
            </p:cNvSpPr>
            <p:nvPr/>
          </p:nvSpPr>
          <p:spPr bwMode="auto">
            <a:xfrm>
              <a:off x="4876800" y="990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8" name="Rectangle 39"/>
            <p:cNvSpPr>
              <a:spLocks noChangeArrowheads="1"/>
            </p:cNvSpPr>
            <p:nvPr/>
          </p:nvSpPr>
          <p:spPr bwMode="auto">
            <a:xfrm>
              <a:off x="4876800" y="1371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9" name="Rectangle 40"/>
            <p:cNvSpPr>
              <a:spLocks noChangeArrowheads="1"/>
            </p:cNvSpPr>
            <p:nvPr/>
          </p:nvSpPr>
          <p:spPr bwMode="auto">
            <a:xfrm>
              <a:off x="4876800" y="1752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0" name="Rectangle 41"/>
            <p:cNvSpPr>
              <a:spLocks noChangeArrowheads="1"/>
            </p:cNvSpPr>
            <p:nvPr/>
          </p:nvSpPr>
          <p:spPr bwMode="auto">
            <a:xfrm>
              <a:off x="4876800" y="2133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1" name="Rectangle 42"/>
            <p:cNvSpPr>
              <a:spLocks noChangeArrowheads="1"/>
            </p:cNvSpPr>
            <p:nvPr/>
          </p:nvSpPr>
          <p:spPr bwMode="auto">
            <a:xfrm>
              <a:off x="4876800" y="2514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2" name="Rectangle 43"/>
            <p:cNvSpPr>
              <a:spLocks noChangeArrowheads="1"/>
            </p:cNvSpPr>
            <p:nvPr/>
          </p:nvSpPr>
          <p:spPr bwMode="auto">
            <a:xfrm>
              <a:off x="4876800" y="2895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" name="Rectangle 44"/>
            <p:cNvSpPr>
              <a:spLocks noChangeArrowheads="1"/>
            </p:cNvSpPr>
            <p:nvPr/>
          </p:nvSpPr>
          <p:spPr bwMode="auto">
            <a:xfrm>
              <a:off x="4876800" y="3276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" name="Rectangle 45"/>
            <p:cNvSpPr>
              <a:spLocks noChangeArrowheads="1"/>
            </p:cNvSpPr>
            <p:nvPr/>
          </p:nvSpPr>
          <p:spPr bwMode="auto">
            <a:xfrm>
              <a:off x="4876800" y="3657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5" name="Rectangle 59"/>
            <p:cNvSpPr>
              <a:spLocks noChangeArrowheads="1"/>
            </p:cNvSpPr>
            <p:nvPr/>
          </p:nvSpPr>
          <p:spPr bwMode="auto">
            <a:xfrm>
              <a:off x="5257800" y="228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6" name="Rectangle 60"/>
            <p:cNvSpPr>
              <a:spLocks noChangeArrowheads="1"/>
            </p:cNvSpPr>
            <p:nvPr/>
          </p:nvSpPr>
          <p:spPr bwMode="auto">
            <a:xfrm>
              <a:off x="5257800" y="609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7" name="Rectangle 61"/>
            <p:cNvSpPr>
              <a:spLocks noChangeArrowheads="1"/>
            </p:cNvSpPr>
            <p:nvPr/>
          </p:nvSpPr>
          <p:spPr bwMode="auto">
            <a:xfrm>
              <a:off x="5257800" y="990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8" name="Rectangle 62"/>
            <p:cNvSpPr>
              <a:spLocks noChangeArrowheads="1"/>
            </p:cNvSpPr>
            <p:nvPr/>
          </p:nvSpPr>
          <p:spPr bwMode="auto">
            <a:xfrm>
              <a:off x="5257800" y="1371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9" name="Rectangle 63"/>
            <p:cNvSpPr>
              <a:spLocks noChangeArrowheads="1"/>
            </p:cNvSpPr>
            <p:nvPr/>
          </p:nvSpPr>
          <p:spPr bwMode="auto">
            <a:xfrm>
              <a:off x="5257800" y="1752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0" name="Rectangle 64"/>
            <p:cNvSpPr>
              <a:spLocks noChangeArrowheads="1"/>
            </p:cNvSpPr>
            <p:nvPr/>
          </p:nvSpPr>
          <p:spPr bwMode="auto">
            <a:xfrm>
              <a:off x="5257800" y="2133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1" name="Rectangle 65"/>
            <p:cNvSpPr>
              <a:spLocks noChangeArrowheads="1"/>
            </p:cNvSpPr>
            <p:nvPr/>
          </p:nvSpPr>
          <p:spPr bwMode="auto">
            <a:xfrm>
              <a:off x="5257800" y="2514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2" name="Rectangle 66"/>
            <p:cNvSpPr>
              <a:spLocks noChangeArrowheads="1"/>
            </p:cNvSpPr>
            <p:nvPr/>
          </p:nvSpPr>
          <p:spPr bwMode="auto">
            <a:xfrm>
              <a:off x="5257800" y="2895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3" name="Rectangle 67"/>
            <p:cNvSpPr>
              <a:spLocks noChangeArrowheads="1"/>
            </p:cNvSpPr>
            <p:nvPr/>
          </p:nvSpPr>
          <p:spPr bwMode="auto">
            <a:xfrm>
              <a:off x="5257800" y="3276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4" name="Rectangle 68"/>
            <p:cNvSpPr>
              <a:spLocks noChangeArrowheads="1"/>
            </p:cNvSpPr>
            <p:nvPr/>
          </p:nvSpPr>
          <p:spPr bwMode="auto">
            <a:xfrm>
              <a:off x="5257800" y="3657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5" name="Rectangle 69"/>
            <p:cNvSpPr>
              <a:spLocks noChangeArrowheads="1"/>
            </p:cNvSpPr>
            <p:nvPr/>
          </p:nvSpPr>
          <p:spPr bwMode="auto">
            <a:xfrm>
              <a:off x="5638800" y="228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6" name="Rectangle 70"/>
            <p:cNvSpPr>
              <a:spLocks noChangeArrowheads="1"/>
            </p:cNvSpPr>
            <p:nvPr/>
          </p:nvSpPr>
          <p:spPr bwMode="auto">
            <a:xfrm>
              <a:off x="5638800" y="609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7" name="Rectangle 71"/>
            <p:cNvSpPr>
              <a:spLocks noChangeArrowheads="1"/>
            </p:cNvSpPr>
            <p:nvPr/>
          </p:nvSpPr>
          <p:spPr bwMode="auto">
            <a:xfrm>
              <a:off x="5638800" y="990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8" name="Rectangle 72"/>
            <p:cNvSpPr>
              <a:spLocks noChangeArrowheads="1"/>
            </p:cNvSpPr>
            <p:nvPr/>
          </p:nvSpPr>
          <p:spPr bwMode="auto">
            <a:xfrm>
              <a:off x="5638800" y="1371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9" name="Rectangle 73"/>
            <p:cNvSpPr>
              <a:spLocks noChangeArrowheads="1"/>
            </p:cNvSpPr>
            <p:nvPr/>
          </p:nvSpPr>
          <p:spPr bwMode="auto">
            <a:xfrm>
              <a:off x="5638800" y="1752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30" name="Rectangle 74"/>
            <p:cNvSpPr>
              <a:spLocks noChangeArrowheads="1"/>
            </p:cNvSpPr>
            <p:nvPr/>
          </p:nvSpPr>
          <p:spPr bwMode="auto">
            <a:xfrm>
              <a:off x="5638800" y="2133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31" name="Rectangle 75"/>
            <p:cNvSpPr>
              <a:spLocks noChangeArrowheads="1"/>
            </p:cNvSpPr>
            <p:nvPr/>
          </p:nvSpPr>
          <p:spPr bwMode="auto">
            <a:xfrm>
              <a:off x="5638800" y="2514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32" name="Rectangle 76"/>
            <p:cNvSpPr>
              <a:spLocks noChangeArrowheads="1"/>
            </p:cNvSpPr>
            <p:nvPr/>
          </p:nvSpPr>
          <p:spPr bwMode="auto">
            <a:xfrm>
              <a:off x="5638800" y="2895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33" name="Rectangle 77"/>
            <p:cNvSpPr>
              <a:spLocks noChangeArrowheads="1"/>
            </p:cNvSpPr>
            <p:nvPr/>
          </p:nvSpPr>
          <p:spPr bwMode="auto">
            <a:xfrm>
              <a:off x="5638800" y="3276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34" name="Rectangle 78"/>
            <p:cNvSpPr>
              <a:spLocks noChangeArrowheads="1"/>
            </p:cNvSpPr>
            <p:nvPr/>
          </p:nvSpPr>
          <p:spPr bwMode="auto">
            <a:xfrm>
              <a:off x="5638800" y="3657600"/>
              <a:ext cx="3810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35" name="Rectangle 79"/>
            <p:cNvSpPr>
              <a:spLocks noChangeArrowheads="1"/>
            </p:cNvSpPr>
            <p:nvPr/>
          </p:nvSpPr>
          <p:spPr bwMode="auto">
            <a:xfrm>
              <a:off x="6019800" y="228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36" name="Rectangle 80"/>
            <p:cNvSpPr>
              <a:spLocks noChangeArrowheads="1"/>
            </p:cNvSpPr>
            <p:nvPr/>
          </p:nvSpPr>
          <p:spPr bwMode="auto">
            <a:xfrm>
              <a:off x="6019800" y="609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37" name="Rectangle 81"/>
            <p:cNvSpPr>
              <a:spLocks noChangeArrowheads="1"/>
            </p:cNvSpPr>
            <p:nvPr/>
          </p:nvSpPr>
          <p:spPr bwMode="auto">
            <a:xfrm>
              <a:off x="6019800" y="990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38" name="Rectangle 82"/>
            <p:cNvSpPr>
              <a:spLocks noChangeArrowheads="1"/>
            </p:cNvSpPr>
            <p:nvPr/>
          </p:nvSpPr>
          <p:spPr bwMode="auto">
            <a:xfrm>
              <a:off x="6019800" y="1371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39" name="Rectangle 83"/>
            <p:cNvSpPr>
              <a:spLocks noChangeArrowheads="1"/>
            </p:cNvSpPr>
            <p:nvPr/>
          </p:nvSpPr>
          <p:spPr bwMode="auto">
            <a:xfrm>
              <a:off x="6019800" y="1752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40" name="Rectangle 84"/>
            <p:cNvSpPr>
              <a:spLocks noChangeArrowheads="1"/>
            </p:cNvSpPr>
            <p:nvPr/>
          </p:nvSpPr>
          <p:spPr bwMode="auto">
            <a:xfrm>
              <a:off x="6019800" y="2133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41" name="Rectangle 85"/>
            <p:cNvSpPr>
              <a:spLocks noChangeArrowheads="1"/>
            </p:cNvSpPr>
            <p:nvPr/>
          </p:nvSpPr>
          <p:spPr bwMode="auto">
            <a:xfrm>
              <a:off x="6019800" y="2514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42" name="Rectangle 86"/>
            <p:cNvSpPr>
              <a:spLocks noChangeArrowheads="1"/>
            </p:cNvSpPr>
            <p:nvPr/>
          </p:nvSpPr>
          <p:spPr bwMode="auto">
            <a:xfrm>
              <a:off x="6019800" y="2895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43" name="Rectangle 87"/>
            <p:cNvSpPr>
              <a:spLocks noChangeArrowheads="1"/>
            </p:cNvSpPr>
            <p:nvPr/>
          </p:nvSpPr>
          <p:spPr bwMode="auto">
            <a:xfrm>
              <a:off x="6019800" y="3276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44" name="Rectangle 88"/>
            <p:cNvSpPr>
              <a:spLocks noChangeArrowheads="1"/>
            </p:cNvSpPr>
            <p:nvPr/>
          </p:nvSpPr>
          <p:spPr bwMode="auto">
            <a:xfrm>
              <a:off x="6019800" y="3657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45" name="Rectangle 89"/>
            <p:cNvSpPr>
              <a:spLocks noChangeArrowheads="1"/>
            </p:cNvSpPr>
            <p:nvPr/>
          </p:nvSpPr>
          <p:spPr bwMode="auto">
            <a:xfrm>
              <a:off x="6400800" y="228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46" name="Rectangle 90"/>
            <p:cNvSpPr>
              <a:spLocks noChangeArrowheads="1"/>
            </p:cNvSpPr>
            <p:nvPr/>
          </p:nvSpPr>
          <p:spPr bwMode="auto">
            <a:xfrm>
              <a:off x="6400800" y="609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47" name="Rectangle 91"/>
            <p:cNvSpPr>
              <a:spLocks noChangeArrowheads="1"/>
            </p:cNvSpPr>
            <p:nvPr/>
          </p:nvSpPr>
          <p:spPr bwMode="auto">
            <a:xfrm>
              <a:off x="6400800" y="990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48" name="Rectangle 92"/>
            <p:cNvSpPr>
              <a:spLocks noChangeArrowheads="1"/>
            </p:cNvSpPr>
            <p:nvPr/>
          </p:nvSpPr>
          <p:spPr bwMode="auto">
            <a:xfrm>
              <a:off x="6400800" y="1371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49" name="Rectangle 93"/>
            <p:cNvSpPr>
              <a:spLocks noChangeArrowheads="1"/>
            </p:cNvSpPr>
            <p:nvPr/>
          </p:nvSpPr>
          <p:spPr bwMode="auto">
            <a:xfrm>
              <a:off x="6400800" y="1752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50" name="Rectangle 94"/>
            <p:cNvSpPr>
              <a:spLocks noChangeArrowheads="1"/>
            </p:cNvSpPr>
            <p:nvPr/>
          </p:nvSpPr>
          <p:spPr bwMode="auto">
            <a:xfrm>
              <a:off x="6400800" y="2133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51" name="Rectangle 95"/>
            <p:cNvSpPr>
              <a:spLocks noChangeArrowheads="1"/>
            </p:cNvSpPr>
            <p:nvPr/>
          </p:nvSpPr>
          <p:spPr bwMode="auto">
            <a:xfrm>
              <a:off x="6400800" y="2514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52" name="Rectangle 96"/>
            <p:cNvSpPr>
              <a:spLocks noChangeArrowheads="1"/>
            </p:cNvSpPr>
            <p:nvPr/>
          </p:nvSpPr>
          <p:spPr bwMode="auto">
            <a:xfrm>
              <a:off x="6400800" y="2895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53" name="Rectangle 97"/>
            <p:cNvSpPr>
              <a:spLocks noChangeArrowheads="1"/>
            </p:cNvSpPr>
            <p:nvPr/>
          </p:nvSpPr>
          <p:spPr bwMode="auto">
            <a:xfrm>
              <a:off x="6400800" y="3276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54" name="Rectangle 98"/>
            <p:cNvSpPr>
              <a:spLocks noChangeArrowheads="1"/>
            </p:cNvSpPr>
            <p:nvPr/>
          </p:nvSpPr>
          <p:spPr bwMode="auto">
            <a:xfrm>
              <a:off x="6400800" y="3657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55" name="Rectangle 99"/>
            <p:cNvSpPr>
              <a:spLocks noChangeArrowheads="1"/>
            </p:cNvSpPr>
            <p:nvPr/>
          </p:nvSpPr>
          <p:spPr bwMode="auto">
            <a:xfrm>
              <a:off x="6781800" y="228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56" name="Rectangle 100"/>
            <p:cNvSpPr>
              <a:spLocks noChangeArrowheads="1"/>
            </p:cNvSpPr>
            <p:nvPr/>
          </p:nvSpPr>
          <p:spPr bwMode="auto">
            <a:xfrm>
              <a:off x="6781800" y="609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57" name="Rectangle 101"/>
            <p:cNvSpPr>
              <a:spLocks noChangeArrowheads="1"/>
            </p:cNvSpPr>
            <p:nvPr/>
          </p:nvSpPr>
          <p:spPr bwMode="auto">
            <a:xfrm>
              <a:off x="6781800" y="990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58" name="Rectangle 102"/>
            <p:cNvSpPr>
              <a:spLocks noChangeArrowheads="1"/>
            </p:cNvSpPr>
            <p:nvPr/>
          </p:nvSpPr>
          <p:spPr bwMode="auto">
            <a:xfrm>
              <a:off x="6781800" y="1371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59" name="Rectangle 103"/>
            <p:cNvSpPr>
              <a:spLocks noChangeArrowheads="1"/>
            </p:cNvSpPr>
            <p:nvPr/>
          </p:nvSpPr>
          <p:spPr bwMode="auto">
            <a:xfrm>
              <a:off x="6781800" y="1752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60" name="Rectangle 104"/>
            <p:cNvSpPr>
              <a:spLocks noChangeArrowheads="1"/>
            </p:cNvSpPr>
            <p:nvPr/>
          </p:nvSpPr>
          <p:spPr bwMode="auto">
            <a:xfrm>
              <a:off x="6781800" y="2133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61" name="Rectangle 105"/>
            <p:cNvSpPr>
              <a:spLocks noChangeArrowheads="1"/>
            </p:cNvSpPr>
            <p:nvPr/>
          </p:nvSpPr>
          <p:spPr bwMode="auto">
            <a:xfrm>
              <a:off x="6781800" y="2514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62" name="Rectangle 106"/>
            <p:cNvSpPr>
              <a:spLocks noChangeArrowheads="1"/>
            </p:cNvSpPr>
            <p:nvPr/>
          </p:nvSpPr>
          <p:spPr bwMode="auto">
            <a:xfrm>
              <a:off x="6781800" y="2895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63" name="Rectangle 107"/>
            <p:cNvSpPr>
              <a:spLocks noChangeArrowheads="1"/>
            </p:cNvSpPr>
            <p:nvPr/>
          </p:nvSpPr>
          <p:spPr bwMode="auto">
            <a:xfrm>
              <a:off x="6781800" y="3276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64" name="Rectangle 108"/>
            <p:cNvSpPr>
              <a:spLocks noChangeArrowheads="1"/>
            </p:cNvSpPr>
            <p:nvPr/>
          </p:nvSpPr>
          <p:spPr bwMode="auto">
            <a:xfrm>
              <a:off x="6781800" y="3657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65" name="Rectangle 109"/>
            <p:cNvSpPr>
              <a:spLocks noChangeArrowheads="1"/>
            </p:cNvSpPr>
            <p:nvPr/>
          </p:nvSpPr>
          <p:spPr bwMode="auto">
            <a:xfrm>
              <a:off x="7162800" y="228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66" name="Rectangle 110"/>
            <p:cNvSpPr>
              <a:spLocks noChangeArrowheads="1"/>
            </p:cNvSpPr>
            <p:nvPr/>
          </p:nvSpPr>
          <p:spPr bwMode="auto">
            <a:xfrm>
              <a:off x="7162800" y="609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67" name="Rectangle 111"/>
            <p:cNvSpPr>
              <a:spLocks noChangeArrowheads="1"/>
            </p:cNvSpPr>
            <p:nvPr/>
          </p:nvSpPr>
          <p:spPr bwMode="auto">
            <a:xfrm>
              <a:off x="7162800" y="990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68" name="Rectangle 112"/>
            <p:cNvSpPr>
              <a:spLocks noChangeArrowheads="1"/>
            </p:cNvSpPr>
            <p:nvPr/>
          </p:nvSpPr>
          <p:spPr bwMode="auto">
            <a:xfrm>
              <a:off x="7162800" y="1371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69" name="Rectangle 113"/>
            <p:cNvSpPr>
              <a:spLocks noChangeArrowheads="1"/>
            </p:cNvSpPr>
            <p:nvPr/>
          </p:nvSpPr>
          <p:spPr bwMode="auto">
            <a:xfrm>
              <a:off x="7162800" y="1752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0" name="Rectangle 114"/>
            <p:cNvSpPr>
              <a:spLocks noChangeArrowheads="1"/>
            </p:cNvSpPr>
            <p:nvPr/>
          </p:nvSpPr>
          <p:spPr bwMode="auto">
            <a:xfrm>
              <a:off x="7162800" y="2133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1" name="Rectangle 115"/>
            <p:cNvSpPr>
              <a:spLocks noChangeArrowheads="1"/>
            </p:cNvSpPr>
            <p:nvPr/>
          </p:nvSpPr>
          <p:spPr bwMode="auto">
            <a:xfrm>
              <a:off x="7162800" y="2514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2" name="Rectangle 116"/>
            <p:cNvSpPr>
              <a:spLocks noChangeArrowheads="1"/>
            </p:cNvSpPr>
            <p:nvPr/>
          </p:nvSpPr>
          <p:spPr bwMode="auto">
            <a:xfrm>
              <a:off x="7162800" y="2895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3" name="Rectangle 117"/>
            <p:cNvSpPr>
              <a:spLocks noChangeArrowheads="1"/>
            </p:cNvSpPr>
            <p:nvPr/>
          </p:nvSpPr>
          <p:spPr bwMode="auto">
            <a:xfrm>
              <a:off x="7162800" y="3276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4" name="Rectangle 118"/>
            <p:cNvSpPr>
              <a:spLocks noChangeArrowheads="1"/>
            </p:cNvSpPr>
            <p:nvPr/>
          </p:nvSpPr>
          <p:spPr bwMode="auto">
            <a:xfrm>
              <a:off x="7162800" y="3657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5" name="Rectangle 119"/>
            <p:cNvSpPr>
              <a:spLocks noChangeArrowheads="1"/>
            </p:cNvSpPr>
            <p:nvPr/>
          </p:nvSpPr>
          <p:spPr bwMode="auto">
            <a:xfrm>
              <a:off x="7543800" y="228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6" name="Rectangle 120"/>
            <p:cNvSpPr>
              <a:spLocks noChangeArrowheads="1"/>
            </p:cNvSpPr>
            <p:nvPr/>
          </p:nvSpPr>
          <p:spPr bwMode="auto">
            <a:xfrm>
              <a:off x="7543800" y="609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7" name="Rectangle 121"/>
            <p:cNvSpPr>
              <a:spLocks noChangeArrowheads="1"/>
            </p:cNvSpPr>
            <p:nvPr/>
          </p:nvSpPr>
          <p:spPr bwMode="auto">
            <a:xfrm>
              <a:off x="7543800" y="990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8" name="Rectangle 122"/>
            <p:cNvSpPr>
              <a:spLocks noChangeArrowheads="1"/>
            </p:cNvSpPr>
            <p:nvPr/>
          </p:nvSpPr>
          <p:spPr bwMode="auto">
            <a:xfrm>
              <a:off x="7543800" y="1371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9" name="Rectangle 123"/>
            <p:cNvSpPr>
              <a:spLocks noChangeArrowheads="1"/>
            </p:cNvSpPr>
            <p:nvPr/>
          </p:nvSpPr>
          <p:spPr bwMode="auto">
            <a:xfrm>
              <a:off x="7543800" y="1752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80" name="Rectangle 124"/>
            <p:cNvSpPr>
              <a:spLocks noChangeArrowheads="1"/>
            </p:cNvSpPr>
            <p:nvPr/>
          </p:nvSpPr>
          <p:spPr bwMode="auto">
            <a:xfrm>
              <a:off x="7543800" y="2133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81" name="Rectangle 125"/>
            <p:cNvSpPr>
              <a:spLocks noChangeArrowheads="1"/>
            </p:cNvSpPr>
            <p:nvPr/>
          </p:nvSpPr>
          <p:spPr bwMode="auto">
            <a:xfrm>
              <a:off x="7543800" y="2514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82" name="Rectangle 126"/>
            <p:cNvSpPr>
              <a:spLocks noChangeArrowheads="1"/>
            </p:cNvSpPr>
            <p:nvPr/>
          </p:nvSpPr>
          <p:spPr bwMode="auto">
            <a:xfrm>
              <a:off x="7543800" y="2895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83" name="Rectangle 127"/>
            <p:cNvSpPr>
              <a:spLocks noChangeArrowheads="1"/>
            </p:cNvSpPr>
            <p:nvPr/>
          </p:nvSpPr>
          <p:spPr bwMode="auto">
            <a:xfrm>
              <a:off x="7543800" y="3276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84" name="Rectangle 128"/>
            <p:cNvSpPr>
              <a:spLocks noChangeArrowheads="1"/>
            </p:cNvSpPr>
            <p:nvPr/>
          </p:nvSpPr>
          <p:spPr bwMode="auto">
            <a:xfrm>
              <a:off x="7543800" y="3657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85" name="Rectangle 129"/>
            <p:cNvSpPr>
              <a:spLocks noChangeArrowheads="1"/>
            </p:cNvSpPr>
            <p:nvPr/>
          </p:nvSpPr>
          <p:spPr bwMode="auto">
            <a:xfrm>
              <a:off x="7924800" y="228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86" name="Rectangle 130"/>
            <p:cNvSpPr>
              <a:spLocks noChangeArrowheads="1"/>
            </p:cNvSpPr>
            <p:nvPr/>
          </p:nvSpPr>
          <p:spPr bwMode="auto">
            <a:xfrm>
              <a:off x="7924800" y="609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87" name="Rectangle 131"/>
            <p:cNvSpPr>
              <a:spLocks noChangeArrowheads="1"/>
            </p:cNvSpPr>
            <p:nvPr/>
          </p:nvSpPr>
          <p:spPr bwMode="auto">
            <a:xfrm>
              <a:off x="7924800" y="990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88" name="Rectangle 132"/>
            <p:cNvSpPr>
              <a:spLocks noChangeArrowheads="1"/>
            </p:cNvSpPr>
            <p:nvPr/>
          </p:nvSpPr>
          <p:spPr bwMode="auto">
            <a:xfrm>
              <a:off x="7924800" y="1371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89" name="Rectangle 133"/>
            <p:cNvSpPr>
              <a:spLocks noChangeArrowheads="1"/>
            </p:cNvSpPr>
            <p:nvPr/>
          </p:nvSpPr>
          <p:spPr bwMode="auto">
            <a:xfrm>
              <a:off x="7924800" y="1752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90" name="Rectangle 134"/>
            <p:cNvSpPr>
              <a:spLocks noChangeArrowheads="1"/>
            </p:cNvSpPr>
            <p:nvPr/>
          </p:nvSpPr>
          <p:spPr bwMode="auto">
            <a:xfrm>
              <a:off x="7924800" y="2133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91" name="Rectangle 135"/>
            <p:cNvSpPr>
              <a:spLocks noChangeArrowheads="1"/>
            </p:cNvSpPr>
            <p:nvPr/>
          </p:nvSpPr>
          <p:spPr bwMode="auto">
            <a:xfrm>
              <a:off x="7924800" y="2514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92" name="Rectangle 136"/>
            <p:cNvSpPr>
              <a:spLocks noChangeArrowheads="1"/>
            </p:cNvSpPr>
            <p:nvPr/>
          </p:nvSpPr>
          <p:spPr bwMode="auto">
            <a:xfrm>
              <a:off x="7924800" y="2895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93" name="Rectangle 137"/>
            <p:cNvSpPr>
              <a:spLocks noChangeArrowheads="1"/>
            </p:cNvSpPr>
            <p:nvPr/>
          </p:nvSpPr>
          <p:spPr bwMode="auto">
            <a:xfrm>
              <a:off x="7924800" y="3276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94" name="Rectangle 138"/>
            <p:cNvSpPr>
              <a:spLocks noChangeArrowheads="1"/>
            </p:cNvSpPr>
            <p:nvPr/>
          </p:nvSpPr>
          <p:spPr bwMode="auto">
            <a:xfrm>
              <a:off x="7924800" y="3657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95" name="Rectangle 139"/>
            <p:cNvSpPr>
              <a:spLocks noChangeArrowheads="1"/>
            </p:cNvSpPr>
            <p:nvPr/>
          </p:nvSpPr>
          <p:spPr bwMode="auto">
            <a:xfrm>
              <a:off x="8305800" y="228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96" name="Rectangle 140"/>
            <p:cNvSpPr>
              <a:spLocks noChangeArrowheads="1"/>
            </p:cNvSpPr>
            <p:nvPr/>
          </p:nvSpPr>
          <p:spPr bwMode="auto">
            <a:xfrm>
              <a:off x="8305800" y="609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97" name="Rectangle 141"/>
            <p:cNvSpPr>
              <a:spLocks noChangeArrowheads="1"/>
            </p:cNvSpPr>
            <p:nvPr/>
          </p:nvSpPr>
          <p:spPr bwMode="auto">
            <a:xfrm>
              <a:off x="8305800" y="990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98" name="Rectangle 142"/>
            <p:cNvSpPr>
              <a:spLocks noChangeArrowheads="1"/>
            </p:cNvSpPr>
            <p:nvPr/>
          </p:nvSpPr>
          <p:spPr bwMode="auto">
            <a:xfrm>
              <a:off x="8305800" y="1371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99" name="Rectangle 143"/>
            <p:cNvSpPr>
              <a:spLocks noChangeArrowheads="1"/>
            </p:cNvSpPr>
            <p:nvPr/>
          </p:nvSpPr>
          <p:spPr bwMode="auto">
            <a:xfrm>
              <a:off x="8305800" y="1752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00" name="Rectangle 144"/>
            <p:cNvSpPr>
              <a:spLocks noChangeArrowheads="1"/>
            </p:cNvSpPr>
            <p:nvPr/>
          </p:nvSpPr>
          <p:spPr bwMode="auto">
            <a:xfrm>
              <a:off x="8305800" y="2133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01" name="Rectangle 145"/>
            <p:cNvSpPr>
              <a:spLocks noChangeArrowheads="1"/>
            </p:cNvSpPr>
            <p:nvPr/>
          </p:nvSpPr>
          <p:spPr bwMode="auto">
            <a:xfrm>
              <a:off x="8305800" y="2514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02" name="Rectangle 146"/>
            <p:cNvSpPr>
              <a:spLocks noChangeArrowheads="1"/>
            </p:cNvSpPr>
            <p:nvPr/>
          </p:nvSpPr>
          <p:spPr bwMode="auto">
            <a:xfrm>
              <a:off x="8305800" y="2895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03" name="Rectangle 147"/>
            <p:cNvSpPr>
              <a:spLocks noChangeArrowheads="1"/>
            </p:cNvSpPr>
            <p:nvPr/>
          </p:nvSpPr>
          <p:spPr bwMode="auto">
            <a:xfrm>
              <a:off x="8305800" y="3276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04" name="Rectangle 148"/>
            <p:cNvSpPr>
              <a:spLocks noChangeArrowheads="1"/>
            </p:cNvSpPr>
            <p:nvPr/>
          </p:nvSpPr>
          <p:spPr bwMode="auto">
            <a:xfrm>
              <a:off x="8305800" y="3657600"/>
              <a:ext cx="381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4" name="同侧圆角矩形 123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125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3" grpId="0" animBg="1"/>
      <p:bldP spid="82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2" descr="屏幕剪辑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0275" y="981075"/>
            <a:ext cx="755332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2466975" y="2547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719138" y="4508500"/>
            <a:ext cx="7772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橡皮和铅笔的单价相等吗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?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为什么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?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182688" y="5373688"/>
            <a:ext cx="3098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0.3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=0.30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元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4711700" y="5368925"/>
            <a:ext cx="38782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它们的单价相等。</a:t>
            </a:r>
          </a:p>
        </p:txBody>
      </p:sp>
      <p:sp>
        <p:nvSpPr>
          <p:cNvPr id="11" name="同侧圆角矩形 10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4" grpId="0"/>
      <p:bldP spid="7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987425"/>
            <a:ext cx="2592387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4"/>
          <p:cNvSpPr txBox="1">
            <a:spLocks noChangeArrowheads="1"/>
          </p:cNvSpPr>
          <p:nvPr/>
        </p:nvSpPr>
        <p:spPr bwMode="auto">
          <a:xfrm>
            <a:off x="652463" y="2711450"/>
            <a:ext cx="75787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0.3=0.30 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这两个小数有什么不同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?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250950" y="3575050"/>
            <a:ext cx="69199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第二个小数末尾多了一个“</a:t>
            </a:r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0”</a:t>
            </a:r>
            <a:r>
              <a:rPr lang="zh-CN" altLang="en-US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en-US" altLang="zh-CN" sz="3600" b="1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4362450" y="3124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0246" name="Rectangle 11"/>
          <p:cNvSpPr>
            <a:spLocks noChangeArrowheads="1"/>
          </p:cNvSpPr>
          <p:nvPr/>
        </p:nvSpPr>
        <p:spPr bwMode="auto">
          <a:xfrm>
            <a:off x="4267200" y="3128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1024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463" y="4941888"/>
            <a:ext cx="167957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同侧圆角矩形 13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1167</Words>
  <PresentationFormat>全屏显示(4:3)</PresentationFormat>
  <Paragraphs>255</Paragraphs>
  <Slides>33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3.化简下面的小数。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</cp:revision>
  <dcterms:created xsi:type="dcterms:W3CDTF">2016-10-24T08:17:44Z</dcterms:created>
  <dcterms:modified xsi:type="dcterms:W3CDTF">2016-10-24T08:18:00Z</dcterms:modified>
</cp:coreProperties>
</file>