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3"/>
    <p:sldId id="257" r:id="rId4"/>
    <p:sldId id="258" r:id="rId5"/>
    <p:sldId id="259" r:id="rId6"/>
    <p:sldId id="260" r:id="rId7"/>
    <p:sldId id="261" r:id="rId8"/>
    <p:sldId id="263" r:id="rId9"/>
    <p:sldId id="270" r:id="rId10"/>
    <p:sldId id="271"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bwMode="auto">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hasCustomPrompt="1"/>
          </p:nvPr>
        </p:nvSpPr>
        <p:spPr>
          <a:xfrm>
            <a:off x="3208867" y="3010831"/>
            <a:ext cx="8204200" cy="1387241"/>
          </a:xfrm>
        </p:spPr>
        <p:txBody>
          <a:bodyPr lIns="90170" tIns="46990" rIns="90170" bIns="46990" anchor="b" anchorCtr="1"/>
          <a:lstStyle>
            <a:lvl1pPr>
              <a:defRPr sz="5000">
                <a:solidFill>
                  <a:srgbClr val="83B403"/>
                </a:solidFill>
              </a:defRPr>
            </a:lvl1pPr>
          </a:lstStyle>
          <a:p>
            <a:pPr lvl="0"/>
            <a:r>
              <a:rPr lang="zh-CN" altLang="zh-CN" noProof="0" dirty="0" smtClean="0">
                <a:sym typeface="Arial" pitchFamily="34" charset="0"/>
              </a:rPr>
              <a:t>单击此处编辑标</a:t>
            </a:r>
            <a:r>
              <a:rPr lang="zh-CN" altLang="en-US" noProof="0" dirty="0" smtClean="0">
                <a:sym typeface="Arial" pitchFamily="34" charset="0"/>
              </a:rPr>
              <a:t>题</a:t>
            </a:r>
            <a:endParaRPr lang="zh-CN" altLang="zh-CN" noProof="0" dirty="0" smtClean="0">
              <a:sym typeface="Arial" pitchFamily="34" charset="0"/>
            </a:endParaRPr>
          </a:p>
        </p:txBody>
      </p:sp>
      <p:sp>
        <p:nvSpPr>
          <p:cNvPr id="2051" name="Rectangle 3"/>
          <p:cNvSpPr>
            <a:spLocks noGrp="1" noChangeArrowheads="1"/>
          </p:cNvSpPr>
          <p:nvPr>
            <p:ph type="subTitle" idx="1"/>
          </p:nvPr>
        </p:nvSpPr>
        <p:spPr>
          <a:xfrm>
            <a:off x="3208867" y="4398072"/>
            <a:ext cx="8204200" cy="1222143"/>
          </a:xfrm>
        </p:spPr>
        <p:txBody>
          <a:bodyPr/>
          <a:lstStyle>
            <a:lvl1pPr marL="0" indent="0" algn="ctr">
              <a:buFontTx/>
              <a:buNone/>
              <a:defRPr>
                <a:solidFill>
                  <a:srgbClr val="DC624A"/>
                </a:solidFill>
              </a:defRPr>
            </a:lvl1pPr>
          </a:lstStyle>
          <a:p>
            <a:pPr lvl="0"/>
            <a:r>
              <a:rPr lang="zh-CN" altLang="zh-CN" noProof="0" dirty="0" smtClean="0">
                <a:sym typeface="Arial" pitchFamily="34" charset="0"/>
              </a:rPr>
              <a:t>单击此处编辑母版副标题样式</a:t>
            </a:r>
            <a:endParaRPr lang="zh-CN" altLang="zh-CN" noProof="0" dirty="0" smtClean="0">
              <a:sym typeface="Arial" pitchFamily="34" charset="0"/>
            </a:endParaRPr>
          </a:p>
        </p:txBody>
      </p:sp>
      <p:sp>
        <p:nvSpPr>
          <p:cNvPr id="2" name="日期占位符 1"/>
          <p:cNvSpPr>
            <a:spLocks noGrp="1"/>
          </p:cNvSpPr>
          <p:nvPr>
            <p:ph type="dt" sz="half" idx="10"/>
          </p:nvPr>
        </p:nvSpPr>
        <p:spPr/>
        <p:txBody>
          <a:bodyPr/>
          <a:lstStyle/>
          <a:p>
            <a:fld id="{737484AA-A758-466E-B362-EB7EFEEAAB7C}"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7BABC7-290E-4103-BB4C-9E53A7BB777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37484AA-A758-466E-B362-EB7EFEEAAB7C}"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7BABC7-290E-4103-BB4C-9E53A7BB7771}" type="slidenum">
              <a:rPr lang="zh-CN" altLang="en-US" smtClean="0"/>
            </a:fld>
            <a:endParaRPr lang="zh-CN" altLang="en-US"/>
          </a:p>
        </p:txBody>
      </p:sp>
      <p:sp>
        <p:nvSpPr>
          <p:cNvPr id="6" name="内容占位符 6"/>
          <p:cNvSpPr>
            <a:spLocks noGrp="1"/>
          </p:cNvSpPr>
          <p:nvPr>
            <p:ph sz="quarter" idx="13"/>
          </p:nvPr>
        </p:nvSpPr>
        <p:spPr>
          <a:xfrm>
            <a:off x="609600" y="706877"/>
            <a:ext cx="10972800" cy="557509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611528"/>
            <a:ext cx="10972800" cy="644400"/>
          </a:xfrm>
        </p:spPr>
        <p:txBody>
          <a:bodyPr/>
          <a:lstStyle>
            <a:lvl1pPr algn="l">
              <a:defRPr>
                <a:solidFill>
                  <a:schemeClr val="tx2"/>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37484AA-A758-466E-B362-EB7EFEEAAB7C}"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7BABC7-290E-4103-BB4C-9E53A7BB777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1" y="1709739"/>
            <a:ext cx="10515600" cy="2852737"/>
          </a:xfrm>
        </p:spPr>
        <p:txBody>
          <a:bodyPr anchor="b"/>
          <a:lstStyle>
            <a:lvl1pPr>
              <a:defRPr sz="6000"/>
            </a:lvl1pPr>
          </a:lstStyle>
          <a:p>
            <a:r>
              <a:rPr lang="zh-CN" altLang="en-US" dirty="0" smtClean="0"/>
              <a:t>单击此处编辑标题</a:t>
            </a:r>
            <a:endParaRPr lang="zh-CN" altLang="en-US" dirty="0"/>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lstStyle/>
          <a:p>
            <a:fld id="{737484AA-A758-466E-B362-EB7EFEEAAB7C}"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7BABC7-290E-4103-BB4C-9E53A7BB777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600201"/>
            <a:ext cx="5384800" cy="4525963"/>
          </a:xfrm>
        </p:spPr>
        <p:txBody>
          <a:bodyPr>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6197600" y="1600201"/>
            <a:ext cx="5384800" cy="4525963"/>
          </a:xfrm>
        </p:spPr>
        <p:txBody>
          <a:bodyPr>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8" name="标题 1"/>
          <p:cNvSpPr>
            <a:spLocks noGrp="1"/>
          </p:cNvSpPr>
          <p:nvPr>
            <p:ph type="title"/>
          </p:nvPr>
        </p:nvSpPr>
        <p:spPr>
          <a:xfrm>
            <a:off x="609600" y="611528"/>
            <a:ext cx="10972800" cy="644400"/>
          </a:xfrm>
        </p:spPr>
        <p:txBody>
          <a:bodyPr>
            <a:normAutofit/>
          </a:bodyPr>
          <a:lstStyle>
            <a:lvl1pPr algn="l">
              <a:defRPr>
                <a:solidFill>
                  <a:schemeClr val="tx2"/>
                </a:solidFill>
              </a:defRPr>
            </a:lvl1pPr>
          </a:lstStyle>
          <a:p>
            <a:r>
              <a:rPr lang="zh-CN" altLang="en-US" dirty="0" smtClean="0"/>
              <a:t>单击此处编辑母版标题样式</a:t>
            </a:r>
            <a:endParaRPr lang="zh-CN" altLang="en-US" dirty="0"/>
          </a:p>
        </p:txBody>
      </p:sp>
      <p:sp>
        <p:nvSpPr>
          <p:cNvPr id="2" name="日期占位符 1"/>
          <p:cNvSpPr>
            <a:spLocks noGrp="1"/>
          </p:cNvSpPr>
          <p:nvPr>
            <p:ph type="dt" sz="half" idx="10"/>
          </p:nvPr>
        </p:nvSpPr>
        <p:spPr/>
        <p:txBody>
          <a:bodyPr/>
          <a:lstStyle/>
          <a:p>
            <a:fld id="{737484AA-A758-466E-B362-EB7EFEEAAB7C}"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7BABC7-290E-4103-BB4C-9E53A7BB777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365126"/>
            <a:ext cx="10972800" cy="1325563"/>
          </a:xfrm>
        </p:spPr>
        <p:txBody>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00" y="1690688"/>
            <a:ext cx="5389034" cy="81438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p:nvPr>
        </p:nvSpPr>
        <p:spPr>
          <a:xfrm>
            <a:off x="609600" y="2505075"/>
            <a:ext cx="5389034" cy="368458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90689"/>
            <a:ext cx="5410200"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6" name="内容占位符 5"/>
          <p:cNvSpPr>
            <a:spLocks noGrp="1"/>
          </p:cNvSpPr>
          <p:nvPr>
            <p:ph sz="quarter" idx="4"/>
          </p:nvPr>
        </p:nvSpPr>
        <p:spPr>
          <a:xfrm>
            <a:off x="6172200" y="2505075"/>
            <a:ext cx="5410200" cy="3684589"/>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737484AA-A758-466E-B362-EB7EFEEAAB7C}"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7BABC7-290E-4103-BB4C-9E53A7BB777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780117" y="2718001"/>
            <a:ext cx="8382000" cy="765175"/>
          </a:xfrm>
        </p:spPr>
        <p:txBody>
          <a:bodyPr anchor="t" anchorCtr="0">
            <a:normAutofit/>
          </a:bodyPr>
          <a:lstStyle>
            <a:lvl1pPr algn="ctr">
              <a:defRPr sz="4400">
                <a:solidFill>
                  <a:srgbClr val="EF9B37"/>
                </a:solidFill>
                <a:latin typeface="+mj-lt"/>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737484AA-A758-466E-B362-EB7EFEEAAB7C}"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7BABC7-290E-4103-BB4C-9E53A7BB777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7484AA-A758-466E-B362-EB7EFEEAAB7C}"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7BABC7-290E-4103-BB4C-9E53A7BB777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081661" y="1548762"/>
            <a:ext cx="6143391" cy="702000"/>
          </a:xfrm>
        </p:spPr>
        <p:txBody>
          <a:bodyPr anchor="b"/>
          <a:lstStyle>
            <a:lvl1pPr algn="ctr">
              <a:defRPr sz="4000">
                <a:solidFill>
                  <a:schemeClr val="tx2"/>
                </a:solidFill>
              </a:defRPr>
            </a:lvl1pPr>
          </a:lstStyle>
          <a:p>
            <a:r>
              <a:rPr lang="zh-CN" altLang="en-US" dirty="0" smtClean="0"/>
              <a:t>编辑标题</a:t>
            </a:r>
            <a:endParaRPr lang="zh-CN" altLang="en-US" dirty="0"/>
          </a:p>
        </p:txBody>
      </p:sp>
      <p:sp>
        <p:nvSpPr>
          <p:cNvPr id="3" name="图片占位符 2"/>
          <p:cNvSpPr>
            <a:spLocks noGrp="1"/>
          </p:cNvSpPr>
          <p:nvPr>
            <p:ph type="pic" idx="1"/>
          </p:nvPr>
        </p:nvSpPr>
        <p:spPr>
          <a:xfrm>
            <a:off x="816022" y="2599247"/>
            <a:ext cx="4947848" cy="34066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5763870" y="2599247"/>
            <a:ext cx="5461182" cy="3406624"/>
          </a:xfrm>
        </p:spPr>
        <p:txBody>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737484AA-A758-466E-B362-EB7EFEEAAB7C}"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7BABC7-290E-4103-BB4C-9E53A7BB777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960428" y="457519"/>
            <a:ext cx="1621971" cy="5851525"/>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609600" y="457519"/>
            <a:ext cx="9154886" cy="5851525"/>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737484AA-A758-466E-B362-EB7EFEEAAB7C}"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7BABC7-290E-4103-BB4C-9E53A7BB777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fag"/>
          <p:cNvPicPr>
            <a:picLocks noChangeAspect="1" noChangeArrowheads="1"/>
          </p:cNvPicPr>
          <p:nvPr/>
        </p:nvPicPr>
        <p:blipFill>
          <a:blip r:embed="rId11">
            <a:extLst>
              <a:ext uri="{28A0092B-C50C-407E-A947-70E740481C1C}">
                <a14:useLocalDpi xmlns:a14="http://schemas.microsoft.com/office/drawing/2010/main" val="0"/>
              </a:ext>
            </a:extLst>
          </a:blip>
          <a:srcRect t="9091"/>
          <a:stretch>
            <a:fillRect/>
          </a:stretch>
        </p:blipFill>
        <p:spPr bwMode="auto">
          <a:xfrm>
            <a:off x="1" y="0"/>
            <a:ext cx="12189884" cy="200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7" name="Rectangle 2"/>
          <p:cNvSpPr>
            <a:spLocks noGrp="1" noChangeArrowheads="1"/>
          </p:cNvSpPr>
          <p:nvPr>
            <p:ph type="title"/>
          </p:nvPr>
        </p:nvSpPr>
        <p:spPr bwMode="auto">
          <a:xfrm>
            <a:off x="609600" y="2000249"/>
            <a:ext cx="10972800" cy="1004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p>
            <a:pPr lvl="0"/>
            <a:r>
              <a:rPr lang="zh-CN" altLang="zh-CN" dirty="0" smtClean="0">
                <a:sym typeface="Arial" pitchFamily="34" charset="0"/>
              </a:rPr>
              <a:t>单击此处编辑母版标题样式</a:t>
            </a:r>
            <a:endParaRPr lang="zh-CN" altLang="zh-CN" dirty="0" smtClean="0">
              <a:sym typeface="Arial" pitchFamily="34" charset="0"/>
            </a:endParaRPr>
          </a:p>
        </p:txBody>
      </p:sp>
      <p:sp>
        <p:nvSpPr>
          <p:cNvPr id="1028" name="Rectangle 3"/>
          <p:cNvSpPr>
            <a:spLocks noGrp="1" noChangeArrowheads="1"/>
          </p:cNvSpPr>
          <p:nvPr>
            <p:ph type="body" idx="1"/>
          </p:nvPr>
        </p:nvSpPr>
        <p:spPr bwMode="auto">
          <a:xfrm>
            <a:off x="609600" y="3151413"/>
            <a:ext cx="10972800" cy="325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p>
            <a:pPr lvl="0"/>
            <a:r>
              <a:rPr lang="zh-CN" altLang="zh-CN" dirty="0" smtClean="0">
                <a:sym typeface="Arial" pitchFamily="34" charset="0"/>
              </a:rPr>
              <a:t>单击此处编辑母版文本样式</a:t>
            </a:r>
            <a:endParaRPr lang="zh-CN" altLang="zh-CN" dirty="0" smtClean="0">
              <a:sym typeface="Arial" pitchFamily="34" charset="0"/>
            </a:endParaRPr>
          </a:p>
          <a:p>
            <a:pPr lvl="1"/>
            <a:r>
              <a:rPr lang="zh-CN" altLang="zh-CN" dirty="0" smtClean="0">
                <a:sym typeface="Arial" pitchFamily="34" charset="0"/>
              </a:rPr>
              <a:t>第二级</a:t>
            </a:r>
            <a:endParaRPr lang="zh-CN" altLang="zh-CN" dirty="0" smtClean="0">
              <a:sym typeface="Arial" pitchFamily="34" charset="0"/>
            </a:endParaRPr>
          </a:p>
          <a:p>
            <a:pPr lvl="2"/>
            <a:r>
              <a:rPr lang="zh-CN" altLang="zh-CN" dirty="0" smtClean="0">
                <a:sym typeface="Arial" pitchFamily="34" charset="0"/>
              </a:rPr>
              <a:t>第三级</a:t>
            </a:r>
            <a:endParaRPr lang="zh-CN" altLang="zh-CN" dirty="0" smtClean="0">
              <a:sym typeface="Arial" pitchFamily="34" charset="0"/>
            </a:endParaRPr>
          </a:p>
          <a:p>
            <a:pPr lvl="3"/>
            <a:r>
              <a:rPr lang="zh-CN" altLang="zh-CN" dirty="0" smtClean="0">
                <a:sym typeface="Arial" pitchFamily="34" charset="0"/>
              </a:rPr>
              <a:t>第四级</a:t>
            </a:r>
            <a:endParaRPr lang="zh-CN" altLang="zh-CN" dirty="0" smtClean="0">
              <a:sym typeface="Arial" pitchFamily="34" charset="0"/>
            </a:endParaRPr>
          </a:p>
          <a:p>
            <a:pPr lvl="4"/>
            <a:r>
              <a:rPr lang="zh-CN" altLang="zh-CN" dirty="0" smtClean="0">
                <a:sym typeface="Arial" pitchFamily="34" charset="0"/>
              </a:rPr>
              <a:t>第五级</a:t>
            </a:r>
            <a:endParaRPr lang="zh-CN" altLang="zh-CN" dirty="0" smtClean="0">
              <a:sym typeface="Arial" pitchFamily="34" charset="0"/>
            </a:endParaRPr>
          </a:p>
        </p:txBody>
      </p:sp>
      <p:sp>
        <p:nvSpPr>
          <p:cNvPr id="1029" name="Rectangle 4"/>
          <p:cNvSpPr>
            <a:spLocks noGrp="1" noChangeArrowheads="1"/>
          </p:cNvSpPr>
          <p:nvPr>
            <p:ph type="dt" sz="half" idx="2"/>
          </p:nvPr>
        </p:nvSpPr>
        <p:spPr bwMode="auto">
          <a:xfrm>
            <a:off x="609600" y="6483929"/>
            <a:ext cx="2844800" cy="27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eaLnBrk="1" hangingPunct="1">
              <a:defRPr sz="1400">
                <a:latin typeface="Arial" pitchFamily="34" charset="0"/>
                <a:ea typeface="黑体" pitchFamily="49" charset="-122"/>
                <a:sym typeface="Arial" pitchFamily="34" charset="0"/>
              </a:defRPr>
            </a:lvl1pPr>
          </a:lstStyle>
          <a:p>
            <a:fld id="{737484AA-A758-466E-B362-EB7EFEEAAB7C}" type="datetime1">
              <a:rPr lang="zh-CN" altLang="en-US" smtClean="0"/>
            </a:fld>
            <a:endParaRPr lang="zh-CN" altLang="en-US"/>
          </a:p>
        </p:txBody>
      </p:sp>
      <p:sp>
        <p:nvSpPr>
          <p:cNvPr id="1030" name="Rectangle 5"/>
          <p:cNvSpPr>
            <a:spLocks noGrp="1" noChangeArrowheads="1"/>
          </p:cNvSpPr>
          <p:nvPr>
            <p:ph type="ftr" sz="quarter" idx="3"/>
          </p:nvPr>
        </p:nvSpPr>
        <p:spPr bwMode="auto">
          <a:xfrm>
            <a:off x="4165600" y="6483929"/>
            <a:ext cx="3860800" cy="27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algn="ctr" eaLnBrk="1" hangingPunct="1">
              <a:defRPr sz="1400">
                <a:latin typeface="Arial" pitchFamily="34" charset="0"/>
                <a:ea typeface="黑体" pitchFamily="49" charset="-122"/>
                <a:sym typeface="Arial" pitchFamily="34" charset="0"/>
              </a:defRPr>
            </a:lvl1pPr>
          </a:lstStyle>
          <a:p>
            <a:endParaRPr lang="zh-CN" altLang="en-US"/>
          </a:p>
        </p:txBody>
      </p:sp>
      <p:sp>
        <p:nvSpPr>
          <p:cNvPr id="1031" name="Rectangle 6"/>
          <p:cNvSpPr>
            <a:spLocks noGrp="1" noChangeArrowheads="1"/>
          </p:cNvSpPr>
          <p:nvPr>
            <p:ph type="sldNum" sz="quarter" idx="4"/>
          </p:nvPr>
        </p:nvSpPr>
        <p:spPr bwMode="auto">
          <a:xfrm>
            <a:off x="8737600" y="6483929"/>
            <a:ext cx="2844800" cy="27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algn="r" eaLnBrk="1" hangingPunct="1">
              <a:defRPr sz="1400">
                <a:latin typeface="Arial" pitchFamily="34" charset="0"/>
                <a:ea typeface="黑体" pitchFamily="49" charset="-122"/>
                <a:sym typeface="Arial" pitchFamily="34" charset="0"/>
              </a:defRPr>
            </a:lvl1pPr>
          </a:lstStyle>
          <a:p>
            <a:fld id="{6E7BABC7-290E-4103-BB4C-9E53A7BB777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rtl="0" eaLnBrk="0" fontAlgn="base" hangingPunct="0">
        <a:spcBef>
          <a:spcPct val="0"/>
        </a:spcBef>
        <a:spcAft>
          <a:spcPct val="0"/>
        </a:spcAft>
        <a:defRPr sz="3600" kern="1200">
          <a:solidFill>
            <a:schemeClr val="tx2"/>
          </a:solidFill>
          <a:latin typeface="+mj-ea"/>
          <a:ea typeface="+mj-ea"/>
          <a:cs typeface="+mj-cs"/>
          <a:sym typeface="Arial" pitchFamily="34" charset="0"/>
        </a:defRPr>
      </a:lvl1pPr>
      <a:lvl2pPr algn="l" rtl="0" eaLnBrk="0" fontAlgn="base" hangingPunct="0">
        <a:spcBef>
          <a:spcPct val="0"/>
        </a:spcBef>
        <a:spcAft>
          <a:spcPct val="0"/>
        </a:spcAft>
        <a:defRPr sz="3600">
          <a:solidFill>
            <a:schemeClr val="tx1"/>
          </a:solidFill>
          <a:latin typeface="Arial" pitchFamily="34" charset="0"/>
          <a:ea typeface="黑体" pitchFamily="49" charset="-122"/>
          <a:sym typeface="Arial" pitchFamily="34" charset="0"/>
        </a:defRPr>
      </a:lvl2pPr>
      <a:lvl3pPr algn="l" rtl="0" eaLnBrk="0" fontAlgn="base" hangingPunct="0">
        <a:spcBef>
          <a:spcPct val="0"/>
        </a:spcBef>
        <a:spcAft>
          <a:spcPct val="0"/>
        </a:spcAft>
        <a:defRPr sz="3600">
          <a:solidFill>
            <a:schemeClr val="tx1"/>
          </a:solidFill>
          <a:latin typeface="Arial" pitchFamily="34" charset="0"/>
          <a:ea typeface="黑体" pitchFamily="49" charset="-122"/>
          <a:sym typeface="Arial" pitchFamily="34" charset="0"/>
        </a:defRPr>
      </a:lvl3pPr>
      <a:lvl4pPr algn="l" rtl="0" eaLnBrk="0" fontAlgn="base" hangingPunct="0">
        <a:spcBef>
          <a:spcPct val="0"/>
        </a:spcBef>
        <a:spcAft>
          <a:spcPct val="0"/>
        </a:spcAft>
        <a:defRPr sz="3600">
          <a:solidFill>
            <a:schemeClr val="tx1"/>
          </a:solidFill>
          <a:latin typeface="Arial" pitchFamily="34" charset="0"/>
          <a:ea typeface="黑体" pitchFamily="49" charset="-122"/>
          <a:sym typeface="Arial" pitchFamily="34" charset="0"/>
        </a:defRPr>
      </a:lvl4pPr>
      <a:lvl5pPr algn="l" rtl="0" eaLnBrk="0" fontAlgn="base" hangingPunct="0">
        <a:spcBef>
          <a:spcPct val="0"/>
        </a:spcBef>
        <a:spcAft>
          <a:spcPct val="0"/>
        </a:spcAft>
        <a:defRPr sz="3600">
          <a:solidFill>
            <a:schemeClr val="tx1"/>
          </a:solidFill>
          <a:latin typeface="Arial" pitchFamily="34" charset="0"/>
          <a:ea typeface="黑体" pitchFamily="49" charset="-122"/>
          <a:sym typeface="Arial" pitchFamily="34" charset="0"/>
        </a:defRPr>
      </a:lvl5pPr>
      <a:lvl6pPr marL="457200" algn="l" rtl="0" eaLnBrk="0" fontAlgn="base" hangingPunct="0">
        <a:spcBef>
          <a:spcPct val="0"/>
        </a:spcBef>
        <a:spcAft>
          <a:spcPct val="0"/>
        </a:spcAft>
        <a:defRPr sz="3600">
          <a:solidFill>
            <a:schemeClr val="tx1"/>
          </a:solidFill>
          <a:latin typeface="Arial" pitchFamily="34" charset="0"/>
          <a:ea typeface="黑体" pitchFamily="49" charset="-122"/>
          <a:sym typeface="Arial" pitchFamily="34" charset="0"/>
        </a:defRPr>
      </a:lvl6pPr>
      <a:lvl7pPr marL="914400" algn="l" rtl="0" eaLnBrk="0" fontAlgn="base" hangingPunct="0">
        <a:spcBef>
          <a:spcPct val="0"/>
        </a:spcBef>
        <a:spcAft>
          <a:spcPct val="0"/>
        </a:spcAft>
        <a:defRPr sz="3600">
          <a:solidFill>
            <a:schemeClr val="tx1"/>
          </a:solidFill>
          <a:latin typeface="Arial" pitchFamily="34" charset="0"/>
          <a:ea typeface="黑体" pitchFamily="49" charset="-122"/>
          <a:sym typeface="Arial" pitchFamily="34" charset="0"/>
        </a:defRPr>
      </a:lvl7pPr>
      <a:lvl8pPr marL="1371600" algn="l" rtl="0" eaLnBrk="0" fontAlgn="base" hangingPunct="0">
        <a:spcBef>
          <a:spcPct val="0"/>
        </a:spcBef>
        <a:spcAft>
          <a:spcPct val="0"/>
        </a:spcAft>
        <a:defRPr sz="3600">
          <a:solidFill>
            <a:schemeClr val="tx1"/>
          </a:solidFill>
          <a:latin typeface="Arial" pitchFamily="34" charset="0"/>
          <a:ea typeface="黑体" pitchFamily="49" charset="-122"/>
          <a:sym typeface="Arial" pitchFamily="34" charset="0"/>
        </a:defRPr>
      </a:lvl8pPr>
      <a:lvl9pPr marL="1828800" algn="l" rtl="0" eaLnBrk="0" fontAlgn="base" hangingPunct="0">
        <a:spcBef>
          <a:spcPct val="0"/>
        </a:spcBef>
        <a:spcAft>
          <a:spcPct val="0"/>
        </a:spcAft>
        <a:defRPr sz="3600">
          <a:solidFill>
            <a:schemeClr val="tx1"/>
          </a:solidFill>
          <a:latin typeface="Arial" pitchFamily="34" charset="0"/>
          <a:ea typeface="黑体" pitchFamily="49" charset="-122"/>
          <a:sym typeface="Arial" pitchFamily="34" charset="0"/>
        </a:defRPr>
      </a:lvl9pPr>
    </p:titleStyle>
    <p:bodyStyle>
      <a:lvl1pPr marL="352425" indent="-352425" algn="l" rtl="0" eaLnBrk="0" fontAlgn="base" hangingPunct="0">
        <a:spcBef>
          <a:spcPct val="20000"/>
        </a:spcBef>
        <a:spcAft>
          <a:spcPct val="0"/>
        </a:spcAft>
        <a:buChar char="•"/>
        <a:defRPr sz="2400" kern="1200">
          <a:solidFill>
            <a:srgbClr val="EF9B37"/>
          </a:solidFill>
          <a:latin typeface="+mn-ea"/>
          <a:ea typeface="+mn-ea"/>
          <a:cs typeface="+mn-cs"/>
          <a:sym typeface="Arial" pitchFamily="34" charset="0"/>
        </a:defRPr>
      </a:lvl1pPr>
      <a:lvl2pPr marL="800100" indent="-342900" algn="l" rtl="0" eaLnBrk="0" fontAlgn="base" hangingPunct="0">
        <a:spcBef>
          <a:spcPct val="20000"/>
        </a:spcBef>
        <a:spcAft>
          <a:spcPct val="0"/>
        </a:spcAft>
        <a:buFont typeface="Arial" pitchFamily="34" charset="0"/>
        <a:buChar char="•"/>
        <a:defRPr sz="2000" kern="1200">
          <a:solidFill>
            <a:srgbClr val="EF9B37"/>
          </a:solidFill>
          <a:latin typeface="+mn-ea"/>
          <a:ea typeface="+mn-ea"/>
          <a:cs typeface="+mn-cs"/>
          <a:sym typeface="Arial" pitchFamily="34" charset="0"/>
        </a:defRPr>
      </a:lvl2pPr>
      <a:lvl3pPr marL="1257300" indent="-342900" algn="l" rtl="0" eaLnBrk="0" fontAlgn="base" hangingPunct="0">
        <a:spcBef>
          <a:spcPct val="20000"/>
        </a:spcBef>
        <a:spcAft>
          <a:spcPct val="0"/>
        </a:spcAft>
        <a:buFont typeface="Arial" pitchFamily="34" charset="0"/>
        <a:buChar char="•"/>
        <a:defRPr sz="1800" kern="1200">
          <a:solidFill>
            <a:srgbClr val="EF9B37"/>
          </a:solidFill>
          <a:latin typeface="+mn-ea"/>
          <a:ea typeface="+mn-ea"/>
          <a:cs typeface="+mn-cs"/>
          <a:sym typeface="Arial" pitchFamily="34" charset="0"/>
        </a:defRPr>
      </a:lvl3pPr>
      <a:lvl4pPr marL="1714500" indent="-342900" algn="l" rtl="0" eaLnBrk="0" fontAlgn="base" hangingPunct="0">
        <a:spcBef>
          <a:spcPct val="20000"/>
        </a:spcBef>
        <a:spcAft>
          <a:spcPct val="0"/>
        </a:spcAft>
        <a:buFont typeface="Arial" pitchFamily="34" charset="0"/>
        <a:buChar char="•"/>
        <a:defRPr sz="1800" kern="1200">
          <a:solidFill>
            <a:srgbClr val="EF9B37"/>
          </a:solidFill>
          <a:latin typeface="+mn-ea"/>
          <a:ea typeface="+mn-ea"/>
          <a:cs typeface="+mn-cs"/>
          <a:sym typeface="Arial" pitchFamily="34" charset="0"/>
        </a:defRPr>
      </a:lvl4pPr>
      <a:lvl5pPr marL="2171700" indent="-342900" algn="l" rtl="0" eaLnBrk="0" fontAlgn="base" hangingPunct="0">
        <a:spcBef>
          <a:spcPct val="20000"/>
        </a:spcBef>
        <a:spcAft>
          <a:spcPct val="0"/>
        </a:spcAft>
        <a:buFont typeface="Arial" pitchFamily="34" charset="0"/>
        <a:buChar char="•"/>
        <a:defRPr sz="1800" kern="1200">
          <a:solidFill>
            <a:srgbClr val="EF9B37"/>
          </a:solidFill>
          <a:latin typeface="+mn-ea"/>
          <a:ea typeface="+mn-ea"/>
          <a:cs typeface="+mn-cs"/>
          <a:sym typeface="Arial" pitchFamily="34" charset="0"/>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3.jpeg"/><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image" Target="../media/image4.jpeg"/><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0" Type="http://schemas.openxmlformats.org/officeDocument/2006/relationships/slideLayout" Target="../slideLayouts/slideLayout5.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0" Type="http://schemas.openxmlformats.org/officeDocument/2006/relationships/slideLayout" Target="../slideLayouts/slideLayout5.xml"/><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image" Target="../media/image5.jpeg"/><Relationship Id="rId1" Type="http://schemas.openxmlformats.org/officeDocument/2006/relationships/tags" Target="../tags/tag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0" name="Rectangle 4"/>
          <p:cNvSpPr>
            <a:spLocks noGrp="1" noChangeArrowheads="1"/>
          </p:cNvSpPr>
          <p:nvPr>
            <p:custDataLst>
              <p:tags r:id="rId1"/>
            </p:custDataLst>
          </p:nvPr>
        </p:nvSpPr>
        <p:spPr>
          <a:xfrm>
            <a:off x="3208867" y="3010831"/>
            <a:ext cx="8204200" cy="1387241"/>
          </a:xfrm>
          <a:prstGeom prst="rect">
            <a:avLst/>
          </a:prstGeom>
          <a:noFill/>
          <a:ln>
            <a:noFill/>
          </a:ln>
        </p:spPr>
        <p:txBody>
          <a:bodyPr vert="horz" wrap="square" lIns="90170" tIns="46990" rIns="90170" bIns="46990" numCol="1" anchor="b" anchorCtr="1" compatLnSpc="1">
            <a:normAutofit/>
          </a:bodyPr>
          <a:lstStyle>
            <a:lvl1pPr algn="l" rtl="0" eaLnBrk="0" fontAlgn="base" hangingPunct="0">
              <a:spcBef>
                <a:spcPct val="0"/>
              </a:spcBef>
              <a:spcAft>
                <a:spcPct val="0"/>
              </a:spcAft>
              <a:defRPr sz="5000" kern="1200">
                <a:solidFill>
                  <a:srgbClr val="83B403"/>
                </a:solidFill>
                <a:latin typeface="黑体" charset="0"/>
                <a:ea typeface="黑体" charset="0"/>
                <a:cs typeface="+mn-ea"/>
                <a:sym typeface="Arial" pitchFamily="34" charset="0"/>
              </a:defRPr>
            </a:lvl1pPr>
            <a:lvl2pPr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2pPr>
            <a:lvl3pPr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3pPr>
            <a:lvl4pPr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4pPr>
            <a:lvl5pPr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5pPr>
            <a:lvl6pPr marL="457200"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6pPr>
            <a:lvl7pPr marL="914400"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7pPr>
            <a:lvl8pPr marL="1371600"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8pPr>
            <a:lvl9pPr marL="1828800"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9pPr>
          </a:lstStyle>
          <a:p>
            <a:r>
              <a:rPr lang="zh-CN" altLang="en-US" dirty="0" smtClean="0">
                <a:solidFill>
                  <a:srgbClr val="83B403"/>
                </a:solidFill>
                <a:latin typeface="Arial" charset="0"/>
              </a:rPr>
              <a:t>扇形统计图</a:t>
            </a:r>
            <a:endParaRPr lang="zh-CN" altLang="en-US" dirty="0" smtClean="0">
              <a:solidFill>
                <a:srgbClr val="83B403"/>
              </a:solidFill>
              <a:latin typeface="Arial" charset="0"/>
            </a:endParaRPr>
          </a:p>
        </p:txBody>
      </p:sp>
      <p:sp>
        <p:nvSpPr>
          <p:cNvPr id="4099" name="Rectangle 3"/>
          <p:cNvSpPr>
            <a:spLocks noGrp="1" noChangeArrowheads="1"/>
          </p:cNvSpPr>
          <p:nvPr>
            <p:custDataLst>
              <p:tags r:id="rId2"/>
            </p:custDataLst>
          </p:nvPr>
        </p:nvSpPr>
        <p:spPr>
          <a:xfrm>
            <a:off x="3208867" y="4398072"/>
            <a:ext cx="8204200" cy="1222143"/>
          </a:xfrm>
          <a:prstGeom prst="rect">
            <a:avLst/>
          </a:prstGeom>
          <a:noFill/>
          <a:ln>
            <a:noFill/>
          </a:ln>
        </p:spPr>
        <p:txBody>
          <a:bodyPr vert="horz" wrap="square" lIns="91440" tIns="45720" rIns="91440" bIns="45720" numCol="1" anchor="t" anchorCtr="0" compatLnSpc="1">
            <a:normAutofit/>
          </a:bodyPr>
          <a:lstStyle>
            <a:lvl1pPr marL="0" indent="0" algn="ctr" rtl="0" eaLnBrk="0" fontAlgn="base" hangingPunct="0">
              <a:spcBef>
                <a:spcPct val="20000"/>
              </a:spcBef>
              <a:spcAft>
                <a:spcPct val="0"/>
              </a:spcAft>
              <a:buFontTx/>
              <a:buNone/>
              <a:defRPr sz="2400" kern="1200">
                <a:solidFill>
                  <a:srgbClr val="DC624A"/>
                </a:solidFill>
                <a:latin typeface="黑体" charset="0"/>
                <a:ea typeface="黑体" charset="0"/>
                <a:cs typeface="+mn-ea"/>
                <a:sym typeface="Arial" pitchFamily="34" charset="0"/>
              </a:defRPr>
            </a:lvl1pPr>
            <a:lvl2pPr marL="800100" indent="-342900" algn="l" rtl="0" eaLnBrk="0" fontAlgn="base" hangingPunct="0">
              <a:spcBef>
                <a:spcPct val="20000"/>
              </a:spcBef>
              <a:spcAft>
                <a:spcPct val="0"/>
              </a:spcAft>
              <a:buFont typeface="Arial" pitchFamily="34" charset="0"/>
              <a:buChar char="•"/>
              <a:defRPr sz="2000" kern="1200">
                <a:solidFill>
                  <a:srgbClr val="EF9B37"/>
                </a:solidFill>
                <a:latin typeface="黑体" charset="0"/>
                <a:ea typeface="黑体" charset="0"/>
                <a:cs typeface="+mn-ea"/>
                <a:sym typeface="Arial" pitchFamily="34" charset="0"/>
              </a:defRPr>
            </a:lvl2pPr>
            <a:lvl3pPr marL="1257300" indent="-342900" algn="l" rtl="0" eaLnBrk="0" fontAlgn="base" hangingPunct="0">
              <a:spcBef>
                <a:spcPct val="20000"/>
              </a:spcBef>
              <a:spcAft>
                <a:spcPct val="0"/>
              </a:spcAft>
              <a:buFont typeface="Arial" pitchFamily="34" charset="0"/>
              <a:buChar char="•"/>
              <a:defRPr sz="1800" kern="1200">
                <a:solidFill>
                  <a:srgbClr val="EF9B37"/>
                </a:solidFill>
                <a:latin typeface="黑体" charset="0"/>
                <a:ea typeface="黑体" charset="0"/>
                <a:cs typeface="+mn-ea"/>
                <a:sym typeface="Arial" pitchFamily="34" charset="0"/>
              </a:defRPr>
            </a:lvl3pPr>
            <a:lvl4pPr marL="1714500" indent="-342900" algn="l" rtl="0" eaLnBrk="0" fontAlgn="base" hangingPunct="0">
              <a:spcBef>
                <a:spcPct val="20000"/>
              </a:spcBef>
              <a:spcAft>
                <a:spcPct val="0"/>
              </a:spcAft>
              <a:buFont typeface="Arial" pitchFamily="34" charset="0"/>
              <a:buChar char="•"/>
              <a:defRPr sz="1800" kern="1200">
                <a:solidFill>
                  <a:srgbClr val="EF9B37"/>
                </a:solidFill>
                <a:latin typeface="黑体" charset="0"/>
                <a:ea typeface="黑体" charset="0"/>
                <a:cs typeface="+mn-ea"/>
                <a:sym typeface="Arial" pitchFamily="34" charset="0"/>
              </a:defRPr>
            </a:lvl4pPr>
            <a:lvl5pPr marL="2171700" indent="-342900" algn="l" rtl="0" eaLnBrk="0" fontAlgn="base" hangingPunct="0">
              <a:spcBef>
                <a:spcPct val="20000"/>
              </a:spcBef>
              <a:spcAft>
                <a:spcPct val="0"/>
              </a:spcAft>
              <a:buFont typeface="Arial" pitchFamily="34" charset="0"/>
              <a:buChar char="•"/>
              <a:defRPr sz="1800" kern="1200">
                <a:solidFill>
                  <a:srgbClr val="EF9B37"/>
                </a:solidFill>
                <a:latin typeface="黑体" charset="0"/>
                <a:ea typeface="黑体" charset="0"/>
                <a:cs typeface="+mn-ea"/>
                <a:sym typeface="Arial" pitchFamily="34" charset="0"/>
              </a:defRPr>
            </a:lvl5pPr>
            <a:lvl6pPr marL="2514600" indent="-228600" algn="l" defTabSz="914400" rtl="0" eaLnBrk="1" latinLnBrk="0" hangingPunct="1">
              <a:lnSpc>
                <a:spcPct val="90000"/>
              </a:lnSpc>
              <a:spcBef>
                <a:spcPts val="500"/>
              </a:spcBef>
              <a:buFont typeface="Arial" pitchFamily="34" charset="0"/>
              <a:buChar char="•"/>
              <a:defRPr sz="1800" kern="1200">
                <a:solidFill>
                  <a:srgbClr val="000000"/>
                </a:solidFill>
                <a:latin typeface="Arial" charset="0"/>
                <a:ea typeface="黑体" charset="0"/>
                <a:cs typeface="+mn-ea"/>
              </a:defRPr>
            </a:lvl6pPr>
            <a:lvl7pPr marL="2971800" indent="-228600" algn="l" defTabSz="914400" rtl="0" eaLnBrk="1" latinLnBrk="0" hangingPunct="1">
              <a:lnSpc>
                <a:spcPct val="90000"/>
              </a:lnSpc>
              <a:spcBef>
                <a:spcPts val="500"/>
              </a:spcBef>
              <a:buFont typeface="Arial" pitchFamily="34" charset="0"/>
              <a:buChar char="•"/>
              <a:defRPr sz="1800" kern="1200">
                <a:solidFill>
                  <a:srgbClr val="000000"/>
                </a:solidFill>
                <a:latin typeface="Arial" charset="0"/>
                <a:ea typeface="黑体" charset="0"/>
                <a:cs typeface="+mn-ea"/>
              </a:defRPr>
            </a:lvl7pPr>
            <a:lvl8pPr marL="3429000" indent="-228600" algn="l" defTabSz="914400" rtl="0" eaLnBrk="1" latinLnBrk="0" hangingPunct="1">
              <a:lnSpc>
                <a:spcPct val="90000"/>
              </a:lnSpc>
              <a:spcBef>
                <a:spcPts val="500"/>
              </a:spcBef>
              <a:buFont typeface="Arial" pitchFamily="34" charset="0"/>
              <a:buChar char="•"/>
              <a:defRPr sz="1800" kern="1200">
                <a:solidFill>
                  <a:srgbClr val="000000"/>
                </a:solidFill>
                <a:latin typeface="Arial" charset="0"/>
                <a:ea typeface="黑体" charset="0"/>
                <a:cs typeface="+mn-ea"/>
              </a:defRPr>
            </a:lvl8pPr>
            <a:lvl9pPr marL="3886200" indent="-228600" algn="l" defTabSz="914400" rtl="0" eaLnBrk="1" latinLnBrk="0" hangingPunct="1">
              <a:lnSpc>
                <a:spcPct val="90000"/>
              </a:lnSpc>
              <a:spcBef>
                <a:spcPts val="500"/>
              </a:spcBef>
              <a:buFont typeface="Arial" pitchFamily="34" charset="0"/>
              <a:buChar char="•"/>
              <a:defRPr sz="1800" kern="1200">
                <a:solidFill>
                  <a:srgbClr val="000000"/>
                </a:solidFill>
                <a:latin typeface="Arial" charset="0"/>
                <a:ea typeface="黑体" charset="0"/>
                <a:cs typeface="+mn-ea"/>
              </a:defRPr>
            </a:lvl9pPr>
          </a:lstStyle>
          <a:p>
            <a:pPr marL="15875" indent="-15875" eaLnBrk="1" hangingPunct="1">
              <a:lnSpc>
                <a:spcPct val="120000"/>
              </a:lnSpc>
            </a:pPr>
            <a:r>
              <a:rPr lang="zh-CN" altLang="en-US" dirty="0" smtClean="0">
                <a:solidFill>
                  <a:srgbClr val="DC624A"/>
                </a:solidFill>
                <a:latin typeface="Arial" charset="0"/>
              </a:rPr>
              <a:t>说课</a:t>
            </a:r>
            <a:endParaRPr lang="zh-CN" altLang="en-US" dirty="0" smtClean="0">
              <a:solidFill>
                <a:srgbClr val="DC624A"/>
              </a:solidFill>
              <a:latin typeface="Arial" charset="0"/>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7"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4117" b="2023"/>
          <a:stretch>
            <a:fillRect/>
          </a:stretch>
        </p:blipFill>
        <p:spPr bwMode="auto">
          <a:xfrm>
            <a:off x="3317877" y="1864204"/>
            <a:ext cx="4438758" cy="3325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9" name="Text Box 4"/>
          <p:cNvSpPr txBox="1">
            <a:spLocks noChangeArrowheads="1"/>
          </p:cNvSpPr>
          <p:nvPr>
            <p:custDataLst>
              <p:tags r:id="rId3"/>
            </p:custDataLst>
          </p:nvPr>
        </p:nvSpPr>
        <p:spPr bwMode="auto">
          <a:xfrm>
            <a:off x="1714281" y="2990849"/>
            <a:ext cx="8763438" cy="887467"/>
          </a:xfrm>
          <a:prstGeom prst="rect">
            <a:avLst/>
          </a:prstGeom>
          <a:solidFill>
            <a:srgbClr val="FFFFFF">
              <a:alpha val="50000"/>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nchor="ctr" anchorCtr="0">
            <a:normAutofit/>
          </a:bodyPr>
          <a:lstStyle>
            <a:lvl1pPr>
              <a:defRPr>
                <a:solidFill>
                  <a:srgbClr val="000000"/>
                </a:solidFill>
                <a:latin typeface="Arial" pitchFamily="34" charset="0"/>
                <a:ea typeface="黑体" pitchFamily="49" charset="-122"/>
              </a:defRPr>
            </a:lvl1pPr>
            <a:lvl2pPr marL="742950" indent="-285750">
              <a:defRPr>
                <a:solidFill>
                  <a:srgbClr val="000000"/>
                </a:solidFill>
                <a:latin typeface="Arial" pitchFamily="34" charset="0"/>
                <a:ea typeface="黑体" pitchFamily="49" charset="-122"/>
              </a:defRPr>
            </a:lvl2pPr>
            <a:lvl3pPr marL="1143000" indent="-228600">
              <a:defRPr>
                <a:solidFill>
                  <a:srgbClr val="000000"/>
                </a:solidFill>
                <a:latin typeface="Arial" pitchFamily="34" charset="0"/>
                <a:ea typeface="黑体" pitchFamily="49" charset="-122"/>
              </a:defRPr>
            </a:lvl3pPr>
            <a:lvl4pPr marL="1600200" indent="-228600">
              <a:defRPr>
                <a:solidFill>
                  <a:srgbClr val="000000"/>
                </a:solidFill>
                <a:latin typeface="Arial" pitchFamily="34" charset="0"/>
                <a:ea typeface="黑体" pitchFamily="49" charset="-122"/>
              </a:defRPr>
            </a:lvl4pPr>
            <a:lvl5pPr marL="2057400" indent="-228600">
              <a:defRPr>
                <a:solidFill>
                  <a:srgbClr val="000000"/>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9pPr>
          </a:lstStyle>
          <a:p>
            <a:pPr algn="ctr" eaLnBrk="1" hangingPunct="1"/>
            <a:r>
              <a:rPr lang="zh-CN" altLang="en-US" sz="4000" dirty="0">
                <a:solidFill>
                  <a:srgbClr val="83B403"/>
                </a:solidFill>
                <a:latin typeface="Arial" charset="0"/>
                <a:ea typeface="黑体" charset="0"/>
                <a:cs typeface="+mn-ea"/>
                <a:sym typeface="Arial" pitchFamily="34" charset="0"/>
              </a:rPr>
              <a:t>教材分析</a:t>
            </a:r>
            <a:endParaRPr lang="zh-CN" altLang="en-US" sz="4000" dirty="0">
              <a:solidFill>
                <a:srgbClr val="83B403"/>
              </a:solidFill>
              <a:latin typeface="Arial" charset="0"/>
              <a:ea typeface="黑体" charset="0"/>
              <a:cs typeface="+mn-ea"/>
              <a:sym typeface="Arial" pitchFamily="34" charset="0"/>
            </a:endParaRPr>
          </a:p>
        </p:txBody>
      </p:sp>
      <p:sp>
        <p:nvSpPr>
          <p:cNvPr id="12" name="文本框 11"/>
          <p:cNvSpPr txBox="1"/>
          <p:nvPr>
            <p:custDataLst>
              <p:tags r:id="rId4"/>
            </p:custDataLst>
          </p:nvPr>
        </p:nvSpPr>
        <p:spPr>
          <a:xfrm>
            <a:off x="987973" y="5189539"/>
            <a:ext cx="10216054"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lnSpcReduction="10000"/>
          </a:bodyPr>
          <a:lstStyle>
            <a:lvl1pPr marL="24130" indent="-24130" algn="ctr" eaLnBrk="1" hangingPunct="1">
              <a:lnSpc>
                <a:spcPct val="80000"/>
              </a:lnSpc>
              <a:spcBef>
                <a:spcPct val="20000"/>
              </a:spcBef>
              <a:buFontTx/>
              <a:buNone/>
              <a:defRPr sz="1800">
                <a:solidFill>
                  <a:srgbClr val="DC624A"/>
                </a:solidFill>
                <a:latin typeface="Arial" charset="0"/>
                <a:ea typeface="黑体" charset="0"/>
                <a:sym typeface="Arial" pitchFamily="34" charset="0"/>
              </a:defRPr>
            </a:lvl1pPr>
            <a:lvl2pPr marL="742950" indent="-285750">
              <a:spcBef>
                <a:spcPct val="20000"/>
              </a:spcBef>
              <a:buChar char="–"/>
              <a:defRPr sz="2000">
                <a:solidFill>
                  <a:srgbClr val="EF9B37"/>
                </a:solidFill>
                <a:sym typeface="Arial" pitchFamily="34" charset="0"/>
              </a:defRPr>
            </a:lvl2pPr>
            <a:lvl3pPr marL="1143000" indent="-228600">
              <a:spcBef>
                <a:spcPct val="20000"/>
              </a:spcBef>
              <a:buChar char="•"/>
              <a:defRPr sz="2000">
                <a:solidFill>
                  <a:srgbClr val="EF9B37"/>
                </a:solidFill>
                <a:sym typeface="Arial" pitchFamily="34" charset="0"/>
              </a:defRPr>
            </a:lvl3pPr>
            <a:lvl4pPr marL="1600200" indent="-228600">
              <a:spcBef>
                <a:spcPct val="20000"/>
              </a:spcBef>
              <a:buChar char="–"/>
              <a:defRPr sz="2000">
                <a:solidFill>
                  <a:srgbClr val="EF9B37"/>
                </a:solidFill>
                <a:sym typeface="Arial" pitchFamily="34" charset="0"/>
              </a:defRPr>
            </a:lvl4pPr>
            <a:lvl5pPr marL="2057400" indent="-228600">
              <a:spcBef>
                <a:spcPct val="20000"/>
              </a:spcBef>
              <a:buChar char="»"/>
              <a:defRPr sz="2000">
                <a:solidFill>
                  <a:srgbClr val="EF9B37"/>
                </a:solidFill>
                <a:sym typeface="Arial" pitchFamily="34" charset="0"/>
              </a:defRPr>
            </a:lvl5pPr>
            <a:lvl6pPr marL="2514600" indent="-228600">
              <a:lnSpc>
                <a:spcPct val="90000"/>
              </a:lnSpc>
              <a:spcBef>
                <a:spcPts val="500"/>
              </a:spcBef>
              <a:buFont typeface="Arial" pitchFamily="34" charset="0"/>
              <a:buChar char="•"/>
              <a:defRPr sz="1800">
                <a:latin typeface="Arial" charset="0"/>
                <a:ea typeface="黑体" charset="0"/>
              </a:defRPr>
            </a:lvl6pPr>
            <a:lvl7pPr marL="2971800" indent="-228600">
              <a:lnSpc>
                <a:spcPct val="90000"/>
              </a:lnSpc>
              <a:spcBef>
                <a:spcPts val="500"/>
              </a:spcBef>
              <a:buFont typeface="Arial" pitchFamily="34" charset="0"/>
              <a:buChar char="•"/>
              <a:defRPr sz="1800">
                <a:latin typeface="Arial" charset="0"/>
                <a:ea typeface="黑体" charset="0"/>
              </a:defRPr>
            </a:lvl7pPr>
            <a:lvl8pPr marL="3429000" indent="-228600">
              <a:lnSpc>
                <a:spcPct val="90000"/>
              </a:lnSpc>
              <a:spcBef>
                <a:spcPts val="500"/>
              </a:spcBef>
              <a:buFont typeface="Arial" pitchFamily="34" charset="0"/>
              <a:buChar char="•"/>
              <a:defRPr sz="1800">
                <a:latin typeface="Arial" charset="0"/>
                <a:ea typeface="黑体" charset="0"/>
              </a:defRPr>
            </a:lvl8pPr>
            <a:lvl9pPr marL="3886200" indent="-228600">
              <a:lnSpc>
                <a:spcPct val="90000"/>
              </a:lnSpc>
              <a:spcBef>
                <a:spcPts val="500"/>
              </a:spcBef>
              <a:buFont typeface="Arial" pitchFamily="34" charset="0"/>
              <a:buChar char="•"/>
              <a:defRPr sz="1800">
                <a:latin typeface="Arial" charset="0"/>
                <a:ea typeface="黑体" charset="0"/>
              </a:defRPr>
            </a:lvl9pPr>
          </a:lstStyle>
          <a:p>
            <a:pPr marL="228600" indent="-228600">
              <a:lnSpc>
                <a:spcPct val="120000"/>
              </a:lnSpc>
              <a:buSzTx/>
              <a:buFont typeface="Arial" pitchFamily="34" charset="0"/>
              <a:buChar char="•"/>
            </a:pPr>
            <a:r>
              <a:rPr lang="zh-CN" altLang="en-US" dirty="0"/>
              <a:t>扇形统计图是在学生学习了条形统计图、折线统计图、统计表以及百分数的知识后安排的，是小学统计知识的完成阶段，是下一阶段学习统计知识的基础。教材提供了第29届奥运会中国获得51枚金牌的前后顺序表,引导学生认识扇形统计图，理解扇形统计图的特点及作用，从而发展学生的统计观念</a:t>
            </a:r>
            <a:endParaRPr lang="zh-CN" altLang="en-US" dirty="0"/>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7"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4117" b="2023"/>
          <a:stretch>
            <a:fillRect/>
          </a:stretch>
        </p:blipFill>
        <p:spPr bwMode="auto">
          <a:xfrm>
            <a:off x="3317877" y="1864204"/>
            <a:ext cx="4438758" cy="3325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9" name="Text Box 4"/>
          <p:cNvSpPr txBox="1">
            <a:spLocks noChangeArrowheads="1"/>
          </p:cNvSpPr>
          <p:nvPr>
            <p:custDataLst>
              <p:tags r:id="rId3"/>
            </p:custDataLst>
          </p:nvPr>
        </p:nvSpPr>
        <p:spPr bwMode="auto">
          <a:xfrm>
            <a:off x="1714281" y="2990849"/>
            <a:ext cx="8763438" cy="887467"/>
          </a:xfrm>
          <a:prstGeom prst="rect">
            <a:avLst/>
          </a:prstGeom>
          <a:solidFill>
            <a:srgbClr val="FFFFFF">
              <a:alpha val="50000"/>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nchor="ctr" anchorCtr="0">
            <a:normAutofit/>
          </a:bodyPr>
          <a:lstStyle>
            <a:lvl1pPr>
              <a:defRPr>
                <a:solidFill>
                  <a:srgbClr val="000000"/>
                </a:solidFill>
                <a:latin typeface="Arial" pitchFamily="34" charset="0"/>
                <a:ea typeface="黑体" pitchFamily="49" charset="-122"/>
              </a:defRPr>
            </a:lvl1pPr>
            <a:lvl2pPr marL="742950" indent="-285750">
              <a:defRPr>
                <a:solidFill>
                  <a:srgbClr val="000000"/>
                </a:solidFill>
                <a:latin typeface="Arial" pitchFamily="34" charset="0"/>
                <a:ea typeface="黑体" pitchFamily="49" charset="-122"/>
              </a:defRPr>
            </a:lvl2pPr>
            <a:lvl3pPr marL="1143000" indent="-228600">
              <a:defRPr>
                <a:solidFill>
                  <a:srgbClr val="000000"/>
                </a:solidFill>
                <a:latin typeface="Arial" pitchFamily="34" charset="0"/>
                <a:ea typeface="黑体" pitchFamily="49" charset="-122"/>
              </a:defRPr>
            </a:lvl3pPr>
            <a:lvl4pPr marL="1600200" indent="-228600">
              <a:defRPr>
                <a:solidFill>
                  <a:srgbClr val="000000"/>
                </a:solidFill>
                <a:latin typeface="Arial" pitchFamily="34" charset="0"/>
                <a:ea typeface="黑体" pitchFamily="49" charset="-122"/>
              </a:defRPr>
            </a:lvl4pPr>
            <a:lvl5pPr marL="2057400" indent="-228600">
              <a:defRPr>
                <a:solidFill>
                  <a:srgbClr val="000000"/>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9pPr>
          </a:lstStyle>
          <a:p>
            <a:pPr algn="ctr" eaLnBrk="1" hangingPunct="1"/>
            <a:r>
              <a:rPr lang="zh-CN" altLang="en-US" sz="4000" dirty="0">
                <a:solidFill>
                  <a:srgbClr val="83B403"/>
                </a:solidFill>
                <a:latin typeface="Arial" charset="0"/>
                <a:ea typeface="黑体" charset="0"/>
                <a:cs typeface="+mn-ea"/>
                <a:sym typeface="Arial" pitchFamily="34" charset="0"/>
              </a:rPr>
              <a:t>教材重难点</a:t>
            </a:r>
            <a:endParaRPr lang="zh-CN" altLang="en-US" sz="4000" dirty="0">
              <a:solidFill>
                <a:srgbClr val="83B403"/>
              </a:solidFill>
              <a:latin typeface="Arial" charset="0"/>
              <a:ea typeface="黑体" charset="0"/>
              <a:cs typeface="+mn-ea"/>
              <a:sym typeface="Arial" pitchFamily="34" charset="0"/>
            </a:endParaRPr>
          </a:p>
        </p:txBody>
      </p:sp>
      <p:sp>
        <p:nvSpPr>
          <p:cNvPr id="12" name="文本框 11"/>
          <p:cNvSpPr txBox="1"/>
          <p:nvPr>
            <p:custDataLst>
              <p:tags r:id="rId4"/>
            </p:custDataLst>
          </p:nvPr>
        </p:nvSpPr>
        <p:spPr>
          <a:xfrm>
            <a:off x="987973" y="5189539"/>
            <a:ext cx="10216054"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marL="24130" indent="-24130" algn="ctr" eaLnBrk="1" hangingPunct="1">
              <a:lnSpc>
                <a:spcPct val="80000"/>
              </a:lnSpc>
              <a:spcBef>
                <a:spcPct val="20000"/>
              </a:spcBef>
              <a:buFontTx/>
              <a:buNone/>
              <a:defRPr sz="1800">
                <a:solidFill>
                  <a:srgbClr val="DC624A"/>
                </a:solidFill>
                <a:latin typeface="Arial" charset="0"/>
                <a:ea typeface="黑体" charset="0"/>
                <a:sym typeface="Arial" pitchFamily="34" charset="0"/>
              </a:defRPr>
            </a:lvl1pPr>
            <a:lvl2pPr marL="742950" indent="-285750">
              <a:spcBef>
                <a:spcPct val="20000"/>
              </a:spcBef>
              <a:buChar char="–"/>
              <a:defRPr sz="2000">
                <a:solidFill>
                  <a:srgbClr val="EF9B37"/>
                </a:solidFill>
                <a:sym typeface="Arial" pitchFamily="34" charset="0"/>
              </a:defRPr>
            </a:lvl2pPr>
            <a:lvl3pPr marL="1143000" indent="-228600">
              <a:spcBef>
                <a:spcPct val="20000"/>
              </a:spcBef>
              <a:buChar char="•"/>
              <a:defRPr sz="2000">
                <a:solidFill>
                  <a:srgbClr val="EF9B37"/>
                </a:solidFill>
                <a:sym typeface="Arial" pitchFamily="34" charset="0"/>
              </a:defRPr>
            </a:lvl3pPr>
            <a:lvl4pPr marL="1600200" indent="-228600">
              <a:spcBef>
                <a:spcPct val="20000"/>
              </a:spcBef>
              <a:buChar char="–"/>
              <a:defRPr sz="2000">
                <a:solidFill>
                  <a:srgbClr val="EF9B37"/>
                </a:solidFill>
                <a:sym typeface="Arial" pitchFamily="34" charset="0"/>
              </a:defRPr>
            </a:lvl4pPr>
            <a:lvl5pPr marL="2057400" indent="-228600">
              <a:spcBef>
                <a:spcPct val="20000"/>
              </a:spcBef>
              <a:buChar char="»"/>
              <a:defRPr sz="2000">
                <a:solidFill>
                  <a:srgbClr val="EF9B37"/>
                </a:solidFill>
                <a:sym typeface="Arial" pitchFamily="34" charset="0"/>
              </a:defRPr>
            </a:lvl5pPr>
            <a:lvl6pPr marL="2514600" indent="-228600">
              <a:lnSpc>
                <a:spcPct val="90000"/>
              </a:lnSpc>
              <a:spcBef>
                <a:spcPts val="500"/>
              </a:spcBef>
              <a:buFont typeface="Arial" pitchFamily="34" charset="0"/>
              <a:buChar char="•"/>
              <a:defRPr sz="1800">
                <a:latin typeface="Arial" charset="0"/>
                <a:ea typeface="黑体" charset="0"/>
              </a:defRPr>
            </a:lvl6pPr>
            <a:lvl7pPr marL="2971800" indent="-228600">
              <a:lnSpc>
                <a:spcPct val="90000"/>
              </a:lnSpc>
              <a:spcBef>
                <a:spcPts val="500"/>
              </a:spcBef>
              <a:buFont typeface="Arial" pitchFamily="34" charset="0"/>
              <a:buChar char="•"/>
              <a:defRPr sz="1800">
                <a:latin typeface="Arial" charset="0"/>
                <a:ea typeface="黑体" charset="0"/>
              </a:defRPr>
            </a:lvl7pPr>
            <a:lvl8pPr marL="3429000" indent="-228600">
              <a:lnSpc>
                <a:spcPct val="90000"/>
              </a:lnSpc>
              <a:spcBef>
                <a:spcPts val="500"/>
              </a:spcBef>
              <a:buFont typeface="Arial" pitchFamily="34" charset="0"/>
              <a:buChar char="•"/>
              <a:defRPr sz="1800">
                <a:latin typeface="Arial" charset="0"/>
                <a:ea typeface="黑体" charset="0"/>
              </a:defRPr>
            </a:lvl8pPr>
            <a:lvl9pPr marL="3886200" indent="-228600">
              <a:lnSpc>
                <a:spcPct val="90000"/>
              </a:lnSpc>
              <a:spcBef>
                <a:spcPts val="500"/>
              </a:spcBef>
              <a:buFont typeface="Arial" pitchFamily="34" charset="0"/>
              <a:buChar char="•"/>
              <a:defRPr sz="1800">
                <a:latin typeface="Arial" charset="0"/>
                <a:ea typeface="黑体" charset="0"/>
              </a:defRPr>
            </a:lvl9pPr>
          </a:lstStyle>
          <a:p>
            <a:pPr marL="228600" indent="-228600">
              <a:lnSpc>
                <a:spcPct val="120000"/>
              </a:lnSpc>
              <a:buSzTx/>
              <a:buFont typeface="Arial" pitchFamily="34" charset="0"/>
              <a:buChar char="•"/>
            </a:pPr>
            <a:r>
              <a:rPr lang="zh-CN" altLang="en-US" dirty="0"/>
              <a:t>重点：理解扇形统计图的特点，学会从扇形统计图中获取信息。 难点：能够根据需要，选择合适的统计图有效表示数据</a:t>
            </a:r>
            <a:endParaRPr lang="zh-CN" altLang="en-US" dirty="0"/>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3" name="Straight Connector 4"/>
          <p:cNvCxnSpPr/>
          <p:nvPr>
            <p:custDataLst>
              <p:tags r:id="rId1"/>
            </p:custDataLst>
          </p:nvPr>
        </p:nvCxnSpPr>
        <p:spPr>
          <a:xfrm>
            <a:off x="0" y="3528441"/>
            <a:ext cx="12192000" cy="0"/>
          </a:xfrm>
          <a:prstGeom prst="line">
            <a:avLst/>
          </a:prstGeom>
          <a:ln w="28575" cap="sq">
            <a:solidFill>
              <a:srgbClr val="B2B2B2"/>
            </a:solidFill>
            <a:prstDash val="sysDash"/>
            <a:round/>
          </a:ln>
        </p:spPr>
        <p:style>
          <a:lnRef idx="1">
            <a:srgbClr val="92D050"/>
          </a:lnRef>
          <a:fillRef idx="0">
            <a:srgbClr val="92D050"/>
          </a:fillRef>
          <a:effectRef idx="0">
            <a:srgbClr val="92D050"/>
          </a:effectRef>
          <a:fontRef idx="minor">
            <a:sysClr val="windowText" lastClr="000000"/>
          </a:fontRef>
        </p:style>
      </p:cxnSp>
      <p:sp>
        <p:nvSpPr>
          <p:cNvPr id="34" name="椭圆 33"/>
          <p:cNvSpPr/>
          <p:nvPr>
            <p:custDataLst>
              <p:tags r:id="rId2"/>
            </p:custDataLst>
          </p:nvPr>
        </p:nvSpPr>
        <p:spPr>
          <a:xfrm>
            <a:off x="4255133" y="3133725"/>
            <a:ext cx="736600" cy="736600"/>
          </a:xfrm>
          <a:prstGeom prst="ellipse">
            <a:avLst/>
          </a:prstGeom>
          <a:solidFill>
            <a:srgbClr val="92D050"/>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r>
              <a:rPr lang="en-US" altLang="zh-CN" sz="3600" dirty="0" smtClean="0">
                <a:solidFill>
                  <a:srgbClr val="FFFFFF"/>
                </a:solidFill>
              </a:rPr>
              <a:t>A</a:t>
            </a:r>
            <a:endParaRPr lang="zh-CN" altLang="en-US" sz="3600" dirty="0">
              <a:solidFill>
                <a:srgbClr val="FFFFFF"/>
              </a:solidFill>
            </a:endParaRPr>
          </a:p>
        </p:txBody>
      </p:sp>
      <p:sp>
        <p:nvSpPr>
          <p:cNvPr id="35" name="椭圆 34"/>
          <p:cNvSpPr/>
          <p:nvPr>
            <p:custDataLst>
              <p:tags r:id="rId3"/>
            </p:custDataLst>
          </p:nvPr>
        </p:nvSpPr>
        <p:spPr>
          <a:xfrm>
            <a:off x="6997983" y="3121025"/>
            <a:ext cx="736600" cy="736600"/>
          </a:xfrm>
          <a:prstGeom prst="ellipse">
            <a:avLst/>
          </a:prstGeom>
          <a:solidFill>
            <a:srgbClr val="F9B14E"/>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r>
              <a:rPr lang="en-US" altLang="zh-CN" sz="3600" dirty="0" smtClean="0">
                <a:solidFill>
                  <a:srgbClr val="FFFFFF"/>
                </a:solidFill>
              </a:rPr>
              <a:t>B</a:t>
            </a:r>
            <a:endParaRPr lang="zh-CN" altLang="en-US" sz="3600" dirty="0">
              <a:solidFill>
                <a:srgbClr val="FFFFFF"/>
              </a:solidFill>
            </a:endParaRPr>
          </a:p>
        </p:txBody>
      </p:sp>
      <p:sp>
        <p:nvSpPr>
          <p:cNvPr id="36" name="矩形 35"/>
          <p:cNvSpPr/>
          <p:nvPr>
            <p:custDataLst>
              <p:tags r:id="rId4"/>
            </p:custDataLst>
          </p:nvPr>
        </p:nvSpPr>
        <p:spPr>
          <a:xfrm>
            <a:off x="3395856" y="1657621"/>
            <a:ext cx="2455154" cy="1266554"/>
          </a:xfrm>
          <a:prstGeom prst="rect">
            <a:avLst/>
          </a:prstGeom>
        </p:spPr>
        <p:txBody>
          <a:bodyPr wrap="square" anchor="ctr" anchorCtr="0">
            <a:normAutofit fontScale="90000"/>
          </a:bodyPr>
          <a:lstStyle/>
          <a:p>
            <a:pPr algn="ctr" defTabSz="1216660" latinLnBrk="1">
              <a:lnSpc>
                <a:spcPct val="120000"/>
              </a:lnSpc>
              <a:spcBef>
                <a:spcPct val="20000"/>
              </a:spcBef>
              <a:defRPr/>
            </a:pPr>
            <a:r>
              <a:rPr lang="en-US" altLang="zh-CN" smtClean="0">
                <a:solidFill>
                  <a:sysClr val="windowText" lastClr="000000">
                    <a:lumMod val="65000"/>
                    <a:lumOff val="35000"/>
                  </a:sysClr>
                </a:solidFill>
                <a:latin typeface="Arial" charset="0"/>
                <a:ea typeface="黑体" charset="0"/>
              </a:rPr>
              <a:t>1.经历数据的整理、描述和分析的过程，感受统计在现实生活中的作用，发展统计观念。 </a:t>
            </a:r>
            <a:endParaRPr lang="en-US" altLang="zh-CN" smtClean="0">
              <a:solidFill>
                <a:sysClr val="windowText" lastClr="000000">
                  <a:lumMod val="65000"/>
                  <a:lumOff val="35000"/>
                </a:sysClr>
              </a:solidFill>
              <a:latin typeface="Arial" charset="0"/>
              <a:ea typeface="黑体" charset="0"/>
            </a:endParaRPr>
          </a:p>
        </p:txBody>
      </p:sp>
      <p:sp>
        <p:nvSpPr>
          <p:cNvPr id="37" name="矩形 36"/>
          <p:cNvSpPr/>
          <p:nvPr>
            <p:custDataLst>
              <p:tags r:id="rId5"/>
            </p:custDataLst>
          </p:nvPr>
        </p:nvSpPr>
        <p:spPr>
          <a:xfrm>
            <a:off x="6133559" y="4067683"/>
            <a:ext cx="2455154" cy="1266554"/>
          </a:xfrm>
          <a:prstGeom prst="rect">
            <a:avLst/>
          </a:prstGeom>
        </p:spPr>
        <p:txBody>
          <a:bodyPr wrap="square" anchor="ctr" anchorCtr="0">
            <a:normAutofit fontScale="60000"/>
          </a:bodyPr>
          <a:lstStyle/>
          <a:p>
            <a:pPr algn="ctr" defTabSz="1216660" latinLnBrk="1">
              <a:lnSpc>
                <a:spcPct val="120000"/>
              </a:lnSpc>
              <a:spcBef>
                <a:spcPct val="20000"/>
              </a:spcBef>
              <a:defRPr/>
            </a:pPr>
            <a:r>
              <a:rPr lang="en-US" altLang="zh-CN" smtClean="0">
                <a:solidFill>
                  <a:sysClr val="windowText" lastClr="000000">
                    <a:lumMod val="65000"/>
                    <a:lumOff val="35000"/>
                  </a:sysClr>
                </a:solidFill>
                <a:latin typeface="Arial" charset="0"/>
                <a:ea typeface="黑体" charset="0"/>
              </a:rPr>
              <a:t>2.认识扇形统计图，知道扇形统计图表示的意义，了解扇形统计图的作用。 3.培养发现问题、提出问题和解决问题的能力。 </a:t>
            </a:r>
            <a:endParaRPr lang="en-US" altLang="zh-CN" smtClean="0">
              <a:solidFill>
                <a:sysClr val="windowText" lastClr="000000">
                  <a:lumMod val="65000"/>
                  <a:lumOff val="35000"/>
                </a:sysClr>
              </a:solidFill>
              <a:latin typeface="Arial" charset="0"/>
              <a:ea typeface="黑体" charset="0"/>
            </a:endParaRPr>
          </a:p>
        </p:txBody>
      </p:sp>
      <p:sp>
        <p:nvSpPr>
          <p:cNvPr id="38" name="文本框 37"/>
          <p:cNvSpPr txBox="1"/>
          <p:nvPr>
            <p:custDataLst>
              <p:tags r:id="rId6"/>
            </p:custDataLst>
          </p:nvPr>
        </p:nvSpPr>
        <p:spPr>
          <a:xfrm>
            <a:off x="838200" y="155575"/>
            <a:ext cx="10515600" cy="796925"/>
          </a:xfrm>
          <a:prstGeom prst="rect">
            <a:avLst/>
          </a:prstGeom>
        </p:spPr>
        <p:txBody>
          <a:bodyPr vert="horz" lIns="91440" tIns="45720" rIns="91440" bIns="45720" rtlCol="0" anchor="ctr">
            <a:normAutofit/>
          </a:bodyPr>
          <a:lstStyle>
            <a:lvl1pPr defTabSz="914400" eaLnBrk="1" latinLnBrk="0" hangingPunct="1">
              <a:lnSpc>
                <a:spcPct val="90000"/>
              </a:lnSpc>
              <a:buNone/>
              <a:defRPr sz="3600" b="1">
                <a:solidFill>
                  <a:srgbClr val="92D050"/>
                </a:solidFill>
                <a:latin typeface="Arial" charset="0"/>
                <a:ea typeface="黑体" charset="0"/>
                <a:cs typeface="+mn-ea"/>
              </a:defRPr>
            </a:lvl1pPr>
          </a:lstStyle>
          <a:p>
            <a:r>
              <a:rPr lang="en-US" altLang="zh-CN" smtClean="0"/>
              <a:t>教学目标</a:t>
            </a:r>
            <a:endParaRPr lang="en-US" altLang="zh-CN" smtClean="0"/>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4" name="Straight Connector 4"/>
          <p:cNvCxnSpPr/>
          <p:nvPr>
            <p:custDataLst>
              <p:tags r:id="rId1"/>
            </p:custDataLst>
          </p:nvPr>
        </p:nvCxnSpPr>
        <p:spPr>
          <a:xfrm>
            <a:off x="0" y="3528441"/>
            <a:ext cx="12192000" cy="0"/>
          </a:xfrm>
          <a:prstGeom prst="line">
            <a:avLst/>
          </a:prstGeom>
          <a:ln w="28575" cap="sq">
            <a:solidFill>
              <a:srgbClr val="B2B2B2"/>
            </a:solidFill>
            <a:prstDash val="sysDash"/>
            <a:round/>
          </a:ln>
        </p:spPr>
        <p:style>
          <a:lnRef idx="1">
            <a:srgbClr val="92D050"/>
          </a:lnRef>
          <a:fillRef idx="0">
            <a:srgbClr val="92D050"/>
          </a:fillRef>
          <a:effectRef idx="0">
            <a:srgbClr val="92D050"/>
          </a:effectRef>
          <a:fontRef idx="minor">
            <a:sysClr val="windowText" lastClr="000000"/>
          </a:fontRef>
        </p:style>
      </p:cxnSp>
      <p:sp>
        <p:nvSpPr>
          <p:cNvPr id="45" name="椭圆 44"/>
          <p:cNvSpPr/>
          <p:nvPr>
            <p:custDataLst>
              <p:tags r:id="rId2"/>
            </p:custDataLst>
          </p:nvPr>
        </p:nvSpPr>
        <p:spPr>
          <a:xfrm>
            <a:off x="2864483" y="3133725"/>
            <a:ext cx="736600" cy="736600"/>
          </a:xfrm>
          <a:prstGeom prst="ellipse">
            <a:avLst/>
          </a:prstGeom>
          <a:solidFill>
            <a:srgbClr val="92D050"/>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r>
              <a:rPr lang="en-US" altLang="zh-CN" sz="3600" dirty="0" smtClean="0">
                <a:solidFill>
                  <a:srgbClr val="FFFFFF"/>
                </a:solidFill>
              </a:rPr>
              <a:t>A</a:t>
            </a:r>
            <a:endParaRPr lang="zh-CN" altLang="en-US" sz="3600" dirty="0">
              <a:solidFill>
                <a:srgbClr val="FFFFFF"/>
              </a:solidFill>
            </a:endParaRPr>
          </a:p>
        </p:txBody>
      </p:sp>
      <p:sp>
        <p:nvSpPr>
          <p:cNvPr id="46" name="椭圆 45"/>
          <p:cNvSpPr/>
          <p:nvPr>
            <p:custDataLst>
              <p:tags r:id="rId3"/>
            </p:custDataLst>
          </p:nvPr>
        </p:nvSpPr>
        <p:spPr>
          <a:xfrm>
            <a:off x="5607333" y="3121025"/>
            <a:ext cx="736600" cy="736600"/>
          </a:xfrm>
          <a:prstGeom prst="ellipse">
            <a:avLst/>
          </a:prstGeom>
          <a:solidFill>
            <a:srgbClr val="F9B14E"/>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r>
              <a:rPr lang="en-US" altLang="zh-CN" sz="3600" dirty="0" smtClean="0">
                <a:solidFill>
                  <a:srgbClr val="FFFFFF"/>
                </a:solidFill>
              </a:rPr>
              <a:t>B</a:t>
            </a:r>
            <a:endParaRPr lang="zh-CN" altLang="en-US" sz="3600" dirty="0">
              <a:solidFill>
                <a:srgbClr val="FFFFFF"/>
              </a:solidFill>
            </a:endParaRPr>
          </a:p>
        </p:txBody>
      </p:sp>
      <p:sp>
        <p:nvSpPr>
          <p:cNvPr id="47" name="椭圆 46"/>
          <p:cNvSpPr/>
          <p:nvPr>
            <p:custDataLst>
              <p:tags r:id="rId4"/>
            </p:custDataLst>
          </p:nvPr>
        </p:nvSpPr>
        <p:spPr>
          <a:xfrm>
            <a:off x="8350183" y="3121025"/>
            <a:ext cx="736600" cy="736600"/>
          </a:xfrm>
          <a:prstGeom prst="ellipse">
            <a:avLst/>
          </a:prstGeom>
          <a:solidFill>
            <a:srgbClr val="FE5B2B"/>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r>
              <a:rPr lang="en-US" altLang="zh-CN" sz="3600" dirty="0" smtClean="0">
                <a:solidFill>
                  <a:srgbClr val="FFFFFF"/>
                </a:solidFill>
              </a:rPr>
              <a:t>C</a:t>
            </a:r>
            <a:endParaRPr lang="zh-CN" altLang="en-US" sz="3600" dirty="0">
              <a:solidFill>
                <a:srgbClr val="FFFFFF"/>
              </a:solidFill>
            </a:endParaRPr>
          </a:p>
        </p:txBody>
      </p:sp>
      <p:sp>
        <p:nvSpPr>
          <p:cNvPr id="48" name="矩形 47"/>
          <p:cNvSpPr/>
          <p:nvPr>
            <p:custDataLst>
              <p:tags r:id="rId5"/>
            </p:custDataLst>
          </p:nvPr>
        </p:nvSpPr>
        <p:spPr>
          <a:xfrm>
            <a:off x="2005206" y="1657621"/>
            <a:ext cx="2455154" cy="1266554"/>
          </a:xfrm>
          <a:prstGeom prst="rect">
            <a:avLst/>
          </a:prstGeom>
        </p:spPr>
        <p:txBody>
          <a:bodyPr wrap="square" anchor="ctr" anchorCtr="0">
            <a:normAutofit fontScale="60000"/>
          </a:bodyPr>
          <a:lstStyle/>
          <a:p>
            <a:pPr algn="ctr" defTabSz="1216660" latinLnBrk="1">
              <a:lnSpc>
                <a:spcPct val="120000"/>
              </a:lnSpc>
              <a:spcBef>
                <a:spcPct val="20000"/>
              </a:spcBef>
              <a:defRPr/>
            </a:pPr>
            <a:r>
              <a:rPr lang="en-US" altLang="zh-CN" smtClean="0">
                <a:solidFill>
                  <a:sysClr val="windowText" lastClr="000000">
                    <a:lumMod val="65000"/>
                    <a:lumOff val="35000"/>
                  </a:sysClr>
                </a:solidFill>
                <a:latin typeface="Arial" charset="0"/>
                <a:ea typeface="黑体" charset="0"/>
              </a:rPr>
              <a:t>   从学生己有的知识水平和认知规律出发，为了更好地突出重点、难点，在实施教学过程中，主要体现以下特点： 1、情景导入法，激起求知欲望 </a:t>
            </a:r>
            <a:endParaRPr lang="en-US" altLang="zh-CN" smtClean="0">
              <a:solidFill>
                <a:sysClr val="windowText" lastClr="000000">
                  <a:lumMod val="65000"/>
                  <a:lumOff val="35000"/>
                </a:sysClr>
              </a:solidFill>
              <a:latin typeface="Arial" charset="0"/>
              <a:ea typeface="黑体" charset="0"/>
            </a:endParaRPr>
          </a:p>
        </p:txBody>
      </p:sp>
      <p:sp>
        <p:nvSpPr>
          <p:cNvPr id="49" name="矩形 48"/>
          <p:cNvSpPr/>
          <p:nvPr>
            <p:custDataLst>
              <p:tags r:id="rId6"/>
            </p:custDataLst>
          </p:nvPr>
        </p:nvSpPr>
        <p:spPr>
          <a:xfrm>
            <a:off x="4742909" y="4067683"/>
            <a:ext cx="2455154" cy="1266554"/>
          </a:xfrm>
          <a:prstGeom prst="rect">
            <a:avLst/>
          </a:prstGeom>
        </p:spPr>
        <p:txBody>
          <a:bodyPr wrap="square" anchor="ctr" anchorCtr="0">
            <a:normAutofit fontScale="50000"/>
          </a:bodyPr>
          <a:lstStyle/>
          <a:p>
            <a:pPr algn="ctr" defTabSz="1216660" latinLnBrk="1">
              <a:lnSpc>
                <a:spcPct val="120000"/>
              </a:lnSpc>
              <a:spcBef>
                <a:spcPct val="20000"/>
              </a:spcBef>
              <a:defRPr/>
            </a:pPr>
            <a:r>
              <a:rPr lang="en-US" altLang="zh-CN" smtClean="0">
                <a:solidFill>
                  <a:sysClr val="windowText" lastClr="000000">
                    <a:lumMod val="65000"/>
                    <a:lumOff val="35000"/>
                  </a:sysClr>
                </a:solidFill>
                <a:latin typeface="Arial" charset="0"/>
                <a:ea typeface="黑体" charset="0"/>
              </a:rPr>
              <a:t>   充分利用多媒体引入情境，激起学习兴趣，让学生感受统计的广泛性，引导学生体会到解决这类问题的思路是：收集数据、整理数据、统计制表、分析数据、得出结论，从而使学生从感性认识上升到理性认识，既培养了解决实际问题的能力，也使学生感到学习扇形统计图的必要性。 2、引导发现法 </a:t>
            </a:r>
            <a:endParaRPr lang="en-US" altLang="zh-CN" smtClean="0">
              <a:solidFill>
                <a:sysClr val="windowText" lastClr="000000">
                  <a:lumMod val="65000"/>
                  <a:lumOff val="35000"/>
                </a:sysClr>
              </a:solidFill>
              <a:latin typeface="Arial" charset="0"/>
              <a:ea typeface="黑体" charset="0"/>
            </a:endParaRPr>
          </a:p>
        </p:txBody>
      </p:sp>
      <p:sp>
        <p:nvSpPr>
          <p:cNvPr id="50" name="矩形 49"/>
          <p:cNvSpPr/>
          <p:nvPr>
            <p:custDataLst>
              <p:tags r:id="rId7"/>
            </p:custDataLst>
          </p:nvPr>
        </p:nvSpPr>
        <p:spPr>
          <a:xfrm>
            <a:off x="7480612" y="1657621"/>
            <a:ext cx="2455154" cy="1266554"/>
          </a:xfrm>
          <a:prstGeom prst="rect">
            <a:avLst/>
          </a:prstGeom>
        </p:spPr>
        <p:txBody>
          <a:bodyPr wrap="square" anchor="ctr" anchorCtr="0">
            <a:normAutofit fontScale="80000"/>
          </a:bodyPr>
          <a:lstStyle/>
          <a:p>
            <a:pPr algn="ctr" defTabSz="1216660" latinLnBrk="1">
              <a:lnSpc>
                <a:spcPct val="120000"/>
              </a:lnSpc>
              <a:spcBef>
                <a:spcPct val="20000"/>
              </a:spcBef>
              <a:defRPr/>
            </a:pPr>
            <a:r>
              <a:rPr lang="en-US" altLang="zh-CN" smtClean="0">
                <a:solidFill>
                  <a:sysClr val="windowText" lastClr="000000">
                    <a:lumMod val="65000"/>
                    <a:lumOff val="35000"/>
                  </a:sysClr>
                </a:solidFill>
                <a:latin typeface="Arial" charset="0"/>
                <a:ea typeface="黑体" charset="0"/>
              </a:rPr>
              <a:t>   使每个学生都能参与到学习中来，真正的成为学习的主人，感受学习的乐趣，从而突出重点，突破难点。</a:t>
            </a:r>
            <a:endParaRPr lang="en-US" altLang="zh-CN" smtClean="0">
              <a:solidFill>
                <a:sysClr val="windowText" lastClr="000000">
                  <a:lumMod val="65000"/>
                  <a:lumOff val="35000"/>
                </a:sysClr>
              </a:solidFill>
              <a:latin typeface="Arial" charset="0"/>
              <a:ea typeface="黑体" charset="0"/>
            </a:endParaRPr>
          </a:p>
        </p:txBody>
      </p:sp>
      <p:sp>
        <p:nvSpPr>
          <p:cNvPr id="51" name="文本框 50"/>
          <p:cNvSpPr txBox="1"/>
          <p:nvPr>
            <p:custDataLst>
              <p:tags r:id="rId8"/>
            </p:custDataLst>
          </p:nvPr>
        </p:nvSpPr>
        <p:spPr>
          <a:xfrm>
            <a:off x="838200" y="155575"/>
            <a:ext cx="10515600" cy="796925"/>
          </a:xfrm>
          <a:prstGeom prst="rect">
            <a:avLst/>
          </a:prstGeom>
        </p:spPr>
        <p:txBody>
          <a:bodyPr vert="horz" lIns="91440" tIns="45720" rIns="91440" bIns="45720" rtlCol="0" anchor="ctr">
            <a:normAutofit/>
          </a:bodyPr>
          <a:lstStyle>
            <a:lvl1pPr defTabSz="914400" eaLnBrk="1" latinLnBrk="0" hangingPunct="1">
              <a:lnSpc>
                <a:spcPct val="90000"/>
              </a:lnSpc>
              <a:buNone/>
              <a:defRPr sz="3600" b="1">
                <a:solidFill>
                  <a:srgbClr val="92D050"/>
                </a:solidFill>
                <a:latin typeface="Arial" charset="0"/>
                <a:ea typeface="黑体" charset="0"/>
                <a:cs typeface="+mn-ea"/>
              </a:defRPr>
            </a:lvl1pPr>
          </a:lstStyle>
          <a:p>
            <a:r>
              <a:rPr lang="en-US" altLang="zh-CN" smtClean="0"/>
              <a:t>说教法</a:t>
            </a:r>
            <a:endParaRPr lang="en-US" altLang="zh-CN" smtClean="0"/>
          </a:p>
        </p:txBody>
      </p:sp>
    </p:spTree>
    <p:custDataLst>
      <p:tags r:id="rId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4" name="Straight Connector 4"/>
          <p:cNvCxnSpPr/>
          <p:nvPr>
            <p:custDataLst>
              <p:tags r:id="rId1"/>
            </p:custDataLst>
          </p:nvPr>
        </p:nvCxnSpPr>
        <p:spPr>
          <a:xfrm>
            <a:off x="0" y="3528441"/>
            <a:ext cx="12192000" cy="0"/>
          </a:xfrm>
          <a:prstGeom prst="line">
            <a:avLst/>
          </a:prstGeom>
          <a:ln w="28575" cap="sq">
            <a:solidFill>
              <a:srgbClr val="B2B2B2"/>
            </a:solidFill>
            <a:prstDash val="sysDash"/>
            <a:round/>
          </a:ln>
        </p:spPr>
        <p:style>
          <a:lnRef idx="1">
            <a:srgbClr val="92D050"/>
          </a:lnRef>
          <a:fillRef idx="0">
            <a:srgbClr val="92D050"/>
          </a:fillRef>
          <a:effectRef idx="0">
            <a:srgbClr val="92D050"/>
          </a:effectRef>
          <a:fontRef idx="minor">
            <a:sysClr val="windowText" lastClr="000000"/>
          </a:fontRef>
        </p:style>
      </p:cxnSp>
      <p:sp>
        <p:nvSpPr>
          <p:cNvPr id="45" name="椭圆 44"/>
          <p:cNvSpPr/>
          <p:nvPr>
            <p:custDataLst>
              <p:tags r:id="rId2"/>
            </p:custDataLst>
          </p:nvPr>
        </p:nvSpPr>
        <p:spPr>
          <a:xfrm>
            <a:off x="2864483" y="3133725"/>
            <a:ext cx="736600" cy="736600"/>
          </a:xfrm>
          <a:prstGeom prst="ellipse">
            <a:avLst/>
          </a:prstGeom>
          <a:solidFill>
            <a:srgbClr val="92D050"/>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r>
              <a:rPr lang="en-US" altLang="zh-CN" sz="3600" dirty="0" smtClean="0">
                <a:solidFill>
                  <a:srgbClr val="FFFFFF"/>
                </a:solidFill>
              </a:rPr>
              <a:t>A</a:t>
            </a:r>
            <a:endParaRPr lang="zh-CN" altLang="en-US" sz="3600" dirty="0">
              <a:solidFill>
                <a:srgbClr val="FFFFFF"/>
              </a:solidFill>
            </a:endParaRPr>
          </a:p>
        </p:txBody>
      </p:sp>
      <p:sp>
        <p:nvSpPr>
          <p:cNvPr id="46" name="椭圆 45"/>
          <p:cNvSpPr/>
          <p:nvPr>
            <p:custDataLst>
              <p:tags r:id="rId3"/>
            </p:custDataLst>
          </p:nvPr>
        </p:nvSpPr>
        <p:spPr>
          <a:xfrm>
            <a:off x="5607333" y="3121025"/>
            <a:ext cx="736600" cy="736600"/>
          </a:xfrm>
          <a:prstGeom prst="ellipse">
            <a:avLst/>
          </a:prstGeom>
          <a:solidFill>
            <a:srgbClr val="F9B14E"/>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r>
              <a:rPr lang="en-US" altLang="zh-CN" sz="3600" dirty="0" smtClean="0">
                <a:solidFill>
                  <a:srgbClr val="FFFFFF"/>
                </a:solidFill>
              </a:rPr>
              <a:t>B</a:t>
            </a:r>
            <a:endParaRPr lang="zh-CN" altLang="en-US" sz="3600" dirty="0">
              <a:solidFill>
                <a:srgbClr val="FFFFFF"/>
              </a:solidFill>
            </a:endParaRPr>
          </a:p>
        </p:txBody>
      </p:sp>
      <p:sp>
        <p:nvSpPr>
          <p:cNvPr id="47" name="椭圆 46"/>
          <p:cNvSpPr/>
          <p:nvPr>
            <p:custDataLst>
              <p:tags r:id="rId4"/>
            </p:custDataLst>
          </p:nvPr>
        </p:nvSpPr>
        <p:spPr>
          <a:xfrm>
            <a:off x="8350183" y="3121025"/>
            <a:ext cx="736600" cy="736600"/>
          </a:xfrm>
          <a:prstGeom prst="ellipse">
            <a:avLst/>
          </a:prstGeom>
          <a:solidFill>
            <a:srgbClr val="FE5B2B"/>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r>
              <a:rPr lang="en-US" altLang="zh-CN" sz="3600" dirty="0" smtClean="0">
                <a:solidFill>
                  <a:srgbClr val="FFFFFF"/>
                </a:solidFill>
              </a:rPr>
              <a:t>C</a:t>
            </a:r>
            <a:endParaRPr lang="zh-CN" altLang="en-US" sz="3600" dirty="0">
              <a:solidFill>
                <a:srgbClr val="FFFFFF"/>
              </a:solidFill>
            </a:endParaRPr>
          </a:p>
        </p:txBody>
      </p:sp>
      <p:sp>
        <p:nvSpPr>
          <p:cNvPr id="48" name="矩形 47"/>
          <p:cNvSpPr/>
          <p:nvPr>
            <p:custDataLst>
              <p:tags r:id="rId5"/>
            </p:custDataLst>
          </p:nvPr>
        </p:nvSpPr>
        <p:spPr>
          <a:xfrm>
            <a:off x="2005206" y="1657621"/>
            <a:ext cx="2455154" cy="1266554"/>
          </a:xfrm>
          <a:prstGeom prst="rect">
            <a:avLst/>
          </a:prstGeom>
        </p:spPr>
        <p:txBody>
          <a:bodyPr wrap="square" anchor="ctr" anchorCtr="0">
            <a:normAutofit fontScale="50000"/>
          </a:bodyPr>
          <a:lstStyle/>
          <a:p>
            <a:pPr algn="ctr" defTabSz="1216660" latinLnBrk="1">
              <a:lnSpc>
                <a:spcPct val="120000"/>
              </a:lnSpc>
              <a:spcBef>
                <a:spcPct val="20000"/>
              </a:spcBef>
              <a:defRPr/>
            </a:pPr>
            <a:r>
              <a:rPr lang="en-US" altLang="zh-CN" smtClean="0">
                <a:solidFill>
                  <a:sysClr val="windowText" lastClr="000000">
                    <a:lumMod val="65000"/>
                    <a:lumOff val="35000"/>
                  </a:sysClr>
                </a:solidFill>
                <a:latin typeface="Arial" charset="0"/>
                <a:ea typeface="黑体" charset="0"/>
              </a:rPr>
              <a:t>新课程不但倡导教师教学方式的转变，而且着力于学生学习方式的转变。培养学生的学习能力首先要让学生掌握学习数学的方法。在本课的教学中，教师尽可能地少讲，多给学生思考、发言的机会，并使学生掌握一些基本的学习方法。在这节课中，学生的学习方法主要有： </a:t>
            </a:r>
            <a:endParaRPr lang="en-US" altLang="zh-CN" smtClean="0">
              <a:solidFill>
                <a:sysClr val="windowText" lastClr="000000">
                  <a:lumMod val="65000"/>
                  <a:lumOff val="35000"/>
                </a:sysClr>
              </a:solidFill>
              <a:latin typeface="Arial" charset="0"/>
              <a:ea typeface="黑体" charset="0"/>
            </a:endParaRPr>
          </a:p>
        </p:txBody>
      </p:sp>
      <p:sp>
        <p:nvSpPr>
          <p:cNvPr id="49" name="矩形 48"/>
          <p:cNvSpPr/>
          <p:nvPr>
            <p:custDataLst>
              <p:tags r:id="rId6"/>
            </p:custDataLst>
          </p:nvPr>
        </p:nvSpPr>
        <p:spPr>
          <a:xfrm>
            <a:off x="4742909" y="4067683"/>
            <a:ext cx="2455154" cy="1266554"/>
          </a:xfrm>
          <a:prstGeom prst="rect">
            <a:avLst/>
          </a:prstGeom>
        </p:spPr>
        <p:txBody>
          <a:bodyPr wrap="square" anchor="ctr" anchorCtr="0">
            <a:normAutofit fontScale="60000"/>
          </a:bodyPr>
          <a:lstStyle/>
          <a:p>
            <a:pPr algn="ctr" defTabSz="1216660" latinLnBrk="1">
              <a:lnSpc>
                <a:spcPct val="120000"/>
              </a:lnSpc>
              <a:spcBef>
                <a:spcPct val="20000"/>
              </a:spcBef>
              <a:defRPr/>
            </a:pPr>
            <a:r>
              <a:rPr lang="en-US" altLang="zh-CN" smtClean="0">
                <a:solidFill>
                  <a:sysClr val="windowText" lastClr="000000">
                    <a:lumMod val="65000"/>
                    <a:lumOff val="35000"/>
                  </a:sysClr>
                </a:solidFill>
                <a:latin typeface="Arial" charset="0"/>
                <a:ea typeface="黑体" charset="0"/>
              </a:rPr>
              <a:t>合作交流法：在获得新知的过程中，学生充分利用各自的资源，开展小组合作，在小组中分工明确，提高了学习效率，使学生的智力得到最佳的开发，树立的主人翁的意识。 </a:t>
            </a:r>
            <a:endParaRPr lang="en-US" altLang="zh-CN" smtClean="0">
              <a:solidFill>
                <a:sysClr val="windowText" lastClr="000000">
                  <a:lumMod val="65000"/>
                  <a:lumOff val="35000"/>
                </a:sysClr>
              </a:solidFill>
              <a:latin typeface="Arial" charset="0"/>
              <a:ea typeface="黑体" charset="0"/>
            </a:endParaRPr>
          </a:p>
        </p:txBody>
      </p:sp>
      <p:sp>
        <p:nvSpPr>
          <p:cNvPr id="50" name="矩形 49"/>
          <p:cNvSpPr/>
          <p:nvPr>
            <p:custDataLst>
              <p:tags r:id="rId7"/>
            </p:custDataLst>
          </p:nvPr>
        </p:nvSpPr>
        <p:spPr>
          <a:xfrm>
            <a:off x="7480612" y="1657621"/>
            <a:ext cx="2455154" cy="1266554"/>
          </a:xfrm>
          <a:prstGeom prst="rect">
            <a:avLst/>
          </a:prstGeom>
        </p:spPr>
        <p:txBody>
          <a:bodyPr wrap="square" anchor="ctr" anchorCtr="0">
            <a:normAutofit fontScale="60000"/>
          </a:bodyPr>
          <a:lstStyle/>
          <a:p>
            <a:pPr algn="ctr" defTabSz="1216660" latinLnBrk="1">
              <a:lnSpc>
                <a:spcPct val="120000"/>
              </a:lnSpc>
              <a:spcBef>
                <a:spcPct val="20000"/>
              </a:spcBef>
              <a:defRPr/>
            </a:pPr>
            <a:r>
              <a:rPr lang="en-US" altLang="zh-CN" smtClean="0">
                <a:solidFill>
                  <a:sysClr val="windowText" lastClr="000000">
                    <a:lumMod val="65000"/>
                    <a:lumOff val="35000"/>
                  </a:sysClr>
                </a:solidFill>
                <a:latin typeface="Arial" charset="0"/>
                <a:ea typeface="黑体" charset="0"/>
              </a:rPr>
              <a:t>   反思法：方法注重反思，学生才能学得牢。在课将结束，学生对自己的获得的知识和学习方法进行反思，总结经验，取长补短。</a:t>
            </a:r>
            <a:endParaRPr lang="en-US" altLang="zh-CN" smtClean="0">
              <a:solidFill>
                <a:sysClr val="windowText" lastClr="000000">
                  <a:lumMod val="65000"/>
                  <a:lumOff val="35000"/>
                </a:sysClr>
              </a:solidFill>
              <a:latin typeface="Arial" charset="0"/>
              <a:ea typeface="黑体" charset="0"/>
            </a:endParaRPr>
          </a:p>
        </p:txBody>
      </p:sp>
      <p:sp>
        <p:nvSpPr>
          <p:cNvPr id="51" name="文本框 50"/>
          <p:cNvSpPr txBox="1"/>
          <p:nvPr>
            <p:custDataLst>
              <p:tags r:id="rId8"/>
            </p:custDataLst>
          </p:nvPr>
        </p:nvSpPr>
        <p:spPr>
          <a:xfrm>
            <a:off x="838200" y="155575"/>
            <a:ext cx="10515600" cy="796925"/>
          </a:xfrm>
          <a:prstGeom prst="rect">
            <a:avLst/>
          </a:prstGeom>
        </p:spPr>
        <p:txBody>
          <a:bodyPr vert="horz" lIns="91440" tIns="45720" rIns="91440" bIns="45720" rtlCol="0" anchor="ctr">
            <a:normAutofit/>
          </a:bodyPr>
          <a:lstStyle>
            <a:lvl1pPr defTabSz="914400" eaLnBrk="1" latinLnBrk="0" hangingPunct="1">
              <a:lnSpc>
                <a:spcPct val="90000"/>
              </a:lnSpc>
              <a:buNone/>
              <a:defRPr sz="3600" b="1">
                <a:solidFill>
                  <a:srgbClr val="92D050"/>
                </a:solidFill>
                <a:latin typeface="Arial" charset="0"/>
                <a:ea typeface="黑体" charset="0"/>
                <a:cs typeface="+mn-ea"/>
              </a:defRPr>
            </a:lvl1pPr>
          </a:lstStyle>
          <a:p>
            <a:r>
              <a:rPr lang="en-US" altLang="zh-CN" smtClean="0"/>
              <a:t>三 说学法</a:t>
            </a:r>
            <a:endParaRPr lang="en-US" altLang="zh-CN" smtClean="0"/>
          </a:p>
        </p:txBody>
      </p:sp>
    </p:spTree>
    <p:custDataLst>
      <p:tags r:id="rId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graphicFrame>
        <p:nvGraphicFramePr>
          <p:cNvPr id="4" name="表格 3"/>
          <p:cNvGraphicFramePr/>
          <p:nvPr/>
        </p:nvGraphicFramePr>
        <p:xfrm>
          <a:off x="101600" y="-6350"/>
          <a:ext cx="12052300" cy="10429875"/>
        </p:xfrm>
        <a:graphic>
          <a:graphicData uri="http://schemas.openxmlformats.org/drawingml/2006/table">
            <a:tbl>
              <a:tblPr firstRow="1" bandRow="1">
                <a:tableStyleId>{5C22544A-7EE6-4342-B048-85BDC9FD1C3A}</a:tableStyleId>
              </a:tblPr>
              <a:tblGrid>
                <a:gridCol w="2858770"/>
                <a:gridCol w="2903855"/>
                <a:gridCol w="3225165"/>
                <a:gridCol w="3064510"/>
              </a:tblGrid>
              <a:tr h="1127125">
                <a:tc>
                  <a:txBody>
                    <a:bodyPr/>
                    <a:p>
                      <a:pPr marL="0" indent="0" algn="l">
                        <a:buNone/>
                      </a:pPr>
                      <a:r>
                        <a:rPr lang="zh-CN" altLang="en-US" sz="2800" b="1" u="none">
                          <a:solidFill>
                            <a:srgbClr val="000000"/>
                          </a:solidFill>
                          <a:latin typeface="宋体" charset="0"/>
                          <a:ea typeface="宋体" charset="0"/>
                          <a:cs typeface="宋体" charset="0"/>
                        </a:rPr>
                        <a:t>教学环节</a:t>
                      </a:r>
                      <a:endParaRPr lang="zh-CN" altLang="en-US" sz="2800" b="1" u="none">
                        <a:solidFill>
                          <a:srgbClr val="000000"/>
                        </a:solidFill>
                        <a:latin typeface="宋体" charset="0"/>
                        <a:ea typeface="宋体" charset="0"/>
                        <a:cs typeface="宋体" charset="0"/>
                      </a:endParaRPr>
                    </a:p>
                  </a:txBody>
                  <a:tcPr marL="0" marR="0" marT="0" marB="0" vert="horz" anchor="ctr"/>
                </a:tc>
                <a:tc>
                  <a:txBody>
                    <a:bodyPr/>
                    <a:p>
                      <a:pPr marL="0" indent="0" algn="l">
                        <a:buNone/>
                      </a:pPr>
                      <a:r>
                        <a:rPr lang="zh-CN" altLang="en-US" sz="2800" b="1" u="none">
                          <a:solidFill>
                            <a:srgbClr val="000000"/>
                          </a:solidFill>
                          <a:latin typeface="宋体" charset="0"/>
                          <a:ea typeface="宋体" charset="0"/>
                          <a:cs typeface="宋体" charset="0"/>
                          <a:sym typeface="+mn-ea"/>
                        </a:rPr>
                        <a:t>教师活动</a:t>
                      </a:r>
                      <a:endParaRPr lang="zh-CN" altLang="en-US" sz="2800" b="1" u="none">
                        <a:solidFill>
                          <a:srgbClr val="000000"/>
                        </a:solidFill>
                        <a:latin typeface="宋体" charset="0"/>
                        <a:ea typeface="宋体" charset="0"/>
                        <a:cs typeface="宋体" charset="0"/>
                        <a:sym typeface="+mn-ea"/>
                      </a:endParaRPr>
                    </a:p>
                  </a:txBody>
                  <a:tcPr marL="0" marR="0" marT="0" marB="0" vert="horz" anchor="ctr"/>
                </a:tc>
                <a:tc>
                  <a:txBody>
                    <a:bodyPr/>
                    <a:p>
                      <a:pPr>
                        <a:buNone/>
                      </a:pPr>
                      <a:r>
                        <a:rPr lang="en-US" altLang="zh-CN" sz="2800"/>
                        <a:t> </a:t>
                      </a:r>
                      <a:endParaRPr lang="en-US" altLang="zh-CN" sz="2800"/>
                    </a:p>
                    <a:p>
                      <a:pPr>
                        <a:lnSpc>
                          <a:spcPct val="50000"/>
                        </a:lnSpc>
                        <a:buNone/>
                      </a:pPr>
                      <a:r>
                        <a:rPr lang="zh-CN" altLang="en-US" sz="2800">
                          <a:solidFill>
                            <a:schemeClr val="tx1">
                              <a:lumMod val="95000"/>
                              <a:lumOff val="5000"/>
                            </a:schemeClr>
                          </a:solidFill>
                        </a:rPr>
                        <a:t>学生活动</a:t>
                      </a:r>
                      <a:endParaRPr lang="zh-CN" altLang="en-US" sz="2800">
                        <a:solidFill>
                          <a:schemeClr val="tx1">
                            <a:lumMod val="95000"/>
                            <a:lumOff val="5000"/>
                          </a:schemeClr>
                        </a:solidFill>
                      </a:endParaRPr>
                    </a:p>
                  </a:txBody>
                  <a:tcPr anchor="t" anchorCtr="0"/>
                </a:tc>
                <a:tc>
                  <a:txBody>
                    <a:bodyPr/>
                    <a:p>
                      <a:pPr>
                        <a:buNone/>
                      </a:pPr>
                      <a:r>
                        <a:rPr lang="zh-CN" altLang="en-US" sz="2800" b="1">
                          <a:solidFill>
                            <a:schemeClr val="tx1">
                              <a:lumMod val="95000"/>
                              <a:lumOff val="5000"/>
                            </a:schemeClr>
                          </a:solidFill>
                        </a:rPr>
                        <a:t>操作说明或设计意图</a:t>
                      </a:r>
                      <a:endParaRPr lang="zh-CN" altLang="en-US" sz="2800" b="1">
                        <a:solidFill>
                          <a:schemeClr val="tx1">
                            <a:lumMod val="95000"/>
                            <a:lumOff val="5000"/>
                          </a:schemeClr>
                        </a:solidFill>
                      </a:endParaRPr>
                    </a:p>
                  </a:txBody>
                  <a:tcPr/>
                </a:tc>
              </a:tr>
              <a:tr h="2100580">
                <a:tc>
                  <a:txBody>
                    <a:bodyPr/>
                    <a:p>
                      <a:pPr>
                        <a:buNone/>
                      </a:pPr>
                      <a:r>
                        <a:rPr lang="zh-CN" altLang="en-US" sz="2400"/>
                        <a:t>一 呈现情景，提出问题 </a:t>
                      </a:r>
                      <a:endParaRPr lang="zh-CN" altLang="en-US" sz="2400"/>
                    </a:p>
                  </a:txBody>
                  <a:tcPr anchor="ctr" anchorCtr="0"/>
                </a:tc>
                <a:tc>
                  <a:txBody>
                    <a:bodyPr/>
                    <a:p>
                      <a:pPr>
                        <a:buNone/>
                      </a:pPr>
                      <a:r>
                        <a:rPr lang="zh-CN" altLang="en-US" sz="2400"/>
                        <a:t>出示第29届奥运会中国体育代表团金牌榜。让学生提出问题</a:t>
                      </a:r>
                      <a:endParaRPr lang="zh-CN" altLang="en-US" sz="2400"/>
                    </a:p>
                  </a:txBody>
                  <a:tcPr/>
                </a:tc>
                <a:tc>
                  <a:txBody>
                    <a:bodyPr/>
                    <a:p>
                      <a:pPr>
                        <a:buNone/>
                      </a:pPr>
                      <a:endParaRPr lang="zh-CN" altLang="en-US" sz="2400"/>
                    </a:p>
                  </a:txBody>
                  <a:tcPr/>
                </a:tc>
                <a:tc>
                  <a:txBody>
                    <a:bodyPr/>
                    <a:p>
                      <a:pPr>
                        <a:buNone/>
                      </a:pPr>
                      <a:r>
                        <a:rPr lang="en-US" altLang="zh-CN" sz="2400"/>
                        <a:t>用这一现实素材，抓住学生丰富的爱国情感和对奥运会的浓厚的兴趣激发学生主动提出问题，培养提出问题能力。  </a:t>
                      </a:r>
                      <a:endParaRPr lang="en-US" altLang="zh-CN" sz="2400"/>
                    </a:p>
                  </a:txBody>
                  <a:tcPr/>
                </a:tc>
              </a:tr>
              <a:tr h="2901315">
                <a:tc>
                  <a:txBody>
                    <a:bodyPr/>
                    <a:p>
                      <a:pPr>
                        <a:buNone/>
                      </a:pPr>
                      <a:r>
                        <a:rPr lang="zh-CN" altLang="en-US" sz="2400"/>
                        <a:t>（二）、合作探究，建构新知 </a:t>
                      </a:r>
                      <a:endParaRPr lang="zh-CN" altLang="en-US" sz="2400"/>
                    </a:p>
                  </a:txBody>
                  <a:tcPr/>
                </a:tc>
                <a:tc>
                  <a:txBody>
                    <a:bodyPr/>
                    <a:p>
                      <a:pPr>
                        <a:buNone/>
                      </a:pPr>
                      <a:r>
                        <a:rPr lang="zh-CN" altLang="en-US" sz="2400">
                          <a:sym typeface="+mn-ea"/>
                        </a:rPr>
                        <a:t>引导学生解决“中国各种项目获金牌数的情况是怎样的？引导学生认识扇形统计图的特点以及所表示的意义。</a:t>
                      </a:r>
                      <a:endParaRPr lang="zh-CN" altLang="en-US" sz="2400">
                        <a:sym typeface="+mn-ea"/>
                      </a:endParaRPr>
                    </a:p>
                  </a:txBody>
                  <a:tcPr/>
                </a:tc>
                <a:tc>
                  <a:txBody>
                    <a:bodyPr/>
                    <a:p>
                      <a:pPr>
                        <a:buNone/>
                      </a:pPr>
                      <a:r>
                        <a:rPr lang="zh-CN" altLang="en-US" sz="2400">
                          <a:sym typeface="+mn-ea"/>
                        </a:rPr>
                        <a:t>将条形统计图与扇形统计图进行比较，发现扇形统计图独有的特征。 </a:t>
                      </a:r>
                      <a:endParaRPr lang="zh-CN" altLang="en-US" sz="2400">
                        <a:sym typeface="+mn-ea"/>
                      </a:endParaRPr>
                    </a:p>
                  </a:txBody>
                  <a:tcPr/>
                </a:tc>
                <a:tc>
                  <a:txBody>
                    <a:bodyPr/>
                    <a:p>
                      <a:pPr>
                        <a:buNone/>
                      </a:pPr>
                      <a:r>
                        <a:rPr lang="zh-CN" altLang="en-US" sz="2400"/>
                        <a:t>让学生亲身经历实际问题抽象成数学模型的过程，让学生与已学过的统计图进行对比，在对比中理解和掌握扇形统计图的特点和作用。这样不仅有助于学生对扇形统计图的理解和掌握，而且通过对比学生还会进一步理解每种统计图都有它独特的作用</a:t>
                      </a:r>
                      <a:endParaRPr lang="zh-CN" altLang="en-US" sz="2400"/>
                    </a:p>
                  </a:txBody>
                  <a:tcPr/>
                </a:tc>
              </a:tr>
              <a:tr h="1299845">
                <a:tc>
                  <a:txBody>
                    <a:bodyPr/>
                    <a:p>
                      <a:pPr>
                        <a:buNone/>
                      </a:pPr>
                      <a:r>
                        <a:rPr lang="zh-CN" altLang="en-US" sz="2400"/>
                        <a:t>（三）、巩固新知，深化理解</a:t>
                      </a:r>
                      <a:endParaRPr lang="zh-CN" altLang="en-US" sz="2400"/>
                    </a:p>
                  </a:txBody>
                  <a:tcPr/>
                </a:tc>
                <a:tc>
                  <a:txBody>
                    <a:bodyPr/>
                    <a:p>
                      <a:pPr>
                        <a:buNone/>
                      </a:pPr>
                      <a:r>
                        <a:rPr lang="zh-CN" altLang="en-US" sz="2400"/>
                        <a:t>件出示达标检测题，全班交流以巩固所学的新知识。</a:t>
                      </a:r>
                      <a:endParaRPr lang="zh-CN" altLang="en-US" sz="2400"/>
                    </a:p>
                  </a:txBody>
                  <a:tcPr/>
                </a:tc>
                <a:tc>
                  <a:txBody>
                    <a:bodyPr/>
                    <a:p>
                      <a:pPr>
                        <a:buNone/>
                      </a:pPr>
                      <a:r>
                        <a:rPr lang="zh-CN" altLang="en-US" sz="2400">
                          <a:sym typeface="+mn-ea"/>
                        </a:rPr>
                        <a:t>学生独立完成作业</a:t>
                      </a:r>
                      <a:endParaRPr lang="zh-CN" altLang="en-US" sz="2400"/>
                    </a:p>
                  </a:txBody>
                  <a:tcPr/>
                </a:tc>
                <a:tc>
                  <a:txBody>
                    <a:bodyPr/>
                    <a:p>
                      <a:pPr>
                        <a:buNone/>
                      </a:pPr>
                      <a:r>
                        <a:rPr lang="zh-CN" altLang="en-US" sz="2400"/>
                        <a:t>学生从课堂中所学的知识，如果不及时巩固、复习，与实践没有结合起来，就会稍纵即逝，因此设计合理的有效地练习是必须的。 </a:t>
                      </a:r>
                      <a:endParaRPr lang="zh-CN" altLang="en-US" sz="2400"/>
                    </a:p>
                  </a:txBody>
                  <a:tcPr/>
                </a:tc>
              </a:tr>
              <a:tr h="1300480">
                <a:tc>
                  <a:txBody>
                    <a:bodyPr/>
                    <a:p>
                      <a:pPr>
                        <a:buNone/>
                      </a:pPr>
                      <a:r>
                        <a:rPr lang="en-US" altLang="zh-CN" sz="2400"/>
                        <a:t>四）、课堂小结 </a:t>
                      </a:r>
                      <a:endParaRPr lang="en-US" altLang="zh-CN" sz="2400"/>
                    </a:p>
                  </a:txBody>
                  <a:tcPr/>
                </a:tc>
                <a:tc>
                  <a:txBody>
                    <a:bodyPr/>
                    <a:p>
                      <a:pPr>
                        <a:buNone/>
                      </a:pPr>
                      <a:r>
                        <a:rPr lang="zh-CN" altLang="en-US" sz="2400"/>
                        <a:t>提出通过这节课的学习，你有什么收获?</a:t>
                      </a:r>
                      <a:endParaRPr lang="zh-CN" altLang="en-US" sz="2400"/>
                    </a:p>
                  </a:txBody>
                  <a:tcPr/>
                </a:tc>
                <a:tc>
                  <a:txBody>
                    <a:bodyPr/>
                    <a:p>
                      <a:pPr>
                        <a:buNone/>
                      </a:pPr>
                      <a:r>
                        <a:rPr lang="zh-CN" altLang="en-US" sz="2400"/>
                        <a:t>学生交流收获，教师将重点指出。</a:t>
                      </a:r>
                      <a:endParaRPr lang="zh-CN" altLang="en-US" sz="2400"/>
                    </a:p>
                  </a:txBody>
                  <a:tcPr/>
                </a:tc>
                <a:tc>
                  <a:txBody>
                    <a:bodyPr/>
                    <a:p>
                      <a:pPr>
                        <a:buNone/>
                      </a:pPr>
                      <a:r>
                        <a:rPr lang="zh-CN" altLang="en-US" sz="2400"/>
                        <a:t>这个环节给了学生充分参与课堂的机会，可以培养学习总结概括能力，也会让学生自我评价学习效果。也利于学生掌握学生学习情况。 </a:t>
                      </a:r>
                      <a:endParaRPr lang="zh-CN" altLang="en-US" sz="2400"/>
                    </a:p>
                  </a:txBody>
                  <a:tcPr/>
                </a:tc>
              </a:tr>
            </a:tbl>
          </a:graphicData>
        </a:graphic>
      </p:graphicFrame>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2"/>
          <p:cNvSpPr>
            <a:spLocks noGrp="1"/>
          </p:cNvSpPr>
          <p:nvPr>
            <p:custDataLst>
              <p:tags r:id="rId1"/>
            </p:custDataLst>
          </p:nvPr>
        </p:nvSpPr>
        <p:spPr>
          <a:xfrm>
            <a:off x="609600" y="611528"/>
            <a:ext cx="10972800" cy="644400"/>
          </a:xfrm>
          <a:prstGeom prst="rect">
            <a:avLst/>
          </a:prstGeom>
          <a:noFill/>
          <a:ln>
            <a:noFill/>
          </a:ln>
        </p:spPr>
        <p:txBody>
          <a:bodyPr vert="horz" wrap="square" lIns="91440" tIns="45720" rIns="91440" bIns="45720" numCol="1" anchor="ctr" anchorCtr="0" compatLnSpc="1">
            <a:normAutofit/>
          </a:bodyPr>
          <a:lstStyle>
            <a:lvl1pPr algn="l" rtl="0" eaLnBrk="0" fontAlgn="base" hangingPunct="0">
              <a:spcBef>
                <a:spcPct val="0"/>
              </a:spcBef>
              <a:spcAft>
                <a:spcPct val="0"/>
              </a:spcAft>
              <a:defRPr sz="3600" kern="1200">
                <a:solidFill>
                  <a:srgbClr val="83B403"/>
                </a:solidFill>
                <a:latin typeface="黑体" charset="0"/>
                <a:ea typeface="黑体" charset="0"/>
                <a:cs typeface="+mn-ea"/>
                <a:sym typeface="Arial" pitchFamily="34" charset="0"/>
              </a:defRPr>
            </a:lvl1pPr>
            <a:lvl2pPr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2pPr>
            <a:lvl3pPr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3pPr>
            <a:lvl4pPr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4pPr>
            <a:lvl5pPr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5pPr>
            <a:lvl6pPr marL="457200"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6pPr>
            <a:lvl7pPr marL="914400"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7pPr>
            <a:lvl8pPr marL="1371600"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8pPr>
            <a:lvl9pPr marL="1828800" algn="l" rtl="0" eaLnBrk="0" fontAlgn="base" hangingPunct="0">
              <a:spcBef>
                <a:spcPct val="0"/>
              </a:spcBef>
              <a:spcAft>
                <a:spcPct val="0"/>
              </a:spcAft>
              <a:defRPr sz="3600">
                <a:solidFill>
                  <a:srgbClr val="000000"/>
                </a:solidFill>
                <a:latin typeface="Arial" pitchFamily="34" charset="0"/>
                <a:ea typeface="黑体" pitchFamily="49" charset="-122"/>
                <a:sym typeface="Arial" pitchFamily="34" charset="0"/>
              </a:defRPr>
            </a:lvl9pPr>
          </a:lstStyle>
          <a:p>
            <a:pPr algn="l"/>
            <a:r>
              <a:rPr lang="zh-CN" altLang="en-US" dirty="0" smtClean="0">
                <a:latin typeface="Arial" charset="0"/>
              </a:rPr>
              <a:t>教学后记</a:t>
            </a:r>
            <a:endParaRPr lang="zh-CN" altLang="en-US" dirty="0" smtClean="0">
              <a:latin typeface="Arial" charset="0"/>
            </a:endParaRPr>
          </a:p>
        </p:txBody>
      </p:sp>
      <p:sp>
        <p:nvSpPr>
          <p:cNvPr id="26628" name="Rectangle 2"/>
          <p:cNvSpPr>
            <a:spLocks noGrp="1" noChangeArrowheads="1"/>
          </p:cNvSpPr>
          <p:nvPr>
            <p:custDataLst>
              <p:tags r:id="rId2"/>
            </p:custDataLst>
          </p:nvPr>
        </p:nvSpPr>
        <p:spPr>
          <a:xfrm>
            <a:off x="609600" y="3151413"/>
            <a:ext cx="10972800" cy="3252343"/>
          </a:xfrm>
          <a:prstGeom prst="rect">
            <a:avLst/>
          </a:prstGeom>
          <a:noFill/>
          <a:ln>
            <a:noFill/>
          </a:ln>
        </p:spPr>
        <p:txBody>
          <a:bodyPr vert="horz" wrap="square" lIns="91440" tIns="45720" rIns="91440" bIns="45720" numCol="1" anchor="t" anchorCtr="0" compatLnSpc="1">
            <a:normAutofit/>
          </a:bodyPr>
          <a:lstStyle>
            <a:lvl1pPr marL="352425" indent="-352425" algn="l" rtl="0" eaLnBrk="0" fontAlgn="base" hangingPunct="0">
              <a:spcBef>
                <a:spcPct val="20000"/>
              </a:spcBef>
              <a:spcAft>
                <a:spcPct val="0"/>
              </a:spcAft>
              <a:buChar char="•"/>
              <a:defRPr sz="2400" kern="1200">
                <a:solidFill>
                  <a:srgbClr val="EF9B37"/>
                </a:solidFill>
                <a:latin typeface="黑体" charset="0"/>
                <a:ea typeface="黑体" charset="0"/>
                <a:cs typeface="+mn-ea"/>
                <a:sym typeface="Arial" pitchFamily="34" charset="0"/>
              </a:defRPr>
            </a:lvl1pPr>
            <a:lvl2pPr marL="800100" indent="-342900" algn="l" rtl="0" eaLnBrk="0" fontAlgn="base" hangingPunct="0">
              <a:spcBef>
                <a:spcPct val="20000"/>
              </a:spcBef>
              <a:spcAft>
                <a:spcPct val="0"/>
              </a:spcAft>
              <a:buFont typeface="Arial" pitchFamily="34" charset="0"/>
              <a:buChar char="•"/>
              <a:defRPr sz="2000" kern="1200">
                <a:solidFill>
                  <a:srgbClr val="EF9B37"/>
                </a:solidFill>
                <a:latin typeface="黑体" charset="0"/>
                <a:ea typeface="黑体" charset="0"/>
                <a:cs typeface="+mn-ea"/>
                <a:sym typeface="Arial" pitchFamily="34" charset="0"/>
              </a:defRPr>
            </a:lvl2pPr>
            <a:lvl3pPr marL="1257300" indent="-342900" algn="l" rtl="0" eaLnBrk="0" fontAlgn="base" hangingPunct="0">
              <a:spcBef>
                <a:spcPct val="20000"/>
              </a:spcBef>
              <a:spcAft>
                <a:spcPct val="0"/>
              </a:spcAft>
              <a:buFont typeface="Arial" pitchFamily="34" charset="0"/>
              <a:buChar char="•"/>
              <a:defRPr sz="1800" kern="1200">
                <a:solidFill>
                  <a:srgbClr val="EF9B37"/>
                </a:solidFill>
                <a:latin typeface="黑体" charset="0"/>
                <a:ea typeface="黑体" charset="0"/>
                <a:cs typeface="+mn-ea"/>
                <a:sym typeface="Arial" pitchFamily="34" charset="0"/>
              </a:defRPr>
            </a:lvl3pPr>
            <a:lvl4pPr marL="1714500" indent="-342900" algn="l" rtl="0" eaLnBrk="0" fontAlgn="base" hangingPunct="0">
              <a:spcBef>
                <a:spcPct val="20000"/>
              </a:spcBef>
              <a:spcAft>
                <a:spcPct val="0"/>
              </a:spcAft>
              <a:buFont typeface="Arial" pitchFamily="34" charset="0"/>
              <a:buChar char="•"/>
              <a:defRPr sz="1800" kern="1200">
                <a:solidFill>
                  <a:srgbClr val="EF9B37"/>
                </a:solidFill>
                <a:latin typeface="黑体" charset="0"/>
                <a:ea typeface="黑体" charset="0"/>
                <a:cs typeface="+mn-ea"/>
                <a:sym typeface="Arial" pitchFamily="34" charset="0"/>
              </a:defRPr>
            </a:lvl4pPr>
            <a:lvl5pPr marL="2171700" indent="-342900" algn="l" rtl="0" eaLnBrk="0" fontAlgn="base" hangingPunct="0">
              <a:spcBef>
                <a:spcPct val="20000"/>
              </a:spcBef>
              <a:spcAft>
                <a:spcPct val="0"/>
              </a:spcAft>
              <a:buFont typeface="Arial" pitchFamily="34" charset="0"/>
              <a:buChar char="•"/>
              <a:defRPr sz="1800" kern="1200">
                <a:solidFill>
                  <a:srgbClr val="EF9B37"/>
                </a:solidFill>
                <a:latin typeface="黑体" charset="0"/>
                <a:ea typeface="黑体" charset="0"/>
                <a:cs typeface="+mn-ea"/>
                <a:sym typeface="Arial" pitchFamily="34" charset="0"/>
              </a:defRPr>
            </a:lvl5pPr>
            <a:lvl6pPr marL="2514600" indent="-228600" algn="l" defTabSz="914400" rtl="0" eaLnBrk="1" latinLnBrk="0" hangingPunct="1">
              <a:lnSpc>
                <a:spcPct val="90000"/>
              </a:lnSpc>
              <a:spcBef>
                <a:spcPts val="500"/>
              </a:spcBef>
              <a:buFont typeface="Arial" pitchFamily="34" charset="0"/>
              <a:buChar char="•"/>
              <a:defRPr sz="1800" kern="1200">
                <a:solidFill>
                  <a:srgbClr val="000000"/>
                </a:solidFill>
                <a:latin typeface="Arial" charset="0"/>
                <a:ea typeface="黑体" charset="0"/>
                <a:cs typeface="+mn-ea"/>
              </a:defRPr>
            </a:lvl6pPr>
            <a:lvl7pPr marL="2971800" indent="-228600" algn="l" defTabSz="914400" rtl="0" eaLnBrk="1" latinLnBrk="0" hangingPunct="1">
              <a:lnSpc>
                <a:spcPct val="90000"/>
              </a:lnSpc>
              <a:spcBef>
                <a:spcPts val="500"/>
              </a:spcBef>
              <a:buFont typeface="Arial" pitchFamily="34" charset="0"/>
              <a:buChar char="•"/>
              <a:defRPr sz="1800" kern="1200">
                <a:solidFill>
                  <a:srgbClr val="000000"/>
                </a:solidFill>
                <a:latin typeface="Arial" charset="0"/>
                <a:ea typeface="黑体" charset="0"/>
                <a:cs typeface="+mn-ea"/>
              </a:defRPr>
            </a:lvl7pPr>
            <a:lvl8pPr marL="3429000" indent="-228600" algn="l" defTabSz="914400" rtl="0" eaLnBrk="1" latinLnBrk="0" hangingPunct="1">
              <a:lnSpc>
                <a:spcPct val="90000"/>
              </a:lnSpc>
              <a:spcBef>
                <a:spcPts val="500"/>
              </a:spcBef>
              <a:buFont typeface="Arial" pitchFamily="34" charset="0"/>
              <a:buChar char="•"/>
              <a:defRPr sz="1800" kern="1200">
                <a:solidFill>
                  <a:srgbClr val="000000"/>
                </a:solidFill>
                <a:latin typeface="Arial" charset="0"/>
                <a:ea typeface="黑体" charset="0"/>
                <a:cs typeface="+mn-ea"/>
              </a:defRPr>
            </a:lvl8pPr>
            <a:lvl9pPr marL="3886200" indent="-228600" algn="l" defTabSz="914400" rtl="0" eaLnBrk="1" latinLnBrk="0" hangingPunct="1">
              <a:lnSpc>
                <a:spcPct val="90000"/>
              </a:lnSpc>
              <a:spcBef>
                <a:spcPts val="500"/>
              </a:spcBef>
              <a:buFont typeface="Arial" pitchFamily="34" charset="0"/>
              <a:buChar char="•"/>
              <a:defRPr sz="1800" kern="1200">
                <a:solidFill>
                  <a:srgbClr val="000000"/>
                </a:solidFill>
                <a:latin typeface="Arial" charset="0"/>
                <a:ea typeface="黑体" charset="0"/>
                <a:cs typeface="+mn-ea"/>
              </a:defRPr>
            </a:lvl9pPr>
          </a:lstStyle>
          <a:p>
            <a:pPr marL="0" indent="0" eaLnBrk="1" hangingPunct="1">
              <a:lnSpc>
                <a:spcPct val="150000"/>
              </a:lnSpc>
              <a:buNone/>
            </a:pPr>
            <a:r>
              <a:rPr lang="zh-CN" altLang="en-US" dirty="0" smtClean="0">
                <a:solidFill>
                  <a:srgbClr val="EF9B37"/>
                </a:solidFill>
                <a:latin typeface="Arial" charset="0"/>
              </a:rPr>
              <a:t>请在此输入您的文本。请在此输入您的文本。请在此输入您的文本。请在此输入您的文本。请在此输入您的文本。请在此输入您的文本。</a:t>
            </a:r>
            <a:endParaRPr lang="zh-CN" altLang="zh-CN" dirty="0">
              <a:solidFill>
                <a:srgbClr val="EF9B37"/>
              </a:solidFill>
              <a:latin typeface="Arial" charset="0"/>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7" name="Picture 3"/>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4117" b="2023"/>
          <a:stretch>
            <a:fillRect/>
          </a:stretch>
        </p:blipFill>
        <p:spPr bwMode="auto">
          <a:xfrm>
            <a:off x="3317877" y="1864204"/>
            <a:ext cx="4438758" cy="3325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9" name="Text Box 4"/>
          <p:cNvSpPr txBox="1">
            <a:spLocks noChangeArrowheads="1"/>
          </p:cNvSpPr>
          <p:nvPr>
            <p:custDataLst>
              <p:tags r:id="rId3"/>
            </p:custDataLst>
          </p:nvPr>
        </p:nvSpPr>
        <p:spPr bwMode="auto">
          <a:xfrm>
            <a:off x="1714281" y="2990849"/>
            <a:ext cx="8763438" cy="887467"/>
          </a:xfrm>
          <a:prstGeom prst="rect">
            <a:avLst/>
          </a:prstGeom>
          <a:solidFill>
            <a:srgbClr val="FFFFFF">
              <a:alpha val="50000"/>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nchor="ctr" anchorCtr="0">
            <a:normAutofit/>
          </a:bodyPr>
          <a:lstStyle>
            <a:lvl1pPr>
              <a:defRPr>
                <a:solidFill>
                  <a:srgbClr val="000000"/>
                </a:solidFill>
                <a:latin typeface="Arial" pitchFamily="34" charset="0"/>
                <a:ea typeface="黑体" pitchFamily="49" charset="-122"/>
              </a:defRPr>
            </a:lvl1pPr>
            <a:lvl2pPr marL="742950" indent="-285750">
              <a:defRPr>
                <a:solidFill>
                  <a:srgbClr val="000000"/>
                </a:solidFill>
                <a:latin typeface="Arial" pitchFamily="34" charset="0"/>
                <a:ea typeface="黑体" pitchFamily="49" charset="-122"/>
              </a:defRPr>
            </a:lvl2pPr>
            <a:lvl3pPr marL="1143000" indent="-228600">
              <a:defRPr>
                <a:solidFill>
                  <a:srgbClr val="000000"/>
                </a:solidFill>
                <a:latin typeface="Arial" pitchFamily="34" charset="0"/>
                <a:ea typeface="黑体" pitchFamily="49" charset="-122"/>
              </a:defRPr>
            </a:lvl3pPr>
            <a:lvl4pPr marL="1600200" indent="-228600">
              <a:defRPr>
                <a:solidFill>
                  <a:srgbClr val="000000"/>
                </a:solidFill>
                <a:latin typeface="Arial" pitchFamily="34" charset="0"/>
                <a:ea typeface="黑体" pitchFamily="49" charset="-122"/>
              </a:defRPr>
            </a:lvl4pPr>
            <a:lvl5pPr marL="2057400" indent="-228600">
              <a:defRPr>
                <a:solidFill>
                  <a:srgbClr val="000000"/>
                </a:solidFill>
                <a:latin typeface="Arial" pitchFamily="34" charset="0"/>
                <a:ea typeface="黑体" pitchFamily="49" charset="-122"/>
              </a:defRPr>
            </a:lvl5pPr>
            <a:lvl6pPr marL="25146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6pPr>
            <a:lvl7pPr marL="29718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7pPr>
            <a:lvl8pPr marL="34290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8pPr>
            <a:lvl9pPr marL="3886200" indent="-228600" eaLnBrk="0" fontAlgn="base" hangingPunct="0">
              <a:spcBef>
                <a:spcPct val="0"/>
              </a:spcBef>
              <a:spcAft>
                <a:spcPct val="0"/>
              </a:spcAft>
              <a:buFont typeface="Arial" pitchFamily="34" charset="0"/>
              <a:defRPr>
                <a:solidFill>
                  <a:srgbClr val="000000"/>
                </a:solidFill>
                <a:latin typeface="Arial" pitchFamily="34" charset="0"/>
                <a:ea typeface="黑体" pitchFamily="49" charset="-122"/>
              </a:defRPr>
            </a:lvl9pPr>
          </a:lstStyle>
          <a:p>
            <a:pPr algn="ctr" eaLnBrk="1" hangingPunct="1"/>
            <a:r>
              <a:rPr lang="zh-CN" altLang="en-US" sz="4000" dirty="0">
                <a:solidFill>
                  <a:srgbClr val="83B403"/>
                </a:solidFill>
                <a:latin typeface="Arial" charset="0"/>
                <a:ea typeface="黑体" charset="0"/>
                <a:cs typeface="+mn-ea"/>
                <a:sym typeface="Arial" pitchFamily="34" charset="0"/>
              </a:rPr>
              <a:t>谢谢聆听</a:t>
            </a:r>
            <a:endParaRPr lang="zh-CN" altLang="en-US" sz="4000" dirty="0">
              <a:solidFill>
                <a:srgbClr val="83B403"/>
              </a:solidFill>
              <a:latin typeface="Arial" charset="0"/>
              <a:ea typeface="黑体" charset="0"/>
              <a:cs typeface="+mn-ea"/>
              <a:sym typeface="Arial" pitchFamily="34" charset="0"/>
            </a:endParaRPr>
          </a:p>
        </p:txBody>
      </p:sp>
      <p:sp>
        <p:nvSpPr>
          <p:cNvPr id="5" name="文本框 4"/>
          <p:cNvSpPr txBox="1"/>
          <p:nvPr>
            <p:custDataLst>
              <p:tags r:id="rId4"/>
            </p:custDataLst>
          </p:nvPr>
        </p:nvSpPr>
        <p:spPr>
          <a:xfrm>
            <a:off x="987973" y="5189539"/>
            <a:ext cx="10216054"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marL="24130" indent="-24130" algn="ctr" eaLnBrk="1" hangingPunct="1">
              <a:lnSpc>
                <a:spcPct val="80000"/>
              </a:lnSpc>
              <a:spcBef>
                <a:spcPct val="20000"/>
              </a:spcBef>
              <a:buFontTx/>
              <a:buNone/>
              <a:defRPr sz="1800">
                <a:solidFill>
                  <a:srgbClr val="DC624A"/>
                </a:solidFill>
                <a:latin typeface="Arial" charset="0"/>
                <a:ea typeface="黑体" charset="0"/>
                <a:sym typeface="Arial" pitchFamily="34" charset="0"/>
              </a:defRPr>
            </a:lvl1pPr>
            <a:lvl2pPr marL="742950" indent="-285750">
              <a:spcBef>
                <a:spcPct val="20000"/>
              </a:spcBef>
              <a:buChar char="–"/>
              <a:defRPr sz="2000">
                <a:solidFill>
                  <a:srgbClr val="EF9B37"/>
                </a:solidFill>
                <a:sym typeface="Arial" pitchFamily="34" charset="0"/>
              </a:defRPr>
            </a:lvl2pPr>
            <a:lvl3pPr marL="1143000" indent="-228600">
              <a:spcBef>
                <a:spcPct val="20000"/>
              </a:spcBef>
              <a:buChar char="•"/>
              <a:defRPr sz="2000">
                <a:solidFill>
                  <a:srgbClr val="EF9B37"/>
                </a:solidFill>
                <a:sym typeface="Arial" pitchFamily="34" charset="0"/>
              </a:defRPr>
            </a:lvl3pPr>
            <a:lvl4pPr marL="1600200" indent="-228600">
              <a:spcBef>
                <a:spcPct val="20000"/>
              </a:spcBef>
              <a:buChar char="–"/>
              <a:defRPr sz="2000">
                <a:solidFill>
                  <a:srgbClr val="EF9B37"/>
                </a:solidFill>
                <a:sym typeface="Arial" pitchFamily="34" charset="0"/>
              </a:defRPr>
            </a:lvl4pPr>
            <a:lvl5pPr marL="2057400" indent="-228600">
              <a:spcBef>
                <a:spcPct val="20000"/>
              </a:spcBef>
              <a:buChar char="»"/>
              <a:defRPr sz="2000">
                <a:solidFill>
                  <a:srgbClr val="EF9B37"/>
                </a:solidFill>
                <a:sym typeface="Arial" pitchFamily="34" charset="0"/>
              </a:defRPr>
            </a:lvl5pPr>
            <a:lvl6pPr marL="2514600" indent="-228600">
              <a:lnSpc>
                <a:spcPct val="90000"/>
              </a:lnSpc>
              <a:spcBef>
                <a:spcPts val="500"/>
              </a:spcBef>
              <a:buFont typeface="Arial" pitchFamily="34" charset="0"/>
              <a:buChar char="•"/>
              <a:defRPr sz="1800">
                <a:latin typeface="Arial" charset="0"/>
                <a:ea typeface="黑体" charset="0"/>
              </a:defRPr>
            </a:lvl6pPr>
            <a:lvl7pPr marL="2971800" indent="-228600">
              <a:lnSpc>
                <a:spcPct val="90000"/>
              </a:lnSpc>
              <a:spcBef>
                <a:spcPts val="500"/>
              </a:spcBef>
              <a:buFont typeface="Arial" pitchFamily="34" charset="0"/>
              <a:buChar char="•"/>
              <a:defRPr sz="1800">
                <a:latin typeface="Arial" charset="0"/>
                <a:ea typeface="黑体" charset="0"/>
              </a:defRPr>
            </a:lvl7pPr>
            <a:lvl8pPr marL="3429000" indent="-228600">
              <a:lnSpc>
                <a:spcPct val="90000"/>
              </a:lnSpc>
              <a:spcBef>
                <a:spcPts val="500"/>
              </a:spcBef>
              <a:buFont typeface="Arial" pitchFamily="34" charset="0"/>
              <a:buChar char="•"/>
              <a:defRPr sz="1800">
                <a:latin typeface="Arial" charset="0"/>
                <a:ea typeface="黑体" charset="0"/>
              </a:defRPr>
            </a:lvl8pPr>
            <a:lvl9pPr marL="3886200" indent="-228600">
              <a:lnSpc>
                <a:spcPct val="90000"/>
              </a:lnSpc>
              <a:spcBef>
                <a:spcPts val="500"/>
              </a:spcBef>
              <a:buFont typeface="Arial" pitchFamily="34" charset="0"/>
              <a:buChar char="•"/>
              <a:defRPr sz="1800">
                <a:latin typeface="Arial" charset="0"/>
                <a:ea typeface="黑体" charset="0"/>
              </a:defRPr>
            </a:lvl9pPr>
          </a:lstStyle>
          <a:p>
            <a:pPr marL="228600" indent="-228600">
              <a:lnSpc>
                <a:spcPct val="120000"/>
              </a:lnSpc>
              <a:buSzTx/>
              <a:buFont typeface="Arial" pitchFamily="34" charset="0"/>
              <a:buChar char="•"/>
            </a:pPr>
            <a:r>
              <a:rPr lang="zh-CN" altLang="en-US" dirty="0"/>
              <a:t>1  </a:t>
            </a:r>
            <a:endParaRPr lang="zh-CN" altLang="en-US" dirty="0"/>
          </a:p>
        </p:txBody>
      </p:sp>
    </p:spTree>
    <p:custDataLst>
      <p:tags r:id="rId5"/>
    </p:custDataLst>
  </p:cSld>
  <p:clrMapOvr>
    <a:masterClrMapping/>
  </p:clrMapOvr>
</p:sld>
</file>

<file path=ppt/tags/tag1.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1*a*1"/>
  <p:tag name="KSO_WM_UNIT_TYPE" val="a"/>
  <p:tag name="KSO_WM_UNIT_INDEX" val="1"/>
  <p:tag name="KSO_WM_UNIT_CLEAR" val="1"/>
  <p:tag name="KSO_WM_UNIT_LAYERLEVEL" val="1"/>
  <p:tag name="KSO_WM_UNIT_VALUE" val="13"/>
  <p:tag name="KSO_WM_UNIT_ISCONTENTSTITLE" val="0"/>
  <p:tag name="KSO_WM_UNIT_HIGHLIGHT" val="0"/>
  <p:tag name="KSO_WM_UNIT_COMPATIBLE" val="1"/>
  <p:tag name="KSO_WM_UNIT_PRESET_TEXT_INDEX" val="0"/>
  <p:tag name="KSO_WM_UNIT_PRESET_TEXT_LEN" val="9"/>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6*f*1"/>
  <p:tag name="KSO_WM_UNIT_TYPE" val="f"/>
  <p:tag name="KSO_WM_UNIT_INDEX" val="1"/>
  <p:tag name="KSO_WM_UNIT_CLEAR" val="1"/>
  <p:tag name="KSO_WM_UNIT_LAYERLEVEL" val="1"/>
  <p:tag name="KSO_WM_UNIT_VALUE" val="172"/>
  <p:tag name="KSO_WM_UNIT_HIGHLIGHT" val="0"/>
  <p:tag name="KSO_WM_UNIT_COMPATIBLE" val="0"/>
  <p:tag name="KSO_WM_UNIT_PRESET_TEXT_INDEX" val="2"/>
  <p:tag name="KSO_WM_UNIT_PRESET_TEXT_LEN" val="60"/>
</p:tagLst>
</file>

<file path=ppt/tags/tag11.xml><?xml version="1.0" encoding="utf-8"?>
<p:tagLst xmlns:p="http://schemas.openxmlformats.org/presentationml/2006/main">
  <p:tag name="KSO_WM_TEMPLATE_CATEGORY" val="custom"/>
  <p:tag name="KSO_WM_TEMPLATE_INDEX" val="160050"/>
  <p:tag name="KSO_WM_TAG_VERSION" val="1.0"/>
  <p:tag name="KSO_WM_SLIDE_ID" val="custom160050_6"/>
  <p:tag name="KSO_WM_SLIDE_INDEX" val="6"/>
  <p:tag name="KSO_WM_SLIDE_ITEM_CNT" val="1"/>
  <p:tag name="KSO_WM_SLIDE_LAYOUT" val="a_f"/>
  <p:tag name="KSO_WM_SLIDE_LAYOUT_CNT" val="1_1"/>
  <p:tag name="KSO_WM_SLIDE_TYPE" val="text"/>
  <p:tag name="KSO_WM_BEAUTIFY_FLAG" val="#wm#"/>
  <p:tag name="KSO_WM_SLIDE_POSITION" val="78*409"/>
  <p:tag name="KSO_WM_SLIDE_SIZE" val="804*108"/>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3"/>
  <p:tag name="KSO_WM_UNIT_ID" val="custom160172_20*l_i*1_3"/>
  <p:tag name="KSO_WM_UNIT_CLEAR" val="1"/>
  <p:tag name="KSO_WM_UNIT_LAYERLEVEL" val="1_1"/>
  <p:tag name="KSO_WM_DIAGRAM_GROUP_CODE" val="l1-2"/>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1"/>
  <p:tag name="KSO_WM_UNIT_ID" val="custom160172_20*l_i*1_1"/>
  <p:tag name="KSO_WM_UNIT_CLEAR" val="1"/>
  <p:tag name="KSO_WM_UNIT_LAYERLEVEL" val="1_1"/>
  <p:tag name="KSO_WM_DIAGRAM_GROUP_CODE" val="l1-2"/>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2"/>
  <p:tag name="KSO_WM_UNIT_ID" val="custom160172_20*l_i*1_2"/>
  <p:tag name="KSO_WM_UNIT_CLEAR" val="1"/>
  <p:tag name="KSO_WM_UNIT_LAYERLEVEL" val="1_1"/>
  <p:tag name="KSO_WM_DIAGRAM_GROUP_CODE" val="l1-2"/>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h_f"/>
  <p:tag name="KSO_WM_UNIT_INDEX" val="1_1_1"/>
  <p:tag name="KSO_WM_UNIT_ID" val="custom160172_20*l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2"/>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h_f"/>
  <p:tag name="KSO_WM_UNIT_INDEX" val="1_2_1"/>
  <p:tag name="KSO_WM_UNIT_ID" val="custom160172_20*l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2"/>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20*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p="http://schemas.openxmlformats.org/presentationml/2006/main">
  <p:tag name="KSO_WM_TEMPLATE_CATEGORY" val="custom"/>
  <p:tag name="KSO_WM_TEMPLATE_INDEX" val="160050"/>
  <p:tag name="KSO_WM_TAG_VERSION" val="1.0"/>
  <p:tag name="KSO_WM_SLIDE_ID" val="custom160172_20"/>
  <p:tag name="KSO_WM_SLIDE_INDEX" val="20"/>
  <p:tag name="KSO_WM_SLIDE_ITEM_CNT" val="2"/>
  <p:tag name="KSO_WM_SLIDE_LAYOUT" val="a_l"/>
  <p:tag name="KSO_WM_SLIDE_LAYOUT_CNT" val="1_1"/>
  <p:tag name="KSO_WM_SLIDE_TYPE" val="text"/>
  <p:tag name="KSO_WM_BEAUTIFY_FLAG" val="#wm#"/>
  <p:tag name="KSO_WM_SLIDE_POSITION" val="0*131"/>
  <p:tag name="KSO_WM_SLIDE_SIZE" val="960*289"/>
  <p:tag name="KSO_WM_DIAGRAM_GROUP_CODE" val="l1-2"/>
</p:tagLst>
</file>

<file path=ppt/tags/tag19.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4"/>
  <p:tag name="KSO_WM_UNIT_ID" val="custom160172_21*l_i*1_4"/>
  <p:tag name="KSO_WM_UNIT_CLEAR" val="1"/>
  <p:tag name="KSO_WM_UNIT_LAYERLEVEL" val="1_1"/>
  <p:tag name="KSO_WM_DIAGRAM_GROUP_CODE" val="l1-2"/>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1*b*1"/>
  <p:tag name="KSO_WM_UNIT_TYPE" val="b"/>
  <p:tag name="KSO_WM_UNIT_INDEX" val="1"/>
  <p:tag name="KSO_WM_UNIT_CLEAR" val="1"/>
  <p:tag name="KSO_WM_UNIT_LAYERLEVEL" val="1"/>
  <p:tag name="KSO_WM_UNIT_VALUE" val="62"/>
  <p:tag name="KSO_WM_UNIT_ISCONTENTSTITLE" val="0"/>
  <p:tag name="KSO_WM_UNIT_HIGHLIGHT" val="0"/>
  <p:tag name="KSO_WM_UNIT_COMPATIBLE" val="0"/>
  <p:tag name="KSO_WM_UNIT_PRESET_TEXT_INDEX" val="1"/>
  <p:tag name="KSO_WM_UNIT_PRESET_TEXT_LEN" val="10"/>
</p:tagLst>
</file>

<file path=ppt/tags/tag20.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1"/>
  <p:tag name="KSO_WM_UNIT_ID" val="custom160172_21*l_i*1_1"/>
  <p:tag name="KSO_WM_UNIT_CLEAR" val="1"/>
  <p:tag name="KSO_WM_UNIT_LAYERLEVEL" val="1_1"/>
  <p:tag name="KSO_WM_DIAGRAM_GROUP_CODE" val="l1-2"/>
</p:tagLst>
</file>

<file path=ppt/tags/tag2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2"/>
  <p:tag name="KSO_WM_UNIT_ID" val="custom160172_21*l_i*1_2"/>
  <p:tag name="KSO_WM_UNIT_CLEAR" val="1"/>
  <p:tag name="KSO_WM_UNIT_LAYERLEVEL" val="1_1"/>
  <p:tag name="KSO_WM_DIAGRAM_GROUP_CODE" val="l1-2"/>
</p:tagLst>
</file>

<file path=ppt/tags/tag22.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3"/>
  <p:tag name="KSO_WM_UNIT_ID" val="custom160172_21*l_i*1_3"/>
  <p:tag name="KSO_WM_UNIT_CLEAR" val="1"/>
  <p:tag name="KSO_WM_UNIT_LAYERLEVEL" val="1_1"/>
  <p:tag name="KSO_WM_DIAGRAM_GROUP_CODE" val="l1-2"/>
</p:tagLst>
</file>

<file path=ppt/tags/tag23.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h_f"/>
  <p:tag name="KSO_WM_UNIT_INDEX" val="1_1_1"/>
  <p:tag name="KSO_WM_UNIT_ID" val="custom160172_21*l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2"/>
</p:tagLst>
</file>

<file path=ppt/tags/tag24.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h_f"/>
  <p:tag name="KSO_WM_UNIT_INDEX" val="1_2_1"/>
  <p:tag name="KSO_WM_UNIT_ID" val="custom160172_21*l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2"/>
</p:tagLst>
</file>

<file path=ppt/tags/tag25.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h_f"/>
  <p:tag name="KSO_WM_UNIT_INDEX" val="1_3_1"/>
  <p:tag name="KSO_WM_UNIT_ID" val="custom160172_21*l_h_f*1_3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2"/>
</p:tagLst>
</file>

<file path=ppt/tags/tag26.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21*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p="http://schemas.openxmlformats.org/presentationml/2006/main">
  <p:tag name="KSO_WM_TEMPLATE_CATEGORY" val="custom"/>
  <p:tag name="KSO_WM_TEMPLATE_INDEX" val="160050"/>
  <p:tag name="KSO_WM_TAG_VERSION" val="1.0"/>
  <p:tag name="KSO_WM_SLIDE_ID" val="custom160172_21"/>
  <p:tag name="KSO_WM_SLIDE_INDEX" val="21"/>
  <p:tag name="KSO_WM_SLIDE_ITEM_CNT" val="3"/>
  <p:tag name="KSO_WM_SLIDE_LAYOUT" val="a_l"/>
  <p:tag name="KSO_WM_SLIDE_LAYOUT_CNT" val="1_1"/>
  <p:tag name="KSO_WM_SLIDE_TYPE" val="text"/>
  <p:tag name="KSO_WM_BEAUTIFY_FLAG" val="#wm#"/>
  <p:tag name="KSO_WM_SLIDE_POSITION" val="0*131"/>
  <p:tag name="KSO_WM_SLIDE_SIZE" val="960*289"/>
  <p:tag name="KSO_WM_DIAGRAM_GROUP_CODE" val="l1-2"/>
</p:tagLst>
</file>

<file path=ppt/tags/tag28.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4"/>
  <p:tag name="KSO_WM_UNIT_ID" val="custom160172_21*l_i*1_4"/>
  <p:tag name="KSO_WM_UNIT_CLEAR" val="1"/>
  <p:tag name="KSO_WM_UNIT_LAYERLEVEL" val="1_1"/>
  <p:tag name="KSO_WM_DIAGRAM_GROUP_CODE" val="l1-2"/>
</p:tagLst>
</file>

<file path=ppt/tags/tag29.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1"/>
  <p:tag name="KSO_WM_UNIT_ID" val="custom160172_21*l_i*1_1"/>
  <p:tag name="KSO_WM_UNIT_CLEAR" val="1"/>
  <p:tag name="KSO_WM_UNIT_LAYERLEVEL" val="1_1"/>
  <p:tag name="KSO_WM_DIAGRAM_GROUP_CODE" val="l1-2"/>
</p:tagLst>
</file>

<file path=ppt/tags/tag3.xml><?xml version="1.0" encoding="utf-8"?>
<p:tagLst xmlns:p="http://schemas.openxmlformats.org/presentationml/2006/main">
  <p:tag name="KSO_WM_TEMPLATE_THUMBS_INDEX" val="1、7、9、12、14、17、21、23、27"/>
  <p:tag name="KSO_WM_TEMPLATE_CATEGORY" val="custom"/>
  <p:tag name="KSO_WM_TEMPLATE_INDEX" val="160050"/>
  <p:tag name="KSO_WM_TAG_VERSION" val="1.0"/>
  <p:tag name="KSO_WM_SLIDE_ID" val="custom160050_1"/>
  <p:tag name="KSO_WM_SLIDE_INDEX" val="1"/>
  <p:tag name="KSO_WM_SLIDE_ITEM_CNT" val="2"/>
  <p:tag name="KSO_WM_SLIDE_LAYOUT" val="a_b"/>
  <p:tag name="KSO_WM_SLIDE_LAYOUT_CNT" val="1_1"/>
  <p:tag name="KSO_WM_SLIDE_TYPE" val="title"/>
  <p:tag name="KSO_WM_BEAUTIFY_FLAG" val="#wm#"/>
</p:tagLst>
</file>

<file path=ppt/tags/tag30.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2"/>
  <p:tag name="KSO_WM_UNIT_ID" val="custom160172_21*l_i*1_2"/>
  <p:tag name="KSO_WM_UNIT_CLEAR" val="1"/>
  <p:tag name="KSO_WM_UNIT_LAYERLEVEL" val="1_1"/>
  <p:tag name="KSO_WM_DIAGRAM_GROUP_CODE" val="l1-2"/>
</p:tagLst>
</file>

<file path=ppt/tags/tag31.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i"/>
  <p:tag name="KSO_WM_UNIT_INDEX" val="1_3"/>
  <p:tag name="KSO_WM_UNIT_ID" val="custom160172_21*l_i*1_3"/>
  <p:tag name="KSO_WM_UNIT_CLEAR" val="1"/>
  <p:tag name="KSO_WM_UNIT_LAYERLEVEL" val="1_1"/>
  <p:tag name="KSO_WM_DIAGRAM_GROUP_CODE" val="l1-2"/>
</p:tagLst>
</file>

<file path=ppt/tags/tag32.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h_f"/>
  <p:tag name="KSO_WM_UNIT_INDEX" val="1_1_1"/>
  <p:tag name="KSO_WM_UNIT_ID" val="custom160172_21*l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2"/>
</p:tagLst>
</file>

<file path=ppt/tags/tag33.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h_f"/>
  <p:tag name="KSO_WM_UNIT_INDEX" val="1_2_1"/>
  <p:tag name="KSO_WM_UNIT_ID" val="custom160172_21*l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2"/>
</p:tagLst>
</file>

<file path=ppt/tags/tag34.xml><?xml version="1.0" encoding="utf-8"?>
<p:tagLst xmlns:p="http://schemas.openxmlformats.org/presentationml/2006/main">
  <p:tag name="KSO_WM_TAG_VERSION" val="1.0"/>
  <p:tag name="KSO_WM_BEAUTIFY_FLAG" val="#wm#"/>
  <p:tag name="KSO_WM_TEMPLATE_CATEGORY" val="custom"/>
  <p:tag name="KSO_WM_TEMPLATE_INDEX" val="160172"/>
  <p:tag name="KSO_WM_UNIT_TYPE" val="l_h_f"/>
  <p:tag name="KSO_WM_UNIT_INDEX" val="1_3_1"/>
  <p:tag name="KSO_WM_UNIT_ID" val="custom160172_21*l_h_f*1_3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2"/>
</p:tagLst>
</file>

<file path=ppt/tags/tag35.xml><?xml version="1.0" encoding="utf-8"?>
<p:tagLst xmlns:p="http://schemas.openxmlformats.org/presentationml/2006/main">
  <p:tag name="KSO_WM_TAG_VERSION" val="1.0"/>
  <p:tag name="KSO_WM_BEAUTIFY_FLAG" val="#wm#"/>
  <p:tag name="KSO_WM_TEMPLATE_CATEGORY" val="custom"/>
  <p:tag name="KSO_WM_TEMPLATE_INDEX" val="160172"/>
  <p:tag name="KSO_WM_UNIT_TYPE" val="a"/>
  <p:tag name="KSO_WM_UNIT_INDEX" val="1"/>
  <p:tag name="KSO_WM_UNIT_ID" val="custom160172_21*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Lst>
</file>

<file path=ppt/tags/tag36.xml><?xml version="1.0" encoding="utf-8"?>
<p:tagLst xmlns:p="http://schemas.openxmlformats.org/presentationml/2006/main">
  <p:tag name="KSO_WM_TEMPLATE_CATEGORY" val="custom"/>
  <p:tag name="KSO_WM_TEMPLATE_INDEX" val="160050"/>
  <p:tag name="KSO_WM_TAG_VERSION" val="1.0"/>
  <p:tag name="KSO_WM_SLIDE_ID" val="custom160172_21"/>
  <p:tag name="KSO_WM_SLIDE_INDEX" val="21"/>
  <p:tag name="KSO_WM_SLIDE_ITEM_CNT" val="3"/>
  <p:tag name="KSO_WM_SLIDE_LAYOUT" val="a_l"/>
  <p:tag name="KSO_WM_SLIDE_LAYOUT_CNT" val="1_1"/>
  <p:tag name="KSO_WM_SLIDE_TYPE" val="text"/>
  <p:tag name="KSO_WM_BEAUTIFY_FLAG" val="#wm#"/>
  <p:tag name="KSO_WM_SLIDE_POSITION" val="0*131"/>
  <p:tag name="KSO_WM_SLIDE_SIZE" val="960*289"/>
  <p:tag name="KSO_WM_DIAGRAM_GROUP_CODE" val="l1-2"/>
</p:tagLst>
</file>

<file path=ppt/tags/tag37.xml><?xml version="1.0" encoding="utf-8"?>
<p:tagLst xmlns:p="http://schemas.openxmlformats.org/presentationml/2006/main">
  <p:tag name="KSO_WM_TEMPLATE_CATEGORY" val="custom"/>
  <p:tag name="KSO_WM_TEMPLATE_INDEX" val="160050"/>
</p:tagLst>
</file>

<file path=ppt/tags/tag38.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2*a*1"/>
  <p:tag name="KSO_WM_UNIT_TYPE" val="a"/>
  <p:tag name="KSO_WM_UNIT_INDEX" val="1"/>
  <p:tag name="KSO_WM_UNIT_CLEAR" val="1"/>
  <p:tag name="KSO_WM_UNIT_LAYERLEVEL" val="1"/>
  <p:tag name="KSO_WM_UNIT_VALUE" val="26"/>
  <p:tag name="KSO_WM_UNIT_ISCONTENTSTITLE" val="0"/>
  <p:tag name="KSO_WM_UNIT_HIGHLIGHT" val="0"/>
  <p:tag name="KSO_WM_UNIT_COMPATIBLE" val="0"/>
  <p:tag name="KSO_WM_UNIT_PRESET_TEXT_INDEX" val="0"/>
  <p:tag name="KSO_WM_UNIT_PRESET_TEXT_LEN" val="9"/>
</p:tagLst>
</file>

<file path=ppt/tags/tag39.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2*f*1"/>
  <p:tag name="KSO_WM_UNIT_TYPE" val="f"/>
  <p:tag name="KSO_WM_UNIT_INDEX" val="1"/>
  <p:tag name="KSO_WM_UNIT_CLEAR" val="1"/>
  <p:tag name="KSO_WM_UNIT_LAYERLEVEL" val="1"/>
  <p:tag name="KSO_WM_UNIT_VALUE" val="280"/>
  <p:tag name="KSO_WM_UNIT_HIGHLIGHT" val="0"/>
  <p:tag name="KSO_WM_UNIT_COMPATIBLE" val="0"/>
  <p:tag name="KSO_WM_UNIT_PRESET_TEXT_INDEX" val="2"/>
  <p:tag name="KSO_WM_UNIT_PRESET_TEXT_LEN" val="60"/>
</p:tagLst>
</file>

<file path=ppt/tags/tag4.xml><?xml version="1.0" encoding="utf-8"?>
<p:tagLst xmlns:p="http://schemas.openxmlformats.org/presentationml/2006/main">
  <p:tag name="KSO_WM_TAG_VERSION" val="1.0"/>
  <p:tag name="KSO_WM_BEAUTIFY_FLAG" val="#wm#"/>
  <p:tag name="KSO_WM_UNIT_TYPE" val="i"/>
  <p:tag name="KSO_WM_UNIT_ID" val="custom160050_6*i*0"/>
  <p:tag name="KSO_WM_TEMPLATE_CATEGORY" val="custom"/>
  <p:tag name="KSO_WM_TEMPLATE_INDEX" val="160050"/>
  <p:tag name="KSO_WM_UNIT_INDEX" val="0"/>
</p:tagLst>
</file>

<file path=ppt/tags/tag40.xml><?xml version="1.0" encoding="utf-8"?>
<p:tagLst xmlns:p="http://schemas.openxmlformats.org/presentationml/2006/main">
  <p:tag name="KSO_WM_TEMPLATE_CATEGORY" val="custom"/>
  <p:tag name="KSO_WM_TEMPLATE_INDEX" val="160050"/>
  <p:tag name="KSO_WM_TAG_VERSION" val="1.0"/>
  <p:tag name="KSO_WM_SLIDE_ID" val="custom160050_2"/>
  <p:tag name="KSO_WM_SLIDE_INDEX" val="2"/>
  <p:tag name="KSO_WM_SLIDE_ITEM_CNT" val="1"/>
  <p:tag name="KSO_WM_SLIDE_LAYOUT" val="a_f"/>
  <p:tag name="KSO_WM_SLIDE_LAYOUT_CNT" val="1_1"/>
  <p:tag name="KSO_WM_SLIDE_TYPE" val="text"/>
  <p:tag name="KSO_WM_BEAUTIFY_FLAG" val="#wm#"/>
  <p:tag name="KSO_WM_SLIDE_POSITION" val="48*248"/>
  <p:tag name="KSO_WM_SLIDE_SIZE" val="864*256"/>
</p:tagLst>
</file>

<file path=ppt/tags/tag41.xml><?xml version="1.0" encoding="utf-8"?>
<p:tagLst xmlns:p="http://schemas.openxmlformats.org/presentationml/2006/main">
  <p:tag name="KSO_WM_TAG_VERSION" val="1.0"/>
  <p:tag name="KSO_WM_BEAUTIFY_FLAG" val="#wm#"/>
  <p:tag name="KSO_WM_UNIT_TYPE" val="i"/>
  <p:tag name="KSO_WM_UNIT_ID" val="custom160050_6*i*0"/>
  <p:tag name="KSO_WM_TEMPLATE_CATEGORY" val="custom"/>
  <p:tag name="KSO_WM_TEMPLATE_INDEX" val="160050"/>
  <p:tag name="KSO_WM_UNIT_INDEX" val="0"/>
</p:tagLst>
</file>

<file path=ppt/tags/tag42.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6*a*1"/>
  <p:tag name="KSO_WM_UNIT_TYPE" val="a"/>
  <p:tag name="KSO_WM_UNIT_INDEX" val="1"/>
  <p:tag name="KSO_WM_UNIT_CLEAR" val="1"/>
  <p:tag name="KSO_WM_UNIT_LAYERLEVEL" val="1"/>
  <p:tag name="KSO_WM_UNIT_VALUE" val="18"/>
  <p:tag name="KSO_WM_UNIT_ISCONTENTSTITLE" val="0"/>
  <p:tag name="KSO_WM_UNIT_HIGHLIGHT" val="0"/>
  <p:tag name="KSO_WM_UNIT_COMPATIBLE" val="0"/>
  <p:tag name="KSO_WM_UNIT_PRESET_TEXT_INDEX" val="0"/>
  <p:tag name="KSO_WM_UNIT_PRESET_TEXT_LEN" val="9"/>
</p:tagLst>
</file>

<file path=ppt/tags/tag43.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6*f*1"/>
  <p:tag name="KSO_WM_UNIT_TYPE" val="f"/>
  <p:tag name="KSO_WM_UNIT_INDEX" val="1"/>
  <p:tag name="KSO_WM_UNIT_CLEAR" val="1"/>
  <p:tag name="KSO_WM_UNIT_LAYERLEVEL" val="1"/>
  <p:tag name="KSO_WM_UNIT_VALUE" val="172"/>
  <p:tag name="KSO_WM_UNIT_HIGHLIGHT" val="0"/>
  <p:tag name="KSO_WM_UNIT_COMPATIBLE" val="0"/>
  <p:tag name="KSO_WM_UNIT_PRESET_TEXT_INDEX" val="2"/>
  <p:tag name="KSO_WM_UNIT_PRESET_TEXT_LEN" val="60"/>
</p:tagLst>
</file>

<file path=ppt/tags/tag44.xml><?xml version="1.0" encoding="utf-8"?>
<p:tagLst xmlns:p="http://schemas.openxmlformats.org/presentationml/2006/main">
  <p:tag name="KSO_WM_TEMPLATE_CATEGORY" val="custom"/>
  <p:tag name="KSO_WM_TEMPLATE_INDEX" val="160050"/>
  <p:tag name="KSO_WM_TAG_VERSION" val="1.0"/>
  <p:tag name="KSO_WM_SLIDE_ID" val="custom160050_6"/>
  <p:tag name="KSO_WM_SLIDE_INDEX" val="6"/>
  <p:tag name="KSO_WM_SLIDE_ITEM_CNT" val="1"/>
  <p:tag name="KSO_WM_SLIDE_LAYOUT" val="a_f"/>
  <p:tag name="KSO_WM_SLIDE_LAYOUT_CNT" val="1_1"/>
  <p:tag name="KSO_WM_SLIDE_TYPE" val="text"/>
  <p:tag name="KSO_WM_BEAUTIFY_FLAG" val="#wm#"/>
  <p:tag name="KSO_WM_SLIDE_POSITION" val="78*409"/>
  <p:tag name="KSO_WM_SLIDE_SIZE" val="804*108"/>
</p:tagLst>
</file>

<file path=ppt/tags/tag5.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6*a*1"/>
  <p:tag name="KSO_WM_UNIT_TYPE" val="a"/>
  <p:tag name="KSO_WM_UNIT_INDEX" val="1"/>
  <p:tag name="KSO_WM_UNIT_CLEAR" val="1"/>
  <p:tag name="KSO_WM_UNIT_LAYERLEVEL" val="1"/>
  <p:tag name="KSO_WM_UNIT_VALUE" val="18"/>
  <p:tag name="KSO_WM_UNIT_ISCONTENTSTITLE" val="0"/>
  <p:tag name="KSO_WM_UNIT_HIGHLIGHT" val="0"/>
  <p:tag name="KSO_WM_UNIT_COMPATIBLE" val="0"/>
  <p:tag name="KSO_WM_UNIT_PRESET_TEXT_INDEX" val="0"/>
  <p:tag name="KSO_WM_UNIT_PRESET_TEXT_LEN" val="9"/>
</p:tagLst>
</file>

<file path=ppt/tags/tag6.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6*f*1"/>
  <p:tag name="KSO_WM_UNIT_TYPE" val="f"/>
  <p:tag name="KSO_WM_UNIT_INDEX" val="1"/>
  <p:tag name="KSO_WM_UNIT_CLEAR" val="1"/>
  <p:tag name="KSO_WM_UNIT_LAYERLEVEL" val="1"/>
  <p:tag name="KSO_WM_UNIT_VALUE" val="172"/>
  <p:tag name="KSO_WM_UNIT_HIGHLIGHT" val="0"/>
  <p:tag name="KSO_WM_UNIT_COMPATIBLE" val="0"/>
  <p:tag name="KSO_WM_UNIT_PRESET_TEXT_INDEX" val="2"/>
  <p:tag name="KSO_WM_UNIT_PRESET_TEXT_LEN" val="60"/>
</p:tagLst>
</file>

<file path=ppt/tags/tag7.xml><?xml version="1.0" encoding="utf-8"?>
<p:tagLst xmlns:p="http://schemas.openxmlformats.org/presentationml/2006/main">
  <p:tag name="KSO_WM_TEMPLATE_CATEGORY" val="custom"/>
  <p:tag name="KSO_WM_TEMPLATE_INDEX" val="160050"/>
  <p:tag name="KSO_WM_TAG_VERSION" val="1.0"/>
  <p:tag name="KSO_WM_SLIDE_ID" val="custom160050_6"/>
  <p:tag name="KSO_WM_SLIDE_INDEX" val="6"/>
  <p:tag name="KSO_WM_SLIDE_ITEM_CNT" val="1"/>
  <p:tag name="KSO_WM_SLIDE_LAYOUT" val="a_f"/>
  <p:tag name="KSO_WM_SLIDE_LAYOUT_CNT" val="1_1"/>
  <p:tag name="KSO_WM_SLIDE_TYPE" val="text"/>
  <p:tag name="KSO_WM_BEAUTIFY_FLAG" val="#wm#"/>
  <p:tag name="KSO_WM_SLIDE_POSITION" val="78*409"/>
  <p:tag name="KSO_WM_SLIDE_SIZE" val="804*108"/>
</p:tagLst>
</file>

<file path=ppt/tags/tag8.xml><?xml version="1.0" encoding="utf-8"?>
<p:tagLst xmlns:p="http://schemas.openxmlformats.org/presentationml/2006/main">
  <p:tag name="KSO_WM_TAG_VERSION" val="1.0"/>
  <p:tag name="KSO_WM_BEAUTIFY_FLAG" val="#wm#"/>
  <p:tag name="KSO_WM_UNIT_TYPE" val="i"/>
  <p:tag name="KSO_WM_UNIT_ID" val="custom160050_6*i*0"/>
  <p:tag name="KSO_WM_TEMPLATE_CATEGORY" val="custom"/>
  <p:tag name="KSO_WM_TEMPLATE_INDEX" val="160050"/>
  <p:tag name="KSO_WM_UNIT_INDEX" val="0"/>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050"/>
  <p:tag name="KSO_WM_UNIT_ID" val="custom160050_6*a*1"/>
  <p:tag name="KSO_WM_UNIT_TYPE" val="a"/>
  <p:tag name="KSO_WM_UNIT_INDEX" val="1"/>
  <p:tag name="KSO_WM_UNIT_CLEAR" val="1"/>
  <p:tag name="KSO_WM_UNIT_LAYERLEVEL" val="1"/>
  <p:tag name="KSO_WM_UNIT_VALUE" val="18"/>
  <p:tag name="KSO_WM_UNIT_ISCONTENTSTITLE" val="0"/>
  <p:tag name="KSO_WM_UNIT_HIGHLIGHT" val="0"/>
  <p:tag name="KSO_WM_UNIT_COMPATIBLE" val="0"/>
  <p:tag name="KSO_WM_UNIT_PRESET_TEXT_INDEX" val="0"/>
  <p:tag name="KSO_WM_UNIT_PRESET_TEXT_LEN" val="9"/>
</p:tagLst>
</file>

<file path=ppt/theme/theme1.xml><?xml version="1.0" encoding="utf-8"?>
<a:theme xmlns:a="http://schemas.openxmlformats.org/drawingml/2006/main" name="1_默认设计模板">
  <a:themeElements>
    <a:clrScheme name="自定义 34">
      <a:dk1>
        <a:srgbClr val="000000"/>
      </a:dk1>
      <a:lt1>
        <a:srgbClr val="FFFFFF"/>
      </a:lt1>
      <a:dk2>
        <a:srgbClr val="83B403"/>
      </a:dk2>
      <a:lt2>
        <a:srgbClr val="808080"/>
      </a:lt2>
      <a:accent1>
        <a:srgbClr val="DC624A"/>
      </a:accent1>
      <a:accent2>
        <a:srgbClr val="EF9B37"/>
      </a:accent2>
      <a:accent3>
        <a:srgbClr val="FFFFFF"/>
      </a:accent3>
      <a:accent4>
        <a:srgbClr val="000000"/>
      </a:accent4>
      <a:accent5>
        <a:srgbClr val="E4ECF8"/>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1420</Words>
  <Application>WPS 演示</Application>
  <PresentationFormat>宽屏</PresentationFormat>
  <Paragraphs>97</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1_默认设计模板</vt:lpstr>
      <vt:lpstr>扇形统计图</vt:lpstr>
      <vt:lpstr>教材分析</vt:lpstr>
      <vt:lpstr>教材重难点</vt:lpstr>
      <vt:lpstr>教学目标</vt:lpstr>
      <vt:lpstr>说教法</vt:lpstr>
      <vt:lpstr>三 说学法</vt:lpstr>
      <vt:lpstr>PowerPoint 演示文稿</vt:lpstr>
      <vt:lpstr>教学后记</vt:lpstr>
      <vt:lpstr>谢谢聆听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齐</dc:creator>
  <cp:lastModifiedBy>齐</cp:lastModifiedBy>
  <cp:revision>1</cp:revision>
  <dcterms:created xsi:type="dcterms:W3CDTF">2016-06-08T15:32:08Z</dcterms:created>
  <dcterms:modified xsi:type="dcterms:W3CDTF">2016-06-08T15:54:14Z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