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57" r:id="rId2"/>
    <p:sldId id="258" r:id="rId3"/>
    <p:sldId id="259" r:id="rId4"/>
    <p:sldId id="260" r:id="rId5"/>
    <p:sldId id="261" r:id="rId6"/>
    <p:sldId id="262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新课标第一网" initials="xkb1.com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888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5EF3CD-CF59-4799-98EC-AD6B4A90B1A4}" type="datetimeFigureOut">
              <a:rPr lang="zh-CN" altLang="en-US" smtClean="0"/>
              <a:t>2016/8/3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7BE7DF-0384-45BB-9F68-7C0F6C0994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58755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BE7DF-0384-45BB-9F68-7C0F6C0994E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12854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5BB761-43BD-4DAF-BF89-6AA4C7F51A4E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55042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3DC7EE-439B-4E92-B47D-F17A6BC2FF2F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40729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D09A23-11D2-4858-9149-0B17388455DC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26505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731921-14B9-4801-85B1-EF3E72C04445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9031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190C75-6CB2-4697-908D-DC74AC57D6AA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60906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EF20B8-AD2B-4907-BC21-8506B92844B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580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80F792-3524-40A7-89B2-1DCAACFFC124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00038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C77687-E214-4DF2-A3A7-EF264D8D0D80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5771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90664C-D259-4206-BCEC-4B8483318EEE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27581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68152F-6AF0-49BD-9867-9879CD20EC9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22206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E97FA8-A916-4355-A9C2-2AD0A332022C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85420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CD837CC-7860-4BD2-BD75-30833F2ECA35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10644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WordArt 4"/>
          <p:cNvSpPr>
            <a:spLocks noChangeArrowheads="1" noChangeShapeType="1" noTextEdit="1"/>
          </p:cNvSpPr>
          <p:nvPr/>
        </p:nvSpPr>
        <p:spPr bwMode="auto">
          <a:xfrm>
            <a:off x="1547813" y="1844824"/>
            <a:ext cx="5903912" cy="15970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华文新魏"/>
                <a:ea typeface="华文新魏"/>
              </a:rPr>
              <a:t>数的组成</a:t>
            </a:r>
          </a:p>
        </p:txBody>
      </p:sp>
    </p:spTree>
    <p:extLst>
      <p:ext uri="{BB962C8B-B14F-4D97-AF65-F5344CB8AC3E}">
        <p14:creationId xmlns:p14="http://schemas.microsoft.com/office/powerpoint/2010/main" val="1166708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1295400" y="1143000"/>
            <a:ext cx="4724400" cy="42672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1295400" y="4343400"/>
            <a:ext cx="4724400" cy="5334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1295400" y="4876800"/>
            <a:ext cx="4724400" cy="5334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1295400" y="3810000"/>
            <a:ext cx="4724400" cy="5334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199" name="Rectangle 7"/>
          <p:cNvSpPr>
            <a:spLocks noChangeArrowheads="1"/>
          </p:cNvSpPr>
          <p:nvPr/>
        </p:nvSpPr>
        <p:spPr bwMode="auto">
          <a:xfrm>
            <a:off x="1295400" y="3276600"/>
            <a:ext cx="4724400" cy="5334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auto">
          <a:xfrm>
            <a:off x="1295400" y="2743200"/>
            <a:ext cx="4724400" cy="5334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201" name="Rectangle 9"/>
          <p:cNvSpPr>
            <a:spLocks noChangeArrowheads="1"/>
          </p:cNvSpPr>
          <p:nvPr/>
        </p:nvSpPr>
        <p:spPr bwMode="auto">
          <a:xfrm>
            <a:off x="1295400" y="2209800"/>
            <a:ext cx="4724400" cy="5334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202" name="Rectangle 10"/>
          <p:cNvSpPr>
            <a:spLocks noChangeArrowheads="1"/>
          </p:cNvSpPr>
          <p:nvPr/>
        </p:nvSpPr>
        <p:spPr bwMode="auto">
          <a:xfrm>
            <a:off x="1295400" y="1676400"/>
            <a:ext cx="4724400" cy="5334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203" name="Rectangle 11"/>
          <p:cNvSpPr>
            <a:spLocks noChangeArrowheads="1"/>
          </p:cNvSpPr>
          <p:nvPr/>
        </p:nvSpPr>
        <p:spPr bwMode="auto">
          <a:xfrm>
            <a:off x="1295400" y="1143000"/>
            <a:ext cx="4724400" cy="5334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204" name="Rectangle 12"/>
          <p:cNvSpPr>
            <a:spLocks noChangeArrowheads="1"/>
          </p:cNvSpPr>
          <p:nvPr/>
        </p:nvSpPr>
        <p:spPr bwMode="auto">
          <a:xfrm>
            <a:off x="1295400" y="2209800"/>
            <a:ext cx="2895600" cy="5334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205" name="Line 13"/>
          <p:cNvSpPr>
            <a:spLocks noChangeShapeType="1"/>
          </p:cNvSpPr>
          <p:nvPr/>
        </p:nvSpPr>
        <p:spPr bwMode="auto">
          <a:xfrm>
            <a:off x="1752600" y="1143000"/>
            <a:ext cx="0" cy="426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206" name="Line 14"/>
          <p:cNvSpPr>
            <a:spLocks noChangeShapeType="1"/>
          </p:cNvSpPr>
          <p:nvPr/>
        </p:nvSpPr>
        <p:spPr bwMode="auto">
          <a:xfrm>
            <a:off x="2286000" y="1143000"/>
            <a:ext cx="0" cy="426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207" name="Line 15"/>
          <p:cNvSpPr>
            <a:spLocks noChangeShapeType="1"/>
          </p:cNvSpPr>
          <p:nvPr/>
        </p:nvSpPr>
        <p:spPr bwMode="auto">
          <a:xfrm>
            <a:off x="2743200" y="1143000"/>
            <a:ext cx="0" cy="426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208" name="Line 16"/>
          <p:cNvSpPr>
            <a:spLocks noChangeShapeType="1"/>
          </p:cNvSpPr>
          <p:nvPr/>
        </p:nvSpPr>
        <p:spPr bwMode="auto">
          <a:xfrm>
            <a:off x="3200400" y="1143000"/>
            <a:ext cx="0" cy="426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209" name="Line 17"/>
          <p:cNvSpPr>
            <a:spLocks noChangeShapeType="1"/>
          </p:cNvSpPr>
          <p:nvPr/>
        </p:nvSpPr>
        <p:spPr bwMode="auto">
          <a:xfrm>
            <a:off x="3733800" y="1143000"/>
            <a:ext cx="0" cy="426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210" name="Rectangle 18"/>
          <p:cNvSpPr>
            <a:spLocks noChangeArrowheads="1"/>
          </p:cNvSpPr>
          <p:nvPr/>
        </p:nvSpPr>
        <p:spPr bwMode="auto">
          <a:xfrm>
            <a:off x="4191000" y="3276600"/>
            <a:ext cx="1828800" cy="5334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211" name="Line 19"/>
          <p:cNvSpPr>
            <a:spLocks noChangeShapeType="1"/>
          </p:cNvSpPr>
          <p:nvPr/>
        </p:nvSpPr>
        <p:spPr bwMode="auto">
          <a:xfrm>
            <a:off x="4191000" y="1143000"/>
            <a:ext cx="0" cy="426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212" name="Rectangle 20"/>
          <p:cNvSpPr>
            <a:spLocks noChangeArrowheads="1"/>
          </p:cNvSpPr>
          <p:nvPr/>
        </p:nvSpPr>
        <p:spPr bwMode="auto">
          <a:xfrm>
            <a:off x="4191000" y="2209800"/>
            <a:ext cx="1828800" cy="5334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213" name="Rectangle 21"/>
          <p:cNvSpPr>
            <a:spLocks noChangeArrowheads="1"/>
          </p:cNvSpPr>
          <p:nvPr/>
        </p:nvSpPr>
        <p:spPr bwMode="auto">
          <a:xfrm>
            <a:off x="4191000" y="3276600"/>
            <a:ext cx="1828800" cy="5334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214" name="Line 22"/>
          <p:cNvSpPr>
            <a:spLocks noChangeShapeType="1"/>
          </p:cNvSpPr>
          <p:nvPr/>
        </p:nvSpPr>
        <p:spPr bwMode="auto">
          <a:xfrm>
            <a:off x="4724400" y="1143000"/>
            <a:ext cx="0" cy="426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215" name="Line 23"/>
          <p:cNvSpPr>
            <a:spLocks noChangeShapeType="1"/>
          </p:cNvSpPr>
          <p:nvPr/>
        </p:nvSpPr>
        <p:spPr bwMode="auto">
          <a:xfrm>
            <a:off x="5181600" y="1143000"/>
            <a:ext cx="0" cy="426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216" name="Line 24"/>
          <p:cNvSpPr>
            <a:spLocks noChangeShapeType="1"/>
          </p:cNvSpPr>
          <p:nvPr/>
        </p:nvSpPr>
        <p:spPr bwMode="auto">
          <a:xfrm>
            <a:off x="5638800" y="1143000"/>
            <a:ext cx="0" cy="426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217" name="Rectangle 25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1143000" y="5791200"/>
            <a:ext cx="381000" cy="4572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218" name="Rectangle 26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3733800" y="5791200"/>
            <a:ext cx="381000" cy="4572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219" name="Text Box 27"/>
          <p:cNvSpPr txBox="1">
            <a:spLocks noChangeArrowheads="1"/>
          </p:cNvSpPr>
          <p:nvPr/>
        </p:nvSpPr>
        <p:spPr bwMode="auto">
          <a:xfrm>
            <a:off x="1524000" y="5791200"/>
            <a:ext cx="1828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2400">
                <a:solidFill>
                  <a:srgbClr val="000000"/>
                </a:solidFill>
                <a:latin typeface="Times New Roman" pitchFamily="18" charset="0"/>
              </a:rPr>
              <a:t>有（     ）个</a:t>
            </a:r>
          </a:p>
        </p:txBody>
      </p:sp>
      <p:sp>
        <p:nvSpPr>
          <p:cNvPr id="8220" name="Text Box 28"/>
          <p:cNvSpPr txBox="1">
            <a:spLocks noChangeArrowheads="1"/>
          </p:cNvSpPr>
          <p:nvPr/>
        </p:nvSpPr>
        <p:spPr bwMode="auto">
          <a:xfrm>
            <a:off x="4343400" y="5791200"/>
            <a:ext cx="1828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2400">
                <a:solidFill>
                  <a:srgbClr val="000000"/>
                </a:solidFill>
                <a:latin typeface="Times New Roman" pitchFamily="18" charset="0"/>
              </a:rPr>
              <a:t>有（     ）个</a:t>
            </a:r>
          </a:p>
        </p:txBody>
      </p:sp>
      <p:sp>
        <p:nvSpPr>
          <p:cNvPr id="8221" name="Text Box 29"/>
          <p:cNvSpPr txBox="1">
            <a:spLocks noChangeArrowheads="1"/>
          </p:cNvSpPr>
          <p:nvPr/>
        </p:nvSpPr>
        <p:spPr bwMode="auto">
          <a:xfrm>
            <a:off x="2133600" y="5791200"/>
            <a:ext cx="685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2400">
                <a:solidFill>
                  <a:srgbClr val="FF0000"/>
                </a:solidFill>
                <a:latin typeface="Times New Roman" pitchFamily="18" charset="0"/>
              </a:rPr>
              <a:t>30</a:t>
            </a:r>
          </a:p>
        </p:txBody>
      </p:sp>
      <p:sp>
        <p:nvSpPr>
          <p:cNvPr id="8222" name="Text Box 30"/>
          <p:cNvSpPr txBox="1">
            <a:spLocks noChangeArrowheads="1"/>
          </p:cNvSpPr>
          <p:nvPr/>
        </p:nvSpPr>
        <p:spPr bwMode="auto">
          <a:xfrm>
            <a:off x="4953000" y="5791200"/>
            <a:ext cx="685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2400">
                <a:solidFill>
                  <a:srgbClr val="FF0000"/>
                </a:solidFill>
                <a:latin typeface="Times New Roman" pitchFamily="18" charset="0"/>
              </a:rPr>
              <a:t>50</a:t>
            </a:r>
          </a:p>
        </p:txBody>
      </p:sp>
    </p:spTree>
    <p:extLst>
      <p:ext uri="{BB962C8B-B14F-4D97-AF65-F5344CB8AC3E}">
        <p14:creationId xmlns:p14="http://schemas.microsoft.com/office/powerpoint/2010/main" val="3689718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2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82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" dur="500"/>
                                        <p:tgtEl>
                                          <p:spTgt spid="82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82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12" grpId="0" animBg="1"/>
      <p:bldP spid="8213" grpId="0" animBg="1"/>
      <p:bldP spid="8221" grpId="0" autoUpdateAnimBg="0"/>
      <p:bldP spid="8222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1295400" y="1143000"/>
            <a:ext cx="4724400" cy="42672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1295400" y="4343400"/>
            <a:ext cx="4724400" cy="5334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221" name="Rectangle 5"/>
          <p:cNvSpPr>
            <a:spLocks noChangeArrowheads="1"/>
          </p:cNvSpPr>
          <p:nvPr/>
        </p:nvSpPr>
        <p:spPr bwMode="auto">
          <a:xfrm>
            <a:off x="1295400" y="4876800"/>
            <a:ext cx="4724400" cy="5334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222" name="Rectangle 6"/>
          <p:cNvSpPr>
            <a:spLocks noChangeArrowheads="1"/>
          </p:cNvSpPr>
          <p:nvPr/>
        </p:nvSpPr>
        <p:spPr bwMode="auto">
          <a:xfrm>
            <a:off x="1295400" y="3810000"/>
            <a:ext cx="4724400" cy="5334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223" name="Rectangle 7"/>
          <p:cNvSpPr>
            <a:spLocks noChangeArrowheads="1"/>
          </p:cNvSpPr>
          <p:nvPr/>
        </p:nvSpPr>
        <p:spPr bwMode="auto">
          <a:xfrm>
            <a:off x="1295400" y="3276600"/>
            <a:ext cx="4724400" cy="5334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224" name="Rectangle 8"/>
          <p:cNvSpPr>
            <a:spLocks noChangeArrowheads="1"/>
          </p:cNvSpPr>
          <p:nvPr/>
        </p:nvSpPr>
        <p:spPr bwMode="auto">
          <a:xfrm>
            <a:off x="1295400" y="2743200"/>
            <a:ext cx="4724400" cy="5334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225" name="Rectangle 9"/>
          <p:cNvSpPr>
            <a:spLocks noChangeArrowheads="1"/>
          </p:cNvSpPr>
          <p:nvPr/>
        </p:nvSpPr>
        <p:spPr bwMode="auto">
          <a:xfrm>
            <a:off x="1295400" y="2209800"/>
            <a:ext cx="4724400" cy="5334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226" name="Rectangle 10"/>
          <p:cNvSpPr>
            <a:spLocks noChangeArrowheads="1"/>
          </p:cNvSpPr>
          <p:nvPr/>
        </p:nvSpPr>
        <p:spPr bwMode="auto">
          <a:xfrm>
            <a:off x="1295400" y="1676400"/>
            <a:ext cx="4724400" cy="5334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227" name="Rectangle 11"/>
          <p:cNvSpPr>
            <a:spLocks noChangeArrowheads="1"/>
          </p:cNvSpPr>
          <p:nvPr/>
        </p:nvSpPr>
        <p:spPr bwMode="auto">
          <a:xfrm>
            <a:off x="1295400" y="1143000"/>
            <a:ext cx="4724400" cy="5334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228" name="Rectangle 12"/>
          <p:cNvSpPr>
            <a:spLocks noChangeArrowheads="1"/>
          </p:cNvSpPr>
          <p:nvPr/>
        </p:nvSpPr>
        <p:spPr bwMode="auto">
          <a:xfrm>
            <a:off x="1295400" y="2209800"/>
            <a:ext cx="2895600" cy="5334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229" name="Rectangle 13"/>
          <p:cNvSpPr>
            <a:spLocks noChangeArrowheads="1"/>
          </p:cNvSpPr>
          <p:nvPr/>
        </p:nvSpPr>
        <p:spPr bwMode="auto">
          <a:xfrm>
            <a:off x="1295400" y="3276600"/>
            <a:ext cx="2895600" cy="5334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230" name="Rectangle 14"/>
          <p:cNvSpPr>
            <a:spLocks noChangeArrowheads="1"/>
          </p:cNvSpPr>
          <p:nvPr/>
        </p:nvSpPr>
        <p:spPr bwMode="auto">
          <a:xfrm>
            <a:off x="1295400" y="2209800"/>
            <a:ext cx="2895600" cy="5334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231" name="Line 15"/>
          <p:cNvSpPr>
            <a:spLocks noChangeShapeType="1"/>
          </p:cNvSpPr>
          <p:nvPr/>
        </p:nvSpPr>
        <p:spPr bwMode="auto">
          <a:xfrm>
            <a:off x="1752600" y="1143000"/>
            <a:ext cx="0" cy="426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232" name="Line 16"/>
          <p:cNvSpPr>
            <a:spLocks noChangeShapeType="1"/>
          </p:cNvSpPr>
          <p:nvPr/>
        </p:nvSpPr>
        <p:spPr bwMode="auto">
          <a:xfrm>
            <a:off x="2286000" y="1143000"/>
            <a:ext cx="0" cy="426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233" name="Line 17"/>
          <p:cNvSpPr>
            <a:spLocks noChangeShapeType="1"/>
          </p:cNvSpPr>
          <p:nvPr/>
        </p:nvSpPr>
        <p:spPr bwMode="auto">
          <a:xfrm>
            <a:off x="2743200" y="1143000"/>
            <a:ext cx="0" cy="426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234" name="Line 18"/>
          <p:cNvSpPr>
            <a:spLocks noChangeShapeType="1"/>
          </p:cNvSpPr>
          <p:nvPr/>
        </p:nvSpPr>
        <p:spPr bwMode="auto">
          <a:xfrm>
            <a:off x="3200400" y="1143000"/>
            <a:ext cx="0" cy="426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235" name="Line 19"/>
          <p:cNvSpPr>
            <a:spLocks noChangeShapeType="1"/>
          </p:cNvSpPr>
          <p:nvPr/>
        </p:nvSpPr>
        <p:spPr bwMode="auto">
          <a:xfrm>
            <a:off x="3733800" y="1143000"/>
            <a:ext cx="0" cy="426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236" name="Rectangle 20"/>
          <p:cNvSpPr>
            <a:spLocks noChangeArrowheads="1"/>
          </p:cNvSpPr>
          <p:nvPr/>
        </p:nvSpPr>
        <p:spPr bwMode="auto">
          <a:xfrm>
            <a:off x="4191000" y="3276600"/>
            <a:ext cx="1828800" cy="5334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237" name="Line 21"/>
          <p:cNvSpPr>
            <a:spLocks noChangeShapeType="1"/>
          </p:cNvSpPr>
          <p:nvPr/>
        </p:nvSpPr>
        <p:spPr bwMode="auto">
          <a:xfrm>
            <a:off x="4191000" y="1143000"/>
            <a:ext cx="0" cy="426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238" name="Line 22"/>
          <p:cNvSpPr>
            <a:spLocks noChangeShapeType="1"/>
          </p:cNvSpPr>
          <p:nvPr/>
        </p:nvSpPr>
        <p:spPr bwMode="auto">
          <a:xfrm>
            <a:off x="4724400" y="1143000"/>
            <a:ext cx="0" cy="426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239" name="Line 23"/>
          <p:cNvSpPr>
            <a:spLocks noChangeShapeType="1"/>
          </p:cNvSpPr>
          <p:nvPr/>
        </p:nvSpPr>
        <p:spPr bwMode="auto">
          <a:xfrm>
            <a:off x="5181600" y="1143000"/>
            <a:ext cx="0" cy="426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240" name="Line 24"/>
          <p:cNvSpPr>
            <a:spLocks noChangeShapeType="1"/>
          </p:cNvSpPr>
          <p:nvPr/>
        </p:nvSpPr>
        <p:spPr bwMode="auto">
          <a:xfrm>
            <a:off x="5638800" y="1143000"/>
            <a:ext cx="0" cy="426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241" name="Rectangle 25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1143000" y="5791200"/>
            <a:ext cx="381000" cy="4572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242" name="Rectangle 26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733800" y="5791200"/>
            <a:ext cx="381000" cy="4572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243" name="Text Box 27"/>
          <p:cNvSpPr txBox="1">
            <a:spLocks noChangeArrowheads="1"/>
          </p:cNvSpPr>
          <p:nvPr/>
        </p:nvSpPr>
        <p:spPr bwMode="auto">
          <a:xfrm>
            <a:off x="1524000" y="5791200"/>
            <a:ext cx="1828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2400">
                <a:solidFill>
                  <a:srgbClr val="000000"/>
                </a:solidFill>
                <a:latin typeface="Times New Roman" pitchFamily="18" charset="0"/>
              </a:rPr>
              <a:t>有（     ）个</a:t>
            </a:r>
          </a:p>
        </p:txBody>
      </p:sp>
      <p:sp>
        <p:nvSpPr>
          <p:cNvPr id="9244" name="Text Box 28"/>
          <p:cNvSpPr txBox="1">
            <a:spLocks noChangeArrowheads="1"/>
          </p:cNvSpPr>
          <p:nvPr/>
        </p:nvSpPr>
        <p:spPr bwMode="auto">
          <a:xfrm>
            <a:off x="4343400" y="5791200"/>
            <a:ext cx="1828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2400">
                <a:solidFill>
                  <a:srgbClr val="000000"/>
                </a:solidFill>
                <a:latin typeface="Times New Roman" pitchFamily="18" charset="0"/>
              </a:rPr>
              <a:t>有（     ）个</a:t>
            </a:r>
          </a:p>
        </p:txBody>
      </p:sp>
      <p:sp>
        <p:nvSpPr>
          <p:cNvPr id="9245" name="Text Box 29"/>
          <p:cNvSpPr txBox="1">
            <a:spLocks noChangeArrowheads="1"/>
          </p:cNvSpPr>
          <p:nvPr/>
        </p:nvSpPr>
        <p:spPr bwMode="auto">
          <a:xfrm>
            <a:off x="2133600" y="5791200"/>
            <a:ext cx="685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2400">
                <a:solidFill>
                  <a:srgbClr val="FF0000"/>
                </a:solidFill>
                <a:latin typeface="Times New Roman" pitchFamily="18" charset="0"/>
              </a:rPr>
              <a:t>30</a:t>
            </a:r>
          </a:p>
        </p:txBody>
      </p:sp>
      <p:sp>
        <p:nvSpPr>
          <p:cNvPr id="9246" name="Text Box 30"/>
          <p:cNvSpPr txBox="1">
            <a:spLocks noChangeArrowheads="1"/>
          </p:cNvSpPr>
          <p:nvPr/>
        </p:nvSpPr>
        <p:spPr bwMode="auto">
          <a:xfrm>
            <a:off x="4953000" y="5791200"/>
            <a:ext cx="685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2400">
                <a:solidFill>
                  <a:srgbClr val="FF0000"/>
                </a:solidFill>
                <a:latin typeface="Times New Roman" pitchFamily="18" charset="0"/>
              </a:rPr>
              <a:t>50</a:t>
            </a:r>
          </a:p>
        </p:txBody>
      </p:sp>
    </p:spTree>
    <p:extLst>
      <p:ext uri="{BB962C8B-B14F-4D97-AF65-F5344CB8AC3E}">
        <p14:creationId xmlns:p14="http://schemas.microsoft.com/office/powerpoint/2010/main" val="2082420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92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92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9" grpId="0" animBg="1"/>
      <p:bldP spid="9230" grpId="0" animBg="1"/>
      <p:bldP spid="9245" grpId="0" autoUpdateAnimBg="0"/>
      <p:bldP spid="9246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1187450" y="1484313"/>
            <a:ext cx="68580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5400">
                <a:solidFill>
                  <a:srgbClr val="0000FF"/>
                </a:solidFill>
                <a:latin typeface="Times New Roman" pitchFamily="18" charset="0"/>
              </a:rPr>
              <a:t>从</a:t>
            </a:r>
            <a:r>
              <a:rPr kumimoji="1" lang="en-US" altLang="zh-CN" sz="5400">
                <a:solidFill>
                  <a:srgbClr val="000000"/>
                </a:solidFill>
                <a:latin typeface="Times New Roman" pitchFamily="18" charset="0"/>
              </a:rPr>
              <a:t>27</a:t>
            </a:r>
            <a:r>
              <a:rPr kumimoji="1" lang="zh-CN" altLang="en-US" sz="5400">
                <a:solidFill>
                  <a:srgbClr val="0000FF"/>
                </a:solidFill>
                <a:latin typeface="Times New Roman" pitchFamily="18" charset="0"/>
              </a:rPr>
              <a:t>往后连续数</a:t>
            </a:r>
            <a:r>
              <a:rPr kumimoji="1" lang="en-US" altLang="zh-CN" sz="5400">
                <a:solidFill>
                  <a:srgbClr val="000000"/>
                </a:solidFill>
                <a:latin typeface="Times New Roman" pitchFamily="18" charset="0"/>
              </a:rPr>
              <a:t>6</a:t>
            </a:r>
            <a:r>
              <a:rPr kumimoji="1" lang="zh-CN" altLang="en-US" sz="5400">
                <a:solidFill>
                  <a:srgbClr val="0000FF"/>
                </a:solidFill>
                <a:latin typeface="Times New Roman" pitchFamily="18" charset="0"/>
              </a:rPr>
              <a:t>个数</a:t>
            </a:r>
          </a:p>
        </p:txBody>
      </p:sp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1187450" y="2855913"/>
            <a:ext cx="8382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4000">
                <a:solidFill>
                  <a:srgbClr val="0000FF"/>
                </a:solidFill>
                <a:latin typeface="Times New Roman" pitchFamily="18" charset="0"/>
              </a:rPr>
              <a:t>27</a:t>
            </a:r>
          </a:p>
        </p:txBody>
      </p:sp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1949450" y="2779713"/>
            <a:ext cx="8382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4000">
                <a:solidFill>
                  <a:srgbClr val="FF0000"/>
                </a:solidFill>
                <a:latin typeface="Times New Roman" pitchFamily="18" charset="0"/>
              </a:rPr>
              <a:t>28</a:t>
            </a:r>
          </a:p>
        </p:txBody>
      </p:sp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2863850" y="2779713"/>
            <a:ext cx="8382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4000">
                <a:solidFill>
                  <a:srgbClr val="FF0000"/>
                </a:solidFill>
                <a:latin typeface="Times New Roman" pitchFamily="18" charset="0"/>
              </a:rPr>
              <a:t>29</a:t>
            </a:r>
          </a:p>
        </p:txBody>
      </p:sp>
      <p:sp>
        <p:nvSpPr>
          <p:cNvPr id="10247" name="Text Box 7"/>
          <p:cNvSpPr txBox="1">
            <a:spLocks noChangeArrowheads="1"/>
          </p:cNvSpPr>
          <p:nvPr/>
        </p:nvSpPr>
        <p:spPr bwMode="auto">
          <a:xfrm>
            <a:off x="3854450" y="2779713"/>
            <a:ext cx="8382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4000">
                <a:solidFill>
                  <a:srgbClr val="FF0000"/>
                </a:solidFill>
                <a:latin typeface="Times New Roman" pitchFamily="18" charset="0"/>
              </a:rPr>
              <a:t>30</a:t>
            </a:r>
          </a:p>
        </p:txBody>
      </p:sp>
      <p:sp>
        <p:nvSpPr>
          <p:cNvPr id="10248" name="Text Box 8"/>
          <p:cNvSpPr txBox="1">
            <a:spLocks noChangeArrowheads="1"/>
          </p:cNvSpPr>
          <p:nvPr/>
        </p:nvSpPr>
        <p:spPr bwMode="auto">
          <a:xfrm>
            <a:off x="4692650" y="2779713"/>
            <a:ext cx="8382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4000">
                <a:solidFill>
                  <a:srgbClr val="FF0000"/>
                </a:solidFill>
                <a:latin typeface="Times New Roman" pitchFamily="18" charset="0"/>
              </a:rPr>
              <a:t>31</a:t>
            </a:r>
          </a:p>
        </p:txBody>
      </p:sp>
      <p:sp>
        <p:nvSpPr>
          <p:cNvPr id="10249" name="Text Box 9"/>
          <p:cNvSpPr txBox="1">
            <a:spLocks noChangeArrowheads="1"/>
          </p:cNvSpPr>
          <p:nvPr/>
        </p:nvSpPr>
        <p:spPr bwMode="auto">
          <a:xfrm>
            <a:off x="5607050" y="2779713"/>
            <a:ext cx="8382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4000">
                <a:solidFill>
                  <a:srgbClr val="FF0000"/>
                </a:solidFill>
                <a:latin typeface="Times New Roman" pitchFamily="18" charset="0"/>
              </a:rPr>
              <a:t>32</a:t>
            </a:r>
          </a:p>
        </p:txBody>
      </p:sp>
      <p:sp>
        <p:nvSpPr>
          <p:cNvPr id="10250" name="Text Box 10"/>
          <p:cNvSpPr txBox="1">
            <a:spLocks noChangeArrowheads="1"/>
          </p:cNvSpPr>
          <p:nvPr/>
        </p:nvSpPr>
        <p:spPr bwMode="auto">
          <a:xfrm>
            <a:off x="6521450" y="2779713"/>
            <a:ext cx="8382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4000">
                <a:solidFill>
                  <a:srgbClr val="FF0000"/>
                </a:solidFill>
                <a:latin typeface="Times New Roman" pitchFamily="18" charset="0"/>
              </a:rPr>
              <a:t>33</a:t>
            </a:r>
          </a:p>
        </p:txBody>
      </p:sp>
      <p:sp>
        <p:nvSpPr>
          <p:cNvPr id="10251" name="Rectangle 11"/>
          <p:cNvSpPr>
            <a:spLocks noChangeArrowheads="1"/>
          </p:cNvSpPr>
          <p:nvPr/>
        </p:nvSpPr>
        <p:spPr bwMode="auto">
          <a:xfrm>
            <a:off x="1949450" y="2855913"/>
            <a:ext cx="609600" cy="609600"/>
          </a:xfrm>
          <a:prstGeom prst="rect">
            <a:avLst/>
          </a:prstGeom>
          <a:noFill/>
          <a:ln w="12700">
            <a:solidFill>
              <a:schemeClr val="accent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252" name="Rectangle 12"/>
          <p:cNvSpPr>
            <a:spLocks noChangeArrowheads="1"/>
          </p:cNvSpPr>
          <p:nvPr/>
        </p:nvSpPr>
        <p:spPr bwMode="auto">
          <a:xfrm>
            <a:off x="2863850" y="2855913"/>
            <a:ext cx="609600" cy="609600"/>
          </a:xfrm>
          <a:prstGeom prst="rect">
            <a:avLst/>
          </a:prstGeom>
          <a:noFill/>
          <a:ln w="12700">
            <a:solidFill>
              <a:schemeClr val="accent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253" name="Rectangle 13"/>
          <p:cNvSpPr>
            <a:spLocks noChangeArrowheads="1"/>
          </p:cNvSpPr>
          <p:nvPr/>
        </p:nvSpPr>
        <p:spPr bwMode="auto">
          <a:xfrm>
            <a:off x="3854450" y="2855913"/>
            <a:ext cx="609600" cy="609600"/>
          </a:xfrm>
          <a:prstGeom prst="rect">
            <a:avLst/>
          </a:prstGeom>
          <a:noFill/>
          <a:ln w="12700">
            <a:solidFill>
              <a:schemeClr val="accent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254" name="Rectangle 14"/>
          <p:cNvSpPr>
            <a:spLocks noChangeArrowheads="1"/>
          </p:cNvSpPr>
          <p:nvPr/>
        </p:nvSpPr>
        <p:spPr bwMode="auto">
          <a:xfrm>
            <a:off x="4692650" y="2855913"/>
            <a:ext cx="609600" cy="609600"/>
          </a:xfrm>
          <a:prstGeom prst="rect">
            <a:avLst/>
          </a:prstGeom>
          <a:noFill/>
          <a:ln w="12700">
            <a:solidFill>
              <a:schemeClr val="accent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255" name="Rectangle 15"/>
          <p:cNvSpPr>
            <a:spLocks noChangeArrowheads="1"/>
          </p:cNvSpPr>
          <p:nvPr/>
        </p:nvSpPr>
        <p:spPr bwMode="auto">
          <a:xfrm>
            <a:off x="5607050" y="2855913"/>
            <a:ext cx="609600" cy="609600"/>
          </a:xfrm>
          <a:prstGeom prst="rect">
            <a:avLst/>
          </a:prstGeom>
          <a:noFill/>
          <a:ln w="12700">
            <a:solidFill>
              <a:schemeClr val="accent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256" name="Rectangle 16"/>
          <p:cNvSpPr>
            <a:spLocks noChangeArrowheads="1"/>
          </p:cNvSpPr>
          <p:nvPr/>
        </p:nvSpPr>
        <p:spPr bwMode="auto">
          <a:xfrm>
            <a:off x="6521450" y="2855913"/>
            <a:ext cx="609600" cy="609600"/>
          </a:xfrm>
          <a:prstGeom prst="rect">
            <a:avLst/>
          </a:prstGeom>
          <a:noFill/>
          <a:ln w="12700">
            <a:solidFill>
              <a:schemeClr val="accent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3886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autoUpdateAnimBg="0"/>
      <p:bldP spid="10245" grpId="0" autoUpdateAnimBg="0"/>
      <p:bldP spid="10246" grpId="0" autoUpdateAnimBg="0"/>
      <p:bldP spid="10247" grpId="0" autoUpdateAnimBg="0"/>
      <p:bldP spid="10248" grpId="0" autoUpdateAnimBg="0"/>
      <p:bldP spid="10249" grpId="0" autoUpdateAnimBg="0"/>
      <p:bldP spid="10250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827088" y="1700213"/>
            <a:ext cx="70866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5400">
                <a:solidFill>
                  <a:srgbClr val="0000FF"/>
                </a:solidFill>
                <a:latin typeface="Times New Roman" pitchFamily="18" charset="0"/>
              </a:rPr>
              <a:t>从</a:t>
            </a:r>
            <a:r>
              <a:rPr kumimoji="1" lang="en-US" altLang="zh-CN" sz="5400">
                <a:solidFill>
                  <a:srgbClr val="000000"/>
                </a:solidFill>
                <a:latin typeface="Times New Roman" pitchFamily="18" charset="0"/>
              </a:rPr>
              <a:t>92</a:t>
            </a:r>
            <a:r>
              <a:rPr kumimoji="1" lang="zh-CN" altLang="en-US" sz="5400">
                <a:solidFill>
                  <a:srgbClr val="0000FF"/>
                </a:solidFill>
                <a:latin typeface="Times New Roman" pitchFamily="18" charset="0"/>
              </a:rPr>
              <a:t>往前连续数</a:t>
            </a:r>
            <a:r>
              <a:rPr kumimoji="1" lang="en-US" altLang="zh-CN" sz="5400">
                <a:solidFill>
                  <a:srgbClr val="000000"/>
                </a:solidFill>
                <a:latin typeface="Times New Roman" pitchFamily="18" charset="0"/>
              </a:rPr>
              <a:t>5</a:t>
            </a:r>
            <a:r>
              <a:rPr kumimoji="1" lang="zh-CN" altLang="en-US" sz="5400">
                <a:solidFill>
                  <a:srgbClr val="0000FF"/>
                </a:solidFill>
                <a:latin typeface="Times New Roman" pitchFamily="18" charset="0"/>
              </a:rPr>
              <a:t>个数</a:t>
            </a:r>
          </a:p>
        </p:txBody>
      </p:sp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5724525" y="3357563"/>
            <a:ext cx="9144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4000">
                <a:solidFill>
                  <a:srgbClr val="0000FF"/>
                </a:solidFill>
                <a:latin typeface="Times New Roman" pitchFamily="18" charset="0"/>
              </a:rPr>
              <a:t>92</a:t>
            </a:r>
          </a:p>
        </p:txBody>
      </p:sp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5114925" y="3357563"/>
            <a:ext cx="9144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4000">
                <a:solidFill>
                  <a:srgbClr val="FF0000"/>
                </a:solidFill>
                <a:latin typeface="Times New Roman" pitchFamily="18" charset="0"/>
              </a:rPr>
              <a:t>91</a:t>
            </a: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4276725" y="3357563"/>
            <a:ext cx="9144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4000">
                <a:solidFill>
                  <a:srgbClr val="FF0000"/>
                </a:solidFill>
                <a:latin typeface="Times New Roman" pitchFamily="18" charset="0"/>
              </a:rPr>
              <a:t>90</a:t>
            </a:r>
          </a:p>
        </p:txBody>
      </p:sp>
      <p:sp>
        <p:nvSpPr>
          <p:cNvPr id="11271" name="Text Box 7"/>
          <p:cNvSpPr txBox="1">
            <a:spLocks noChangeArrowheads="1"/>
          </p:cNvSpPr>
          <p:nvPr/>
        </p:nvSpPr>
        <p:spPr bwMode="auto">
          <a:xfrm>
            <a:off x="3286125" y="3357563"/>
            <a:ext cx="9144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4000">
                <a:solidFill>
                  <a:srgbClr val="FF0000"/>
                </a:solidFill>
                <a:latin typeface="Times New Roman" pitchFamily="18" charset="0"/>
              </a:rPr>
              <a:t>89</a:t>
            </a:r>
          </a:p>
        </p:txBody>
      </p:sp>
      <p:sp>
        <p:nvSpPr>
          <p:cNvPr id="11272" name="Text Box 8"/>
          <p:cNvSpPr txBox="1">
            <a:spLocks noChangeArrowheads="1"/>
          </p:cNvSpPr>
          <p:nvPr/>
        </p:nvSpPr>
        <p:spPr bwMode="auto">
          <a:xfrm>
            <a:off x="2371725" y="3417888"/>
            <a:ext cx="9144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4000">
                <a:solidFill>
                  <a:srgbClr val="FF0000"/>
                </a:solidFill>
                <a:latin typeface="Times New Roman" pitchFamily="18" charset="0"/>
              </a:rPr>
              <a:t>88</a:t>
            </a:r>
          </a:p>
        </p:txBody>
      </p:sp>
      <p:sp>
        <p:nvSpPr>
          <p:cNvPr id="11273" name="Text Box 9"/>
          <p:cNvSpPr txBox="1">
            <a:spLocks noChangeArrowheads="1"/>
          </p:cNvSpPr>
          <p:nvPr/>
        </p:nvSpPr>
        <p:spPr bwMode="auto">
          <a:xfrm>
            <a:off x="1381125" y="3357563"/>
            <a:ext cx="9144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4000">
                <a:solidFill>
                  <a:srgbClr val="FF0000"/>
                </a:solidFill>
                <a:latin typeface="Times New Roman" pitchFamily="18" charset="0"/>
              </a:rPr>
              <a:t>87</a:t>
            </a:r>
          </a:p>
        </p:txBody>
      </p:sp>
      <p:sp>
        <p:nvSpPr>
          <p:cNvPr id="11274" name="Rectangle 10"/>
          <p:cNvSpPr>
            <a:spLocks noChangeArrowheads="1"/>
          </p:cNvSpPr>
          <p:nvPr/>
        </p:nvSpPr>
        <p:spPr bwMode="auto">
          <a:xfrm>
            <a:off x="5114925" y="3433763"/>
            <a:ext cx="609600" cy="609600"/>
          </a:xfrm>
          <a:prstGeom prst="rect">
            <a:avLst/>
          </a:prstGeom>
          <a:noFill/>
          <a:ln w="12700">
            <a:solidFill>
              <a:schemeClr val="accent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1275" name="Rectangle 11"/>
          <p:cNvSpPr>
            <a:spLocks noChangeArrowheads="1"/>
          </p:cNvSpPr>
          <p:nvPr/>
        </p:nvSpPr>
        <p:spPr bwMode="auto">
          <a:xfrm>
            <a:off x="4276725" y="3433763"/>
            <a:ext cx="609600" cy="609600"/>
          </a:xfrm>
          <a:prstGeom prst="rect">
            <a:avLst/>
          </a:prstGeom>
          <a:noFill/>
          <a:ln w="12700">
            <a:solidFill>
              <a:schemeClr val="accent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1276" name="Rectangle 12"/>
          <p:cNvSpPr>
            <a:spLocks noChangeArrowheads="1"/>
          </p:cNvSpPr>
          <p:nvPr/>
        </p:nvSpPr>
        <p:spPr bwMode="auto">
          <a:xfrm>
            <a:off x="3286125" y="3433763"/>
            <a:ext cx="609600" cy="609600"/>
          </a:xfrm>
          <a:prstGeom prst="rect">
            <a:avLst/>
          </a:prstGeom>
          <a:noFill/>
          <a:ln w="12700">
            <a:solidFill>
              <a:schemeClr val="accent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1277" name="Rectangle 13"/>
          <p:cNvSpPr>
            <a:spLocks noChangeArrowheads="1"/>
          </p:cNvSpPr>
          <p:nvPr/>
        </p:nvSpPr>
        <p:spPr bwMode="auto">
          <a:xfrm>
            <a:off x="2371725" y="3433763"/>
            <a:ext cx="609600" cy="609600"/>
          </a:xfrm>
          <a:prstGeom prst="rect">
            <a:avLst/>
          </a:prstGeom>
          <a:noFill/>
          <a:ln w="12700">
            <a:solidFill>
              <a:schemeClr val="accent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1278" name="Rectangle 14"/>
          <p:cNvSpPr>
            <a:spLocks noChangeArrowheads="1"/>
          </p:cNvSpPr>
          <p:nvPr/>
        </p:nvSpPr>
        <p:spPr bwMode="auto">
          <a:xfrm>
            <a:off x="1457325" y="3433763"/>
            <a:ext cx="609600" cy="609600"/>
          </a:xfrm>
          <a:prstGeom prst="rect">
            <a:avLst/>
          </a:prstGeom>
          <a:noFill/>
          <a:ln w="12700">
            <a:solidFill>
              <a:schemeClr val="accent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5152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autoUpdateAnimBg="0"/>
      <p:bldP spid="11269" grpId="0" autoUpdateAnimBg="0"/>
      <p:bldP spid="11270" grpId="0" autoUpdateAnimBg="0"/>
      <p:bldP spid="11271" grpId="0" autoUpdateAnimBg="0"/>
      <p:bldP spid="11272" grpId="0" autoUpdateAnimBg="0"/>
      <p:bldP spid="11273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900113" y="1484313"/>
            <a:ext cx="73914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5400">
                <a:solidFill>
                  <a:srgbClr val="0000FF"/>
                </a:solidFill>
                <a:latin typeface="Times New Roman" pitchFamily="18" charset="0"/>
              </a:rPr>
              <a:t>从</a:t>
            </a:r>
            <a:r>
              <a:rPr kumimoji="1" lang="en-US" altLang="zh-CN" sz="5400">
                <a:solidFill>
                  <a:srgbClr val="000000"/>
                </a:solidFill>
                <a:latin typeface="Times New Roman" pitchFamily="18" charset="0"/>
              </a:rPr>
              <a:t>40</a:t>
            </a:r>
            <a:r>
              <a:rPr kumimoji="1" lang="zh-CN" altLang="en-US" sz="5400">
                <a:solidFill>
                  <a:srgbClr val="0000FF"/>
                </a:solidFill>
                <a:latin typeface="Times New Roman" pitchFamily="18" charset="0"/>
              </a:rPr>
              <a:t>往后</a:t>
            </a:r>
            <a:r>
              <a:rPr kumimoji="1" lang="en-US" altLang="zh-CN" sz="5400">
                <a:solidFill>
                  <a:srgbClr val="0000FF"/>
                </a:solidFill>
                <a:latin typeface="Times New Roman" pitchFamily="18" charset="0"/>
              </a:rPr>
              <a:t>2</a:t>
            </a:r>
            <a:r>
              <a:rPr kumimoji="1" lang="zh-CN" altLang="en-US" sz="5400">
                <a:solidFill>
                  <a:srgbClr val="0000FF"/>
                </a:solidFill>
                <a:latin typeface="Times New Roman" pitchFamily="18" charset="0"/>
              </a:rPr>
              <a:t>个</a:t>
            </a:r>
            <a:r>
              <a:rPr kumimoji="1" lang="en-US" altLang="zh-CN" sz="5400">
                <a:solidFill>
                  <a:srgbClr val="0000FF"/>
                </a:solidFill>
                <a:latin typeface="Times New Roman" pitchFamily="18" charset="0"/>
              </a:rPr>
              <a:t>2</a:t>
            </a:r>
            <a:r>
              <a:rPr kumimoji="1" lang="zh-CN" altLang="en-US" sz="5400">
                <a:solidFill>
                  <a:srgbClr val="0000FF"/>
                </a:solidFill>
                <a:latin typeface="Times New Roman" pitchFamily="18" charset="0"/>
              </a:rPr>
              <a:t>个数到</a:t>
            </a:r>
            <a:r>
              <a:rPr kumimoji="1" lang="en-US" altLang="zh-CN" sz="5400">
                <a:solidFill>
                  <a:srgbClr val="0000FF"/>
                </a:solidFill>
                <a:latin typeface="Times New Roman" pitchFamily="18" charset="0"/>
              </a:rPr>
              <a:t>60</a:t>
            </a:r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1427163" y="3044825"/>
            <a:ext cx="9144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4000">
                <a:solidFill>
                  <a:srgbClr val="FF0000"/>
                </a:solidFill>
                <a:latin typeface="Times New Roman" pitchFamily="18" charset="0"/>
              </a:rPr>
              <a:t>42</a:t>
            </a:r>
          </a:p>
        </p:txBody>
      </p: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2417763" y="3028950"/>
            <a:ext cx="9144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4000">
                <a:solidFill>
                  <a:srgbClr val="FF0000"/>
                </a:solidFill>
                <a:latin typeface="Times New Roman" pitchFamily="18" charset="0"/>
              </a:rPr>
              <a:t>44</a:t>
            </a:r>
          </a:p>
        </p:txBody>
      </p:sp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3408363" y="3044825"/>
            <a:ext cx="9144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4000">
                <a:solidFill>
                  <a:srgbClr val="FF0000"/>
                </a:solidFill>
                <a:latin typeface="Times New Roman" pitchFamily="18" charset="0"/>
              </a:rPr>
              <a:t>46</a:t>
            </a:r>
          </a:p>
        </p:txBody>
      </p:sp>
      <p:sp>
        <p:nvSpPr>
          <p:cNvPr id="12295" name="Text Box 7"/>
          <p:cNvSpPr txBox="1">
            <a:spLocks noChangeArrowheads="1"/>
          </p:cNvSpPr>
          <p:nvPr/>
        </p:nvSpPr>
        <p:spPr bwMode="auto">
          <a:xfrm>
            <a:off x="4322763" y="3044825"/>
            <a:ext cx="9144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4000">
                <a:solidFill>
                  <a:srgbClr val="FF0000"/>
                </a:solidFill>
                <a:latin typeface="Times New Roman" pitchFamily="18" charset="0"/>
              </a:rPr>
              <a:t>48</a:t>
            </a:r>
          </a:p>
        </p:txBody>
      </p:sp>
      <p:sp>
        <p:nvSpPr>
          <p:cNvPr id="12296" name="Text Box 8"/>
          <p:cNvSpPr txBox="1">
            <a:spLocks noChangeArrowheads="1"/>
          </p:cNvSpPr>
          <p:nvPr/>
        </p:nvSpPr>
        <p:spPr bwMode="auto">
          <a:xfrm>
            <a:off x="5292725" y="3068638"/>
            <a:ext cx="9144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4000">
                <a:solidFill>
                  <a:srgbClr val="FF0000"/>
                </a:solidFill>
                <a:latin typeface="Times New Roman" pitchFamily="18" charset="0"/>
              </a:rPr>
              <a:t>50</a:t>
            </a:r>
          </a:p>
        </p:txBody>
      </p:sp>
      <p:sp>
        <p:nvSpPr>
          <p:cNvPr id="12297" name="Text Box 9"/>
          <p:cNvSpPr txBox="1">
            <a:spLocks noChangeArrowheads="1"/>
          </p:cNvSpPr>
          <p:nvPr/>
        </p:nvSpPr>
        <p:spPr bwMode="auto">
          <a:xfrm>
            <a:off x="1350963" y="3883025"/>
            <a:ext cx="9144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4000">
                <a:solidFill>
                  <a:srgbClr val="FF0000"/>
                </a:solidFill>
                <a:latin typeface="Times New Roman" pitchFamily="18" charset="0"/>
              </a:rPr>
              <a:t>52</a:t>
            </a:r>
          </a:p>
        </p:txBody>
      </p:sp>
      <p:sp>
        <p:nvSpPr>
          <p:cNvPr id="12298" name="Text Box 10"/>
          <p:cNvSpPr txBox="1">
            <a:spLocks noChangeArrowheads="1"/>
          </p:cNvSpPr>
          <p:nvPr/>
        </p:nvSpPr>
        <p:spPr bwMode="auto">
          <a:xfrm>
            <a:off x="2417763" y="3883025"/>
            <a:ext cx="9144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4000">
                <a:solidFill>
                  <a:srgbClr val="FF0000"/>
                </a:solidFill>
                <a:latin typeface="Times New Roman" pitchFamily="18" charset="0"/>
              </a:rPr>
              <a:t>54</a:t>
            </a:r>
          </a:p>
        </p:txBody>
      </p:sp>
      <p:sp>
        <p:nvSpPr>
          <p:cNvPr id="12299" name="Text Box 11"/>
          <p:cNvSpPr txBox="1">
            <a:spLocks noChangeArrowheads="1"/>
          </p:cNvSpPr>
          <p:nvPr/>
        </p:nvSpPr>
        <p:spPr bwMode="auto">
          <a:xfrm>
            <a:off x="3408363" y="3883025"/>
            <a:ext cx="9144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4000">
                <a:solidFill>
                  <a:srgbClr val="FF0000"/>
                </a:solidFill>
                <a:latin typeface="Times New Roman" pitchFamily="18" charset="0"/>
              </a:rPr>
              <a:t>56</a:t>
            </a:r>
          </a:p>
        </p:txBody>
      </p:sp>
      <p:sp>
        <p:nvSpPr>
          <p:cNvPr id="12300" name="Text Box 12"/>
          <p:cNvSpPr txBox="1">
            <a:spLocks noChangeArrowheads="1"/>
          </p:cNvSpPr>
          <p:nvPr/>
        </p:nvSpPr>
        <p:spPr bwMode="auto">
          <a:xfrm>
            <a:off x="4322763" y="3883025"/>
            <a:ext cx="9144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4000">
                <a:solidFill>
                  <a:srgbClr val="FF0000"/>
                </a:solidFill>
                <a:latin typeface="Times New Roman" pitchFamily="18" charset="0"/>
              </a:rPr>
              <a:t>58</a:t>
            </a:r>
          </a:p>
        </p:txBody>
      </p:sp>
      <p:sp>
        <p:nvSpPr>
          <p:cNvPr id="12301" name="Text Box 13"/>
          <p:cNvSpPr txBox="1">
            <a:spLocks noChangeArrowheads="1"/>
          </p:cNvSpPr>
          <p:nvPr/>
        </p:nvSpPr>
        <p:spPr bwMode="auto">
          <a:xfrm>
            <a:off x="5313363" y="3883025"/>
            <a:ext cx="9144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4000">
                <a:solidFill>
                  <a:srgbClr val="FF0000"/>
                </a:solidFill>
                <a:latin typeface="Times New Roman" pitchFamily="18" charset="0"/>
              </a:rPr>
              <a:t>60</a:t>
            </a:r>
          </a:p>
        </p:txBody>
      </p:sp>
    </p:spTree>
    <p:extLst>
      <p:ext uri="{BB962C8B-B14F-4D97-AF65-F5344CB8AC3E}">
        <p14:creationId xmlns:p14="http://schemas.microsoft.com/office/powerpoint/2010/main" val="696769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autoUpdateAnimBg="0"/>
      <p:bldP spid="12292" grpId="0" autoUpdateAnimBg="0"/>
      <p:bldP spid="12293" grpId="0" autoUpdateAnimBg="0"/>
      <p:bldP spid="12294" grpId="0" autoUpdateAnimBg="0"/>
      <p:bldP spid="12295" grpId="0" autoUpdateAnimBg="0"/>
      <p:bldP spid="12296" grpId="0" autoUpdateAnimBg="0"/>
      <p:bldP spid="12297" grpId="0" autoUpdateAnimBg="0"/>
      <p:bldP spid="12298" grpId="0" autoUpdateAnimBg="0"/>
      <p:bldP spid="12299" grpId="0" autoUpdateAnimBg="0"/>
      <p:bldP spid="12300" grpId="0" autoUpdateAnimBg="0"/>
      <p:bldP spid="12301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900113" y="1557338"/>
            <a:ext cx="75438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zh-CN" altLang="en-US" sz="5400">
                <a:solidFill>
                  <a:srgbClr val="0000FF"/>
                </a:solidFill>
                <a:latin typeface="Times New Roman" pitchFamily="18" charset="0"/>
              </a:rPr>
              <a:t>从</a:t>
            </a:r>
            <a:r>
              <a:rPr kumimoji="1" lang="en-US" altLang="zh-CN" sz="5400">
                <a:solidFill>
                  <a:srgbClr val="000000"/>
                </a:solidFill>
                <a:latin typeface="Times New Roman" pitchFamily="18" charset="0"/>
              </a:rPr>
              <a:t>88</a:t>
            </a:r>
            <a:r>
              <a:rPr kumimoji="1" lang="zh-CN" altLang="en-US" sz="5400">
                <a:solidFill>
                  <a:srgbClr val="0000FF"/>
                </a:solidFill>
                <a:latin typeface="Times New Roman" pitchFamily="18" charset="0"/>
              </a:rPr>
              <a:t>往后</a:t>
            </a:r>
            <a:r>
              <a:rPr kumimoji="1" lang="en-US" altLang="zh-CN" sz="5400">
                <a:solidFill>
                  <a:srgbClr val="0000FF"/>
                </a:solidFill>
                <a:latin typeface="Times New Roman" pitchFamily="18" charset="0"/>
              </a:rPr>
              <a:t>1</a:t>
            </a:r>
            <a:r>
              <a:rPr kumimoji="1" lang="zh-CN" altLang="en-US" sz="5400">
                <a:solidFill>
                  <a:srgbClr val="0000FF"/>
                </a:solidFill>
                <a:latin typeface="Times New Roman" pitchFamily="18" charset="0"/>
              </a:rPr>
              <a:t>个</a:t>
            </a:r>
            <a:r>
              <a:rPr kumimoji="1" lang="en-US" altLang="zh-CN" sz="5400">
                <a:solidFill>
                  <a:srgbClr val="0000FF"/>
                </a:solidFill>
                <a:latin typeface="Times New Roman" pitchFamily="18" charset="0"/>
              </a:rPr>
              <a:t>1</a:t>
            </a:r>
            <a:r>
              <a:rPr kumimoji="1" lang="zh-CN" altLang="en-US" sz="5400">
                <a:solidFill>
                  <a:srgbClr val="0000FF"/>
                </a:solidFill>
                <a:latin typeface="Times New Roman" pitchFamily="18" charset="0"/>
              </a:rPr>
              <a:t>个数到</a:t>
            </a:r>
            <a:r>
              <a:rPr kumimoji="1" lang="en-US" altLang="zh-CN" sz="5400">
                <a:solidFill>
                  <a:srgbClr val="0000FF"/>
                </a:solidFill>
                <a:latin typeface="Times New Roman" pitchFamily="18" charset="0"/>
              </a:rPr>
              <a:t>100</a:t>
            </a:r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1427163" y="3060700"/>
            <a:ext cx="9144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4000">
                <a:solidFill>
                  <a:srgbClr val="FF0000"/>
                </a:solidFill>
                <a:latin typeface="Times New Roman" pitchFamily="18" charset="0"/>
              </a:rPr>
              <a:t>89</a:t>
            </a:r>
          </a:p>
        </p:txBody>
      </p:sp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2341563" y="3060700"/>
            <a:ext cx="9144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4000">
                <a:solidFill>
                  <a:srgbClr val="FF0000"/>
                </a:solidFill>
                <a:latin typeface="Times New Roman" pitchFamily="18" charset="0"/>
              </a:rPr>
              <a:t>90</a:t>
            </a:r>
          </a:p>
        </p:txBody>
      </p:sp>
      <p:sp>
        <p:nvSpPr>
          <p:cNvPr id="14342" name="Text Box 6"/>
          <p:cNvSpPr txBox="1">
            <a:spLocks noChangeArrowheads="1"/>
          </p:cNvSpPr>
          <p:nvPr/>
        </p:nvSpPr>
        <p:spPr bwMode="auto">
          <a:xfrm>
            <a:off x="3179763" y="3060700"/>
            <a:ext cx="9144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4000">
                <a:solidFill>
                  <a:srgbClr val="FF0000"/>
                </a:solidFill>
                <a:latin typeface="Times New Roman" pitchFamily="18" charset="0"/>
              </a:rPr>
              <a:t>91</a:t>
            </a:r>
          </a:p>
        </p:txBody>
      </p:sp>
      <p:sp>
        <p:nvSpPr>
          <p:cNvPr id="14343" name="Text Box 7"/>
          <p:cNvSpPr txBox="1">
            <a:spLocks noChangeArrowheads="1"/>
          </p:cNvSpPr>
          <p:nvPr/>
        </p:nvSpPr>
        <p:spPr bwMode="auto">
          <a:xfrm>
            <a:off x="4017963" y="3060700"/>
            <a:ext cx="9144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4000">
                <a:solidFill>
                  <a:srgbClr val="FF0000"/>
                </a:solidFill>
                <a:latin typeface="Times New Roman" pitchFamily="18" charset="0"/>
              </a:rPr>
              <a:t>92</a:t>
            </a:r>
          </a:p>
        </p:txBody>
      </p:sp>
      <p:sp>
        <p:nvSpPr>
          <p:cNvPr id="14344" name="Text Box 8"/>
          <p:cNvSpPr txBox="1">
            <a:spLocks noChangeArrowheads="1"/>
          </p:cNvSpPr>
          <p:nvPr/>
        </p:nvSpPr>
        <p:spPr bwMode="auto">
          <a:xfrm>
            <a:off x="4856163" y="3060700"/>
            <a:ext cx="9144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4000">
                <a:solidFill>
                  <a:srgbClr val="FF0000"/>
                </a:solidFill>
                <a:latin typeface="Times New Roman" pitchFamily="18" charset="0"/>
              </a:rPr>
              <a:t>93</a:t>
            </a:r>
          </a:p>
        </p:txBody>
      </p:sp>
      <p:sp>
        <p:nvSpPr>
          <p:cNvPr id="14345" name="Text Box 9"/>
          <p:cNvSpPr txBox="1">
            <a:spLocks noChangeArrowheads="1"/>
          </p:cNvSpPr>
          <p:nvPr/>
        </p:nvSpPr>
        <p:spPr bwMode="auto">
          <a:xfrm>
            <a:off x="5580063" y="3068638"/>
            <a:ext cx="9144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4000">
                <a:solidFill>
                  <a:srgbClr val="FF0000"/>
                </a:solidFill>
                <a:latin typeface="Times New Roman" pitchFamily="18" charset="0"/>
              </a:rPr>
              <a:t>94</a:t>
            </a:r>
          </a:p>
        </p:txBody>
      </p:sp>
      <p:sp>
        <p:nvSpPr>
          <p:cNvPr id="14346" name="Text Box 10"/>
          <p:cNvSpPr txBox="1">
            <a:spLocks noChangeArrowheads="1"/>
          </p:cNvSpPr>
          <p:nvPr/>
        </p:nvSpPr>
        <p:spPr bwMode="auto">
          <a:xfrm>
            <a:off x="1350963" y="4051300"/>
            <a:ext cx="9144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4000">
                <a:solidFill>
                  <a:srgbClr val="FF0000"/>
                </a:solidFill>
                <a:latin typeface="Times New Roman" pitchFamily="18" charset="0"/>
              </a:rPr>
              <a:t>95</a:t>
            </a:r>
          </a:p>
        </p:txBody>
      </p:sp>
      <p:sp>
        <p:nvSpPr>
          <p:cNvPr id="14347" name="Text Box 11"/>
          <p:cNvSpPr txBox="1">
            <a:spLocks noChangeArrowheads="1"/>
          </p:cNvSpPr>
          <p:nvPr/>
        </p:nvSpPr>
        <p:spPr bwMode="auto">
          <a:xfrm>
            <a:off x="2189163" y="4051300"/>
            <a:ext cx="9144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4000">
                <a:solidFill>
                  <a:srgbClr val="FF0000"/>
                </a:solidFill>
                <a:latin typeface="Times New Roman" pitchFamily="18" charset="0"/>
              </a:rPr>
              <a:t>96</a:t>
            </a:r>
          </a:p>
        </p:txBody>
      </p:sp>
      <p:sp>
        <p:nvSpPr>
          <p:cNvPr id="14348" name="Text Box 12"/>
          <p:cNvSpPr txBox="1">
            <a:spLocks noChangeArrowheads="1"/>
          </p:cNvSpPr>
          <p:nvPr/>
        </p:nvSpPr>
        <p:spPr bwMode="auto">
          <a:xfrm>
            <a:off x="3027363" y="4051300"/>
            <a:ext cx="9144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4000">
                <a:solidFill>
                  <a:srgbClr val="FF0000"/>
                </a:solidFill>
                <a:latin typeface="Times New Roman" pitchFamily="18" charset="0"/>
              </a:rPr>
              <a:t>97</a:t>
            </a:r>
          </a:p>
        </p:txBody>
      </p:sp>
      <p:sp>
        <p:nvSpPr>
          <p:cNvPr id="14349" name="Text Box 13"/>
          <p:cNvSpPr txBox="1">
            <a:spLocks noChangeArrowheads="1"/>
          </p:cNvSpPr>
          <p:nvPr/>
        </p:nvSpPr>
        <p:spPr bwMode="auto">
          <a:xfrm>
            <a:off x="3852863" y="4003675"/>
            <a:ext cx="9144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4000">
                <a:solidFill>
                  <a:srgbClr val="FF0000"/>
                </a:solidFill>
                <a:latin typeface="Times New Roman" pitchFamily="18" charset="0"/>
              </a:rPr>
              <a:t>98</a:t>
            </a:r>
          </a:p>
        </p:txBody>
      </p:sp>
      <p:sp>
        <p:nvSpPr>
          <p:cNvPr id="14350" name="Text Box 14"/>
          <p:cNvSpPr txBox="1">
            <a:spLocks noChangeArrowheads="1"/>
          </p:cNvSpPr>
          <p:nvPr/>
        </p:nvSpPr>
        <p:spPr bwMode="auto">
          <a:xfrm>
            <a:off x="4716463" y="4003675"/>
            <a:ext cx="9144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4000">
                <a:solidFill>
                  <a:srgbClr val="FF0000"/>
                </a:solidFill>
                <a:latin typeface="Times New Roman" pitchFamily="18" charset="0"/>
              </a:rPr>
              <a:t>99</a:t>
            </a:r>
          </a:p>
        </p:txBody>
      </p:sp>
      <p:sp>
        <p:nvSpPr>
          <p:cNvPr id="14351" name="Text Box 15"/>
          <p:cNvSpPr txBox="1">
            <a:spLocks noChangeArrowheads="1"/>
          </p:cNvSpPr>
          <p:nvPr/>
        </p:nvSpPr>
        <p:spPr bwMode="auto">
          <a:xfrm>
            <a:off x="5508625" y="3932238"/>
            <a:ext cx="12192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kumimoji="1" lang="en-US" altLang="zh-CN" sz="4000">
                <a:solidFill>
                  <a:srgbClr val="FF0000"/>
                </a:solidFill>
                <a:latin typeface="Times New Roman" pitchFamily="18" charset="0"/>
              </a:rPr>
              <a:t>100</a:t>
            </a:r>
          </a:p>
        </p:txBody>
      </p:sp>
    </p:spTree>
    <p:extLst>
      <p:ext uri="{BB962C8B-B14F-4D97-AF65-F5344CB8AC3E}">
        <p14:creationId xmlns:p14="http://schemas.microsoft.com/office/powerpoint/2010/main" val="1403837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autoUpdateAnimBg="0"/>
      <p:bldP spid="14340" grpId="0" autoUpdateAnimBg="0"/>
      <p:bldP spid="14341" grpId="0" autoUpdateAnimBg="0"/>
      <p:bldP spid="14342" grpId="0" autoUpdateAnimBg="0"/>
      <p:bldP spid="14343" grpId="0" autoUpdateAnimBg="0"/>
      <p:bldP spid="14344" grpId="0" autoUpdateAnimBg="0"/>
      <p:bldP spid="14345" grpId="0" autoUpdateAnimBg="0"/>
      <p:bldP spid="14346" grpId="0" autoUpdateAnimBg="0"/>
      <p:bldP spid="14347" grpId="0" autoUpdateAnimBg="0"/>
      <p:bldP spid="14348" grpId="0" autoUpdateAnimBg="0"/>
      <p:bldP spid="14349" grpId="0" autoUpdateAnimBg="0"/>
      <p:bldP spid="14350" grpId="0" autoUpdateAnimBg="0"/>
      <p:bldP spid="14351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357188" y="1196974"/>
            <a:ext cx="8786812" cy="435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000" b="1" dirty="0">
                <a:solidFill>
                  <a:srgbClr val="000000"/>
                </a:solidFill>
              </a:rPr>
              <a:t>           </a:t>
            </a:r>
            <a:r>
              <a:rPr lang="zh-CN" altLang="en-US" sz="4000" b="1" dirty="0">
                <a:solidFill>
                  <a:srgbClr val="000000"/>
                </a:solidFill>
              </a:rPr>
              <a:t>填一填：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4000" b="1" dirty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000" b="1" dirty="0">
                <a:solidFill>
                  <a:srgbClr val="000000"/>
                </a:solidFill>
              </a:rPr>
              <a:t>1</a:t>
            </a:r>
            <a:r>
              <a:rPr lang="zh-CN" altLang="en-US" sz="4000" b="1" dirty="0">
                <a:solidFill>
                  <a:srgbClr val="000000"/>
                </a:solidFill>
              </a:rPr>
              <a:t>个十是</a:t>
            </a:r>
            <a:r>
              <a:rPr lang="en-US" altLang="zh-CN" sz="4000" b="1" dirty="0">
                <a:solidFill>
                  <a:srgbClr val="000000"/>
                </a:solidFill>
              </a:rPr>
              <a:t>10</a:t>
            </a:r>
            <a:r>
              <a:rPr lang="zh-CN" altLang="en-US" sz="4000" b="1" dirty="0">
                <a:solidFill>
                  <a:srgbClr val="000000"/>
                </a:solidFill>
              </a:rPr>
              <a:t>个（     ）；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000" b="1" dirty="0">
                <a:solidFill>
                  <a:srgbClr val="000000"/>
                </a:solidFill>
              </a:rPr>
              <a:t>10</a:t>
            </a:r>
            <a:r>
              <a:rPr lang="zh-CN" altLang="en-US" sz="4000" b="1" dirty="0">
                <a:solidFill>
                  <a:srgbClr val="000000"/>
                </a:solidFill>
              </a:rPr>
              <a:t>个十是</a:t>
            </a:r>
            <a:r>
              <a:rPr lang="en-US" altLang="zh-CN" sz="4000" b="1" dirty="0">
                <a:solidFill>
                  <a:srgbClr val="000000"/>
                </a:solidFill>
              </a:rPr>
              <a:t>1</a:t>
            </a:r>
            <a:r>
              <a:rPr lang="zh-CN" altLang="en-US" sz="4000" b="1" dirty="0">
                <a:solidFill>
                  <a:srgbClr val="000000"/>
                </a:solidFill>
              </a:rPr>
              <a:t>个（     ）；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000" b="1" dirty="0">
                <a:solidFill>
                  <a:srgbClr val="000000"/>
                </a:solidFill>
              </a:rPr>
              <a:t>10</a:t>
            </a:r>
            <a:r>
              <a:rPr lang="zh-CN" altLang="en-US" sz="4000" b="1" dirty="0">
                <a:solidFill>
                  <a:srgbClr val="000000"/>
                </a:solidFill>
              </a:rPr>
              <a:t>个一是</a:t>
            </a:r>
            <a:r>
              <a:rPr lang="en-US" altLang="zh-CN" sz="4000" b="1" dirty="0">
                <a:solidFill>
                  <a:srgbClr val="000000"/>
                </a:solidFill>
              </a:rPr>
              <a:t>1</a:t>
            </a:r>
            <a:r>
              <a:rPr lang="zh-CN" altLang="en-US" sz="4000" b="1" dirty="0">
                <a:solidFill>
                  <a:srgbClr val="000000"/>
                </a:solidFill>
              </a:rPr>
              <a:t>个（     ）；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000" b="1" dirty="0">
                <a:solidFill>
                  <a:srgbClr val="000000"/>
                </a:solidFill>
              </a:rPr>
              <a:t>100</a:t>
            </a:r>
            <a:r>
              <a:rPr lang="zh-CN" altLang="en-US" sz="4000" b="1" dirty="0">
                <a:solidFill>
                  <a:srgbClr val="000000"/>
                </a:solidFill>
              </a:rPr>
              <a:t>个一是（    ）个十，（    ）个百。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z="4000" b="1" dirty="0">
              <a:solidFill>
                <a:srgbClr val="000000"/>
              </a:solidFill>
            </a:endParaRPr>
          </a:p>
        </p:txBody>
      </p:sp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3857625" y="2420937"/>
            <a:ext cx="6413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FF0066"/>
                </a:solidFill>
                <a:ea typeface="隶书" pitchFamily="49" charset="-122"/>
              </a:rPr>
              <a:t>一</a:t>
            </a:r>
          </a:p>
        </p:txBody>
      </p:sp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3857625" y="3003549"/>
            <a:ext cx="6413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FF0066"/>
                </a:solidFill>
                <a:ea typeface="隶书" pitchFamily="49" charset="-122"/>
              </a:rPr>
              <a:t>百</a:t>
            </a:r>
          </a:p>
        </p:txBody>
      </p:sp>
      <p:sp>
        <p:nvSpPr>
          <p:cNvPr id="3079" name="Text Box 7"/>
          <p:cNvSpPr txBox="1">
            <a:spLocks noChangeArrowheads="1"/>
          </p:cNvSpPr>
          <p:nvPr/>
        </p:nvSpPr>
        <p:spPr bwMode="auto">
          <a:xfrm>
            <a:off x="3857625" y="3644899"/>
            <a:ext cx="6413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FF0066"/>
                </a:solidFill>
                <a:ea typeface="隶书" pitchFamily="49" charset="-122"/>
              </a:rPr>
              <a:t>十</a:t>
            </a:r>
          </a:p>
        </p:txBody>
      </p:sp>
      <p:sp>
        <p:nvSpPr>
          <p:cNvPr id="3080" name="Text Box 8"/>
          <p:cNvSpPr txBox="1">
            <a:spLocks noChangeArrowheads="1"/>
          </p:cNvSpPr>
          <p:nvPr/>
        </p:nvSpPr>
        <p:spPr bwMode="auto">
          <a:xfrm>
            <a:off x="3352800" y="4319587"/>
            <a:ext cx="6921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>
                <a:solidFill>
                  <a:srgbClr val="FF0066"/>
                </a:solidFill>
                <a:ea typeface="隶书" pitchFamily="49" charset="-122"/>
              </a:rPr>
              <a:t>10</a:t>
            </a:r>
          </a:p>
        </p:txBody>
      </p:sp>
      <p:sp>
        <p:nvSpPr>
          <p:cNvPr id="3081" name="Text Box 9"/>
          <p:cNvSpPr txBox="1">
            <a:spLocks noChangeArrowheads="1"/>
          </p:cNvSpPr>
          <p:nvPr/>
        </p:nvSpPr>
        <p:spPr bwMode="auto">
          <a:xfrm>
            <a:off x="6515100" y="4221162"/>
            <a:ext cx="4381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>
                <a:solidFill>
                  <a:srgbClr val="FF0066"/>
                </a:solidFill>
                <a:ea typeface="隶书" pitchFamily="49" charset="-122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958390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/>
      <p:bldP spid="3077" grpId="0"/>
      <p:bldP spid="3078" grpId="0"/>
      <p:bldP spid="3079" grpId="0"/>
      <p:bldP spid="3080" grpId="0"/>
      <p:bldP spid="308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395288" y="1916113"/>
            <a:ext cx="8424862" cy="338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</a:rPr>
              <a:t>判断对错（对的打“√”，错的打“</a:t>
            </a:r>
            <a:r>
              <a:rPr lang="en-US" altLang="zh-CN" sz="3600" b="1" dirty="0">
                <a:solidFill>
                  <a:srgbClr val="000000"/>
                </a:solidFill>
              </a:rPr>
              <a:t>×” </a:t>
            </a:r>
            <a:r>
              <a:rPr lang="zh-CN" altLang="en-US" sz="3600" b="1" dirty="0">
                <a:solidFill>
                  <a:srgbClr val="000000"/>
                </a:solidFill>
              </a:rPr>
              <a:t>）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3600" b="1" dirty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3600" b="1" dirty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</a:rPr>
              <a:t>（</a:t>
            </a:r>
            <a:r>
              <a:rPr lang="en-US" altLang="zh-CN" sz="3600" b="1" dirty="0">
                <a:solidFill>
                  <a:srgbClr val="000000"/>
                </a:solidFill>
              </a:rPr>
              <a:t>1</a:t>
            </a:r>
            <a:r>
              <a:rPr lang="zh-CN" altLang="en-US" sz="3600" b="1" dirty="0">
                <a:solidFill>
                  <a:srgbClr val="000000"/>
                </a:solidFill>
              </a:rPr>
              <a:t>）</a:t>
            </a:r>
            <a:r>
              <a:rPr lang="en-US" altLang="zh-CN" sz="3600" b="1" dirty="0">
                <a:solidFill>
                  <a:srgbClr val="000000"/>
                </a:solidFill>
              </a:rPr>
              <a:t>38</a:t>
            </a:r>
            <a:r>
              <a:rPr lang="zh-CN" altLang="en-US" sz="3600" b="1" dirty="0">
                <a:solidFill>
                  <a:srgbClr val="000000"/>
                </a:solidFill>
              </a:rPr>
              <a:t>在</a:t>
            </a:r>
            <a:r>
              <a:rPr lang="en-US" altLang="zh-CN" sz="3600" b="1" dirty="0">
                <a:solidFill>
                  <a:srgbClr val="000000"/>
                </a:solidFill>
              </a:rPr>
              <a:t>39</a:t>
            </a:r>
            <a:r>
              <a:rPr lang="zh-CN" altLang="en-US" sz="3600" b="1" dirty="0">
                <a:solidFill>
                  <a:srgbClr val="000000"/>
                </a:solidFill>
              </a:rPr>
              <a:t>的后面。（      ）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3600" b="1" dirty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</a:rPr>
              <a:t>（</a:t>
            </a:r>
            <a:r>
              <a:rPr lang="en-US" altLang="zh-CN" sz="3600" b="1" dirty="0">
                <a:solidFill>
                  <a:srgbClr val="000000"/>
                </a:solidFill>
              </a:rPr>
              <a:t>2</a:t>
            </a:r>
            <a:r>
              <a:rPr lang="zh-CN" altLang="en-US" sz="3600" b="1" dirty="0">
                <a:solidFill>
                  <a:srgbClr val="000000"/>
                </a:solidFill>
              </a:rPr>
              <a:t>）</a:t>
            </a:r>
            <a:r>
              <a:rPr lang="en-US" altLang="zh-CN" sz="3600" b="1" dirty="0">
                <a:solidFill>
                  <a:srgbClr val="000000"/>
                </a:solidFill>
              </a:rPr>
              <a:t>37</a:t>
            </a:r>
            <a:r>
              <a:rPr lang="zh-CN" altLang="en-US" sz="3600" b="1" dirty="0">
                <a:solidFill>
                  <a:srgbClr val="000000"/>
                </a:solidFill>
              </a:rPr>
              <a:t>和</a:t>
            </a:r>
            <a:r>
              <a:rPr lang="en-US" altLang="zh-CN" sz="3600" b="1" dirty="0">
                <a:solidFill>
                  <a:srgbClr val="000000"/>
                </a:solidFill>
              </a:rPr>
              <a:t>73</a:t>
            </a:r>
            <a:r>
              <a:rPr lang="zh-CN" altLang="en-US" sz="3600" b="1" dirty="0">
                <a:solidFill>
                  <a:srgbClr val="000000"/>
                </a:solidFill>
              </a:rPr>
              <a:t>一样大。（      ）</a:t>
            </a:r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5508625" y="3500438"/>
            <a:ext cx="69373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000" b="1">
                <a:solidFill>
                  <a:srgbClr val="FF0066"/>
                </a:solidFill>
              </a:rPr>
              <a:t>×</a:t>
            </a:r>
          </a:p>
        </p:txBody>
      </p:sp>
      <p:sp>
        <p:nvSpPr>
          <p:cNvPr id="19462" name="Rectangle 6"/>
          <p:cNvSpPr>
            <a:spLocks noChangeArrowheads="1"/>
          </p:cNvSpPr>
          <p:nvPr/>
        </p:nvSpPr>
        <p:spPr bwMode="auto">
          <a:xfrm>
            <a:off x="5508625" y="4581525"/>
            <a:ext cx="69373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000" b="1">
                <a:solidFill>
                  <a:srgbClr val="FF0066"/>
                </a:solidFill>
              </a:rPr>
              <a:t>×</a:t>
            </a:r>
          </a:p>
        </p:txBody>
      </p:sp>
    </p:spTree>
    <p:extLst>
      <p:ext uri="{BB962C8B-B14F-4D97-AF65-F5344CB8AC3E}">
        <p14:creationId xmlns:p14="http://schemas.microsoft.com/office/powerpoint/2010/main" val="2543572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/>
      <p:bldP spid="19461" grpId="0"/>
      <p:bldP spid="1946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GIFICOB09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4797425"/>
            <a:ext cx="1049337" cy="1773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00" name="AutoShape 4"/>
          <p:cNvSpPr>
            <a:spLocks noChangeArrowheads="1"/>
          </p:cNvSpPr>
          <p:nvPr/>
        </p:nvSpPr>
        <p:spPr bwMode="auto">
          <a:xfrm>
            <a:off x="1547813" y="0"/>
            <a:ext cx="4968875" cy="908050"/>
          </a:xfrm>
          <a:prstGeom prst="cloudCallout">
            <a:avLst>
              <a:gd name="adj1" fmla="val -58148"/>
              <a:gd name="adj2" fmla="val 37588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3300"/>
                </a:solidFill>
              </a:rPr>
              <a:t>有多少只羊呢？</a:t>
            </a:r>
          </a:p>
        </p:txBody>
      </p:sp>
      <p:sp>
        <p:nvSpPr>
          <p:cNvPr id="4101" name="AutoShape 5"/>
          <p:cNvSpPr>
            <a:spLocks noChangeArrowheads="1"/>
          </p:cNvSpPr>
          <p:nvPr/>
        </p:nvSpPr>
        <p:spPr bwMode="auto">
          <a:xfrm>
            <a:off x="1476375" y="3357563"/>
            <a:ext cx="2808288" cy="1512887"/>
          </a:xfrm>
          <a:prstGeom prst="cloudCallout">
            <a:avLst>
              <a:gd name="adj1" fmla="val -59611"/>
              <a:gd name="adj2" fmla="val 80537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000000"/>
                </a:solidFill>
              </a:rPr>
              <a:t>一共有</a:t>
            </a:r>
            <a:r>
              <a:rPr lang="en-US" altLang="zh-CN" sz="3200" b="1" dirty="0">
                <a:solidFill>
                  <a:srgbClr val="000000"/>
                </a:solidFill>
              </a:rPr>
              <a:t>20</a:t>
            </a:r>
            <a:r>
              <a:rPr lang="zh-CN" altLang="en-US" sz="3200" b="1" dirty="0">
                <a:solidFill>
                  <a:srgbClr val="000000"/>
                </a:solidFill>
              </a:rPr>
              <a:t>只羊</a:t>
            </a:r>
          </a:p>
        </p:txBody>
      </p:sp>
      <p:pic>
        <p:nvPicPr>
          <p:cNvPr id="4103" name="Picture 7" descr="m_r_001026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7950" y="333375"/>
            <a:ext cx="1241425" cy="1654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1707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 animBg="1"/>
      <p:bldP spid="410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3598" y="-1725"/>
            <a:ext cx="5934817" cy="6858000"/>
          </a:xfrm>
          <a:prstGeom prst="rect">
            <a:avLst/>
          </a:prstGeom>
        </p:spPr>
      </p:pic>
      <p:pic>
        <p:nvPicPr>
          <p:cNvPr id="5123" name="Picture 3" descr="Gif0405_030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619750"/>
            <a:ext cx="1238250" cy="1238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24" name="AutoShape 4"/>
          <p:cNvSpPr>
            <a:spLocks noChangeArrowheads="1"/>
          </p:cNvSpPr>
          <p:nvPr/>
        </p:nvSpPr>
        <p:spPr bwMode="auto">
          <a:xfrm>
            <a:off x="468313" y="2997200"/>
            <a:ext cx="2663825" cy="1944688"/>
          </a:xfrm>
          <a:prstGeom prst="cloudCallout">
            <a:avLst>
              <a:gd name="adj1" fmla="val -32005"/>
              <a:gd name="adj2" fmla="val 95468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000000"/>
                </a:solidFill>
              </a:rPr>
              <a:t>比</a:t>
            </a:r>
            <a:r>
              <a:rPr lang="en-US" altLang="zh-CN" sz="3200" b="1" dirty="0">
                <a:solidFill>
                  <a:srgbClr val="000000"/>
                </a:solidFill>
              </a:rPr>
              <a:t>20</a:t>
            </a:r>
            <a:r>
              <a:rPr lang="zh-CN" altLang="en-US" sz="3200" b="1" dirty="0">
                <a:solidFill>
                  <a:srgbClr val="000000"/>
                </a:solidFill>
              </a:rPr>
              <a:t>只多得多啊！</a:t>
            </a:r>
          </a:p>
        </p:txBody>
      </p:sp>
      <p:sp>
        <p:nvSpPr>
          <p:cNvPr id="5126" name="AutoShape 6"/>
          <p:cNvSpPr>
            <a:spLocks noChangeArrowheads="1"/>
          </p:cNvSpPr>
          <p:nvPr/>
        </p:nvSpPr>
        <p:spPr bwMode="auto">
          <a:xfrm>
            <a:off x="395288" y="1412875"/>
            <a:ext cx="2736850" cy="1295400"/>
          </a:xfrm>
          <a:prstGeom prst="cloudCallout">
            <a:avLst>
              <a:gd name="adj1" fmla="val -6032"/>
              <a:gd name="adj2" fmla="val -77940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000000"/>
                </a:solidFill>
              </a:rPr>
              <a:t>这大概是多少只羊呢？</a:t>
            </a:r>
          </a:p>
        </p:txBody>
      </p:sp>
      <p:sp>
        <p:nvSpPr>
          <p:cNvPr id="5138" name="Oval 18"/>
          <p:cNvSpPr>
            <a:spLocks noChangeArrowheads="1"/>
          </p:cNvSpPr>
          <p:nvPr/>
        </p:nvSpPr>
        <p:spPr bwMode="auto">
          <a:xfrm>
            <a:off x="3708400" y="333375"/>
            <a:ext cx="2376488" cy="792163"/>
          </a:xfrm>
          <a:prstGeom prst="ellipse">
            <a:avLst/>
          </a:prstGeom>
          <a:noFill/>
          <a:ln w="38100">
            <a:solidFill>
              <a:srgbClr val="FF505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139" name="Oval 19"/>
          <p:cNvSpPr>
            <a:spLocks noChangeArrowheads="1"/>
          </p:cNvSpPr>
          <p:nvPr/>
        </p:nvSpPr>
        <p:spPr bwMode="auto">
          <a:xfrm>
            <a:off x="6300788" y="0"/>
            <a:ext cx="2376487" cy="846138"/>
          </a:xfrm>
          <a:prstGeom prst="ellipse">
            <a:avLst/>
          </a:prstGeom>
          <a:noFill/>
          <a:ln w="38100">
            <a:solidFill>
              <a:srgbClr val="FF505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140" name="Oval 20"/>
          <p:cNvSpPr>
            <a:spLocks noChangeArrowheads="1"/>
          </p:cNvSpPr>
          <p:nvPr/>
        </p:nvSpPr>
        <p:spPr bwMode="auto">
          <a:xfrm>
            <a:off x="3602038" y="1916113"/>
            <a:ext cx="2841625" cy="792162"/>
          </a:xfrm>
          <a:prstGeom prst="ellipse">
            <a:avLst/>
          </a:prstGeom>
          <a:noFill/>
          <a:ln w="38100">
            <a:solidFill>
              <a:srgbClr val="FF505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141" name="Oval 21"/>
          <p:cNvSpPr>
            <a:spLocks noChangeArrowheads="1"/>
          </p:cNvSpPr>
          <p:nvPr/>
        </p:nvSpPr>
        <p:spPr bwMode="auto">
          <a:xfrm>
            <a:off x="6877050" y="2276475"/>
            <a:ext cx="2266950" cy="936625"/>
          </a:xfrm>
          <a:prstGeom prst="ellipse">
            <a:avLst/>
          </a:prstGeom>
          <a:noFill/>
          <a:ln w="38100">
            <a:solidFill>
              <a:srgbClr val="FF505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142" name="Freeform 22"/>
          <p:cNvSpPr>
            <a:spLocks/>
          </p:cNvSpPr>
          <p:nvPr/>
        </p:nvSpPr>
        <p:spPr bwMode="auto">
          <a:xfrm>
            <a:off x="3851275" y="2746375"/>
            <a:ext cx="3124200" cy="898525"/>
          </a:xfrm>
          <a:custGeom>
            <a:avLst/>
            <a:gdLst>
              <a:gd name="T0" fmla="*/ 293 w 2902"/>
              <a:gd name="T1" fmla="*/ 59 h 577"/>
              <a:gd name="T2" fmla="*/ 881 w 2902"/>
              <a:gd name="T3" fmla="*/ 59 h 577"/>
              <a:gd name="T4" fmla="*/ 1558 w 2902"/>
              <a:gd name="T5" fmla="*/ 37 h 577"/>
              <a:gd name="T6" fmla="*/ 2530 w 2902"/>
              <a:gd name="T7" fmla="*/ 48 h 577"/>
              <a:gd name="T8" fmla="*/ 2801 w 2902"/>
              <a:gd name="T9" fmla="*/ 127 h 577"/>
              <a:gd name="T10" fmla="*/ 2835 w 2902"/>
              <a:gd name="T11" fmla="*/ 195 h 577"/>
              <a:gd name="T12" fmla="*/ 2902 w 2902"/>
              <a:gd name="T13" fmla="*/ 240 h 577"/>
              <a:gd name="T14" fmla="*/ 2857 w 2902"/>
              <a:gd name="T15" fmla="*/ 466 h 577"/>
              <a:gd name="T16" fmla="*/ 2654 w 2902"/>
              <a:gd name="T17" fmla="*/ 511 h 577"/>
              <a:gd name="T18" fmla="*/ 2315 w 2902"/>
              <a:gd name="T19" fmla="*/ 533 h 577"/>
              <a:gd name="T20" fmla="*/ 2078 w 2902"/>
              <a:gd name="T21" fmla="*/ 567 h 577"/>
              <a:gd name="T22" fmla="*/ 1920 w 2902"/>
              <a:gd name="T23" fmla="*/ 545 h 577"/>
              <a:gd name="T24" fmla="*/ 1818 w 2902"/>
              <a:gd name="T25" fmla="*/ 511 h 577"/>
              <a:gd name="T26" fmla="*/ 1683 w 2902"/>
              <a:gd name="T27" fmla="*/ 500 h 577"/>
              <a:gd name="T28" fmla="*/ 1378 w 2902"/>
              <a:gd name="T29" fmla="*/ 488 h 577"/>
              <a:gd name="T30" fmla="*/ 824 w 2902"/>
              <a:gd name="T31" fmla="*/ 533 h 577"/>
              <a:gd name="T32" fmla="*/ 68 w 2902"/>
              <a:gd name="T33" fmla="*/ 500 h 577"/>
              <a:gd name="T34" fmla="*/ 0 w 2902"/>
              <a:gd name="T35" fmla="*/ 341 h 577"/>
              <a:gd name="T36" fmla="*/ 45 w 2902"/>
              <a:gd name="T37" fmla="*/ 172 h 577"/>
              <a:gd name="T38" fmla="*/ 90 w 2902"/>
              <a:gd name="T39" fmla="*/ 104 h 577"/>
              <a:gd name="T40" fmla="*/ 293 w 2902"/>
              <a:gd name="T41" fmla="*/ 59 h 5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902" h="577">
                <a:moveTo>
                  <a:pt x="293" y="59"/>
                </a:moveTo>
                <a:cubicBezTo>
                  <a:pt x="579" y="28"/>
                  <a:pt x="252" y="59"/>
                  <a:pt x="881" y="59"/>
                </a:cubicBezTo>
                <a:cubicBezTo>
                  <a:pt x="1046" y="59"/>
                  <a:pt x="1373" y="45"/>
                  <a:pt x="1558" y="37"/>
                </a:cubicBezTo>
                <a:cubicBezTo>
                  <a:pt x="1869" y="0"/>
                  <a:pt x="2220" y="41"/>
                  <a:pt x="2530" y="48"/>
                </a:cubicBezTo>
                <a:cubicBezTo>
                  <a:pt x="2715" y="58"/>
                  <a:pt x="2725" y="15"/>
                  <a:pt x="2801" y="127"/>
                </a:cubicBezTo>
                <a:cubicBezTo>
                  <a:pt x="2809" y="152"/>
                  <a:pt x="2813" y="176"/>
                  <a:pt x="2835" y="195"/>
                </a:cubicBezTo>
                <a:cubicBezTo>
                  <a:pt x="2855" y="213"/>
                  <a:pt x="2902" y="240"/>
                  <a:pt x="2902" y="240"/>
                </a:cubicBezTo>
                <a:cubicBezTo>
                  <a:pt x="2891" y="295"/>
                  <a:pt x="2883" y="419"/>
                  <a:pt x="2857" y="466"/>
                </a:cubicBezTo>
                <a:cubicBezTo>
                  <a:pt x="2829" y="515"/>
                  <a:pt x="2666" y="510"/>
                  <a:pt x="2654" y="511"/>
                </a:cubicBezTo>
                <a:cubicBezTo>
                  <a:pt x="2650" y="511"/>
                  <a:pt x="2333" y="532"/>
                  <a:pt x="2315" y="533"/>
                </a:cubicBezTo>
                <a:cubicBezTo>
                  <a:pt x="2231" y="551"/>
                  <a:pt x="2167" y="560"/>
                  <a:pt x="2078" y="567"/>
                </a:cubicBezTo>
                <a:cubicBezTo>
                  <a:pt x="2032" y="562"/>
                  <a:pt x="1968" y="558"/>
                  <a:pt x="1920" y="545"/>
                </a:cubicBezTo>
                <a:cubicBezTo>
                  <a:pt x="1885" y="536"/>
                  <a:pt x="1854" y="514"/>
                  <a:pt x="1818" y="511"/>
                </a:cubicBezTo>
                <a:cubicBezTo>
                  <a:pt x="1773" y="507"/>
                  <a:pt x="1728" y="504"/>
                  <a:pt x="1683" y="500"/>
                </a:cubicBezTo>
                <a:cubicBezTo>
                  <a:pt x="1581" y="510"/>
                  <a:pt x="1478" y="523"/>
                  <a:pt x="1378" y="488"/>
                </a:cubicBezTo>
                <a:cubicBezTo>
                  <a:pt x="1212" y="547"/>
                  <a:pt x="992" y="527"/>
                  <a:pt x="824" y="533"/>
                </a:cubicBezTo>
                <a:cubicBezTo>
                  <a:pt x="664" y="530"/>
                  <a:pt x="299" y="577"/>
                  <a:pt x="68" y="500"/>
                </a:cubicBezTo>
                <a:cubicBezTo>
                  <a:pt x="21" y="453"/>
                  <a:pt x="12" y="404"/>
                  <a:pt x="0" y="341"/>
                </a:cubicBezTo>
                <a:cubicBezTo>
                  <a:pt x="18" y="288"/>
                  <a:pt x="20" y="222"/>
                  <a:pt x="45" y="172"/>
                </a:cubicBezTo>
                <a:cubicBezTo>
                  <a:pt x="57" y="148"/>
                  <a:pt x="64" y="112"/>
                  <a:pt x="90" y="104"/>
                </a:cubicBezTo>
                <a:cubicBezTo>
                  <a:pt x="158" y="82"/>
                  <a:pt x="223" y="73"/>
                  <a:pt x="293" y="59"/>
                </a:cubicBezTo>
                <a:close/>
              </a:path>
            </a:pathLst>
          </a:custGeom>
          <a:noFill/>
          <a:ln w="38100" cmpd="sng">
            <a:solidFill>
              <a:srgbClr val="FF505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143" name="Freeform 23"/>
          <p:cNvSpPr>
            <a:spLocks/>
          </p:cNvSpPr>
          <p:nvPr/>
        </p:nvSpPr>
        <p:spPr bwMode="auto">
          <a:xfrm>
            <a:off x="6989763" y="3614738"/>
            <a:ext cx="2154237" cy="1758950"/>
          </a:xfrm>
          <a:custGeom>
            <a:avLst/>
            <a:gdLst>
              <a:gd name="T0" fmla="*/ 319 w 2002"/>
              <a:gd name="T1" fmla="*/ 73 h 1255"/>
              <a:gd name="T2" fmla="*/ 207 w 2002"/>
              <a:gd name="T3" fmla="*/ 95 h 1255"/>
              <a:gd name="T4" fmla="*/ 139 w 2002"/>
              <a:gd name="T5" fmla="*/ 197 h 1255"/>
              <a:gd name="T6" fmla="*/ 127 w 2002"/>
              <a:gd name="T7" fmla="*/ 231 h 1255"/>
              <a:gd name="T8" fmla="*/ 37 w 2002"/>
              <a:gd name="T9" fmla="*/ 332 h 1255"/>
              <a:gd name="T10" fmla="*/ 26 w 2002"/>
              <a:gd name="T11" fmla="*/ 569 h 1255"/>
              <a:gd name="T12" fmla="*/ 37 w 2002"/>
              <a:gd name="T13" fmla="*/ 615 h 1255"/>
              <a:gd name="T14" fmla="*/ 116 w 2002"/>
              <a:gd name="T15" fmla="*/ 671 h 1255"/>
              <a:gd name="T16" fmla="*/ 184 w 2002"/>
              <a:gd name="T17" fmla="*/ 818 h 1255"/>
              <a:gd name="T18" fmla="*/ 195 w 2002"/>
              <a:gd name="T19" fmla="*/ 852 h 1255"/>
              <a:gd name="T20" fmla="*/ 297 w 2002"/>
              <a:gd name="T21" fmla="*/ 920 h 1255"/>
              <a:gd name="T22" fmla="*/ 365 w 2002"/>
              <a:gd name="T23" fmla="*/ 965 h 1255"/>
              <a:gd name="T24" fmla="*/ 703 w 2002"/>
              <a:gd name="T25" fmla="*/ 1010 h 1255"/>
              <a:gd name="T26" fmla="*/ 828 w 2002"/>
              <a:gd name="T27" fmla="*/ 1078 h 1255"/>
              <a:gd name="T28" fmla="*/ 1054 w 2002"/>
              <a:gd name="T29" fmla="*/ 1134 h 1255"/>
              <a:gd name="T30" fmla="*/ 1189 w 2002"/>
              <a:gd name="T31" fmla="*/ 1191 h 1255"/>
              <a:gd name="T32" fmla="*/ 1528 w 2002"/>
              <a:gd name="T33" fmla="*/ 1236 h 1255"/>
              <a:gd name="T34" fmla="*/ 1697 w 2002"/>
              <a:gd name="T35" fmla="*/ 1191 h 1255"/>
              <a:gd name="T36" fmla="*/ 1765 w 2002"/>
              <a:gd name="T37" fmla="*/ 1145 h 1255"/>
              <a:gd name="T38" fmla="*/ 1855 w 2002"/>
              <a:gd name="T39" fmla="*/ 1055 h 1255"/>
              <a:gd name="T40" fmla="*/ 1901 w 2002"/>
              <a:gd name="T41" fmla="*/ 987 h 1255"/>
              <a:gd name="T42" fmla="*/ 1968 w 2002"/>
              <a:gd name="T43" fmla="*/ 728 h 1255"/>
              <a:gd name="T44" fmla="*/ 1980 w 2002"/>
              <a:gd name="T45" fmla="*/ 671 h 1255"/>
              <a:gd name="T46" fmla="*/ 2002 w 2002"/>
              <a:gd name="T47" fmla="*/ 581 h 1255"/>
              <a:gd name="T48" fmla="*/ 1991 w 2002"/>
              <a:gd name="T49" fmla="*/ 411 h 1255"/>
              <a:gd name="T50" fmla="*/ 1844 w 2002"/>
              <a:gd name="T51" fmla="*/ 265 h 1255"/>
              <a:gd name="T52" fmla="*/ 1754 w 2002"/>
              <a:gd name="T53" fmla="*/ 129 h 1255"/>
              <a:gd name="T54" fmla="*/ 1528 w 2002"/>
              <a:gd name="T55" fmla="*/ 118 h 1255"/>
              <a:gd name="T56" fmla="*/ 1291 w 2002"/>
              <a:gd name="T57" fmla="*/ 84 h 1255"/>
              <a:gd name="T58" fmla="*/ 1042 w 2002"/>
              <a:gd name="T59" fmla="*/ 73 h 1255"/>
              <a:gd name="T60" fmla="*/ 760 w 2002"/>
              <a:gd name="T61" fmla="*/ 27 h 1255"/>
              <a:gd name="T62" fmla="*/ 455 w 2002"/>
              <a:gd name="T63" fmla="*/ 27 h 1255"/>
              <a:gd name="T64" fmla="*/ 319 w 2002"/>
              <a:gd name="T65" fmla="*/ 61 h 1255"/>
              <a:gd name="T66" fmla="*/ 286 w 2002"/>
              <a:gd name="T67" fmla="*/ 73 h 1255"/>
              <a:gd name="T68" fmla="*/ 319 w 2002"/>
              <a:gd name="T69" fmla="*/ 73 h 1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002" h="1255">
                <a:moveTo>
                  <a:pt x="319" y="73"/>
                </a:moveTo>
                <a:cubicBezTo>
                  <a:pt x="267" y="54"/>
                  <a:pt x="257" y="78"/>
                  <a:pt x="207" y="95"/>
                </a:cubicBezTo>
                <a:cubicBezTo>
                  <a:pt x="153" y="174"/>
                  <a:pt x="176" y="140"/>
                  <a:pt x="139" y="197"/>
                </a:cubicBezTo>
                <a:cubicBezTo>
                  <a:pt x="132" y="207"/>
                  <a:pt x="134" y="221"/>
                  <a:pt x="127" y="231"/>
                </a:cubicBezTo>
                <a:cubicBezTo>
                  <a:pt x="104" y="265"/>
                  <a:pt x="66" y="303"/>
                  <a:pt x="37" y="332"/>
                </a:cubicBezTo>
                <a:cubicBezTo>
                  <a:pt x="0" y="447"/>
                  <a:pt x="8" y="393"/>
                  <a:pt x="26" y="569"/>
                </a:cubicBezTo>
                <a:cubicBezTo>
                  <a:pt x="28" y="585"/>
                  <a:pt x="28" y="602"/>
                  <a:pt x="37" y="615"/>
                </a:cubicBezTo>
                <a:cubicBezTo>
                  <a:pt x="55" y="642"/>
                  <a:pt x="90" y="652"/>
                  <a:pt x="116" y="671"/>
                </a:cubicBezTo>
                <a:cubicBezTo>
                  <a:pt x="197" y="942"/>
                  <a:pt x="105" y="698"/>
                  <a:pt x="184" y="818"/>
                </a:cubicBezTo>
                <a:cubicBezTo>
                  <a:pt x="191" y="828"/>
                  <a:pt x="188" y="843"/>
                  <a:pt x="195" y="852"/>
                </a:cubicBezTo>
                <a:cubicBezTo>
                  <a:pt x="219" y="882"/>
                  <a:pt x="265" y="902"/>
                  <a:pt x="297" y="920"/>
                </a:cubicBezTo>
                <a:cubicBezTo>
                  <a:pt x="321" y="933"/>
                  <a:pt x="342" y="950"/>
                  <a:pt x="365" y="965"/>
                </a:cubicBezTo>
                <a:cubicBezTo>
                  <a:pt x="440" y="1015"/>
                  <a:pt x="619" y="1004"/>
                  <a:pt x="703" y="1010"/>
                </a:cubicBezTo>
                <a:cubicBezTo>
                  <a:pt x="746" y="1031"/>
                  <a:pt x="785" y="1059"/>
                  <a:pt x="828" y="1078"/>
                </a:cubicBezTo>
                <a:cubicBezTo>
                  <a:pt x="890" y="1106"/>
                  <a:pt x="1001" y="1121"/>
                  <a:pt x="1054" y="1134"/>
                </a:cubicBezTo>
                <a:cubicBezTo>
                  <a:pt x="1103" y="1146"/>
                  <a:pt x="1142" y="1182"/>
                  <a:pt x="1189" y="1191"/>
                </a:cubicBezTo>
                <a:cubicBezTo>
                  <a:pt x="1379" y="1228"/>
                  <a:pt x="1362" y="1223"/>
                  <a:pt x="1528" y="1236"/>
                </a:cubicBezTo>
                <a:cubicBezTo>
                  <a:pt x="1585" y="1255"/>
                  <a:pt x="1646" y="1222"/>
                  <a:pt x="1697" y="1191"/>
                </a:cubicBezTo>
                <a:cubicBezTo>
                  <a:pt x="1720" y="1177"/>
                  <a:pt x="1765" y="1145"/>
                  <a:pt x="1765" y="1145"/>
                </a:cubicBezTo>
                <a:cubicBezTo>
                  <a:pt x="1832" y="1049"/>
                  <a:pt x="1718" y="1207"/>
                  <a:pt x="1855" y="1055"/>
                </a:cubicBezTo>
                <a:cubicBezTo>
                  <a:pt x="1873" y="1035"/>
                  <a:pt x="1901" y="987"/>
                  <a:pt x="1901" y="987"/>
                </a:cubicBezTo>
                <a:cubicBezTo>
                  <a:pt x="1930" y="900"/>
                  <a:pt x="1945" y="817"/>
                  <a:pt x="1968" y="728"/>
                </a:cubicBezTo>
                <a:cubicBezTo>
                  <a:pt x="1973" y="709"/>
                  <a:pt x="1976" y="690"/>
                  <a:pt x="1980" y="671"/>
                </a:cubicBezTo>
                <a:cubicBezTo>
                  <a:pt x="1987" y="641"/>
                  <a:pt x="2002" y="581"/>
                  <a:pt x="2002" y="581"/>
                </a:cubicBezTo>
                <a:cubicBezTo>
                  <a:pt x="1998" y="524"/>
                  <a:pt x="1997" y="467"/>
                  <a:pt x="1991" y="411"/>
                </a:cubicBezTo>
                <a:cubicBezTo>
                  <a:pt x="1983" y="337"/>
                  <a:pt x="1902" y="293"/>
                  <a:pt x="1844" y="265"/>
                </a:cubicBezTo>
                <a:cubicBezTo>
                  <a:pt x="1840" y="259"/>
                  <a:pt x="1766" y="131"/>
                  <a:pt x="1754" y="129"/>
                </a:cubicBezTo>
                <a:cubicBezTo>
                  <a:pt x="1680" y="116"/>
                  <a:pt x="1603" y="122"/>
                  <a:pt x="1528" y="118"/>
                </a:cubicBezTo>
                <a:cubicBezTo>
                  <a:pt x="1451" y="91"/>
                  <a:pt x="1370" y="103"/>
                  <a:pt x="1291" y="84"/>
                </a:cubicBezTo>
                <a:cubicBezTo>
                  <a:pt x="1207" y="100"/>
                  <a:pt x="1124" y="100"/>
                  <a:pt x="1042" y="73"/>
                </a:cubicBezTo>
                <a:cubicBezTo>
                  <a:pt x="950" y="11"/>
                  <a:pt x="898" y="35"/>
                  <a:pt x="760" y="27"/>
                </a:cubicBezTo>
                <a:cubicBezTo>
                  <a:pt x="655" y="7"/>
                  <a:pt x="560" y="0"/>
                  <a:pt x="455" y="27"/>
                </a:cubicBezTo>
                <a:cubicBezTo>
                  <a:pt x="410" y="38"/>
                  <a:pt x="364" y="48"/>
                  <a:pt x="319" y="61"/>
                </a:cubicBezTo>
                <a:cubicBezTo>
                  <a:pt x="308" y="64"/>
                  <a:pt x="286" y="61"/>
                  <a:pt x="286" y="73"/>
                </a:cubicBezTo>
                <a:cubicBezTo>
                  <a:pt x="286" y="84"/>
                  <a:pt x="308" y="73"/>
                  <a:pt x="319" y="73"/>
                </a:cubicBezTo>
                <a:close/>
              </a:path>
            </a:pathLst>
          </a:custGeom>
          <a:noFill/>
          <a:ln w="38100" cmpd="sng">
            <a:solidFill>
              <a:srgbClr val="FF505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146" name="Freeform 26"/>
          <p:cNvSpPr>
            <a:spLocks/>
          </p:cNvSpPr>
          <p:nvPr/>
        </p:nvSpPr>
        <p:spPr bwMode="auto">
          <a:xfrm>
            <a:off x="5219700" y="1062038"/>
            <a:ext cx="3163888" cy="782637"/>
          </a:xfrm>
          <a:custGeom>
            <a:avLst/>
            <a:gdLst>
              <a:gd name="T0" fmla="*/ 34 w 2940"/>
              <a:gd name="T1" fmla="*/ 223 h 533"/>
              <a:gd name="T2" fmla="*/ 45 w 2940"/>
              <a:gd name="T3" fmla="*/ 381 h 533"/>
              <a:gd name="T4" fmla="*/ 57 w 2940"/>
              <a:gd name="T5" fmla="*/ 426 h 533"/>
              <a:gd name="T6" fmla="*/ 158 w 2940"/>
              <a:gd name="T7" fmla="*/ 449 h 533"/>
              <a:gd name="T8" fmla="*/ 542 w 2940"/>
              <a:gd name="T9" fmla="*/ 494 h 533"/>
              <a:gd name="T10" fmla="*/ 734 w 2940"/>
              <a:gd name="T11" fmla="*/ 528 h 533"/>
              <a:gd name="T12" fmla="*/ 2304 w 2940"/>
              <a:gd name="T13" fmla="*/ 494 h 533"/>
              <a:gd name="T14" fmla="*/ 2496 w 2940"/>
              <a:gd name="T15" fmla="*/ 528 h 533"/>
              <a:gd name="T16" fmla="*/ 2846 w 2940"/>
              <a:gd name="T17" fmla="*/ 494 h 533"/>
              <a:gd name="T18" fmla="*/ 2914 w 2940"/>
              <a:gd name="T19" fmla="*/ 212 h 533"/>
              <a:gd name="T20" fmla="*/ 2903 w 2940"/>
              <a:gd name="T21" fmla="*/ 99 h 533"/>
              <a:gd name="T22" fmla="*/ 2869 w 2940"/>
              <a:gd name="T23" fmla="*/ 110 h 533"/>
              <a:gd name="T24" fmla="*/ 2485 w 2940"/>
              <a:gd name="T25" fmla="*/ 99 h 533"/>
              <a:gd name="T26" fmla="*/ 2383 w 2940"/>
              <a:gd name="T27" fmla="*/ 76 h 533"/>
              <a:gd name="T28" fmla="*/ 2090 w 2940"/>
              <a:gd name="T29" fmla="*/ 65 h 533"/>
              <a:gd name="T30" fmla="*/ 2056 w 2940"/>
              <a:gd name="T31" fmla="*/ 31 h 533"/>
              <a:gd name="T32" fmla="*/ 1852 w 2940"/>
              <a:gd name="T33" fmla="*/ 42 h 533"/>
              <a:gd name="T34" fmla="*/ 1333 w 2940"/>
              <a:gd name="T35" fmla="*/ 8 h 533"/>
              <a:gd name="T36" fmla="*/ 825 w 2940"/>
              <a:gd name="T37" fmla="*/ 54 h 533"/>
              <a:gd name="T38" fmla="*/ 802 w 2940"/>
              <a:gd name="T39" fmla="*/ 87 h 533"/>
              <a:gd name="T40" fmla="*/ 587 w 2940"/>
              <a:gd name="T41" fmla="*/ 133 h 533"/>
              <a:gd name="T42" fmla="*/ 102 w 2940"/>
              <a:gd name="T43" fmla="*/ 246 h 533"/>
              <a:gd name="T44" fmla="*/ 34 w 2940"/>
              <a:gd name="T45" fmla="*/ 291 h 533"/>
              <a:gd name="T46" fmla="*/ 0 w 2940"/>
              <a:gd name="T47" fmla="*/ 313 h 533"/>
              <a:gd name="T48" fmla="*/ 34 w 2940"/>
              <a:gd name="T49" fmla="*/ 359 h 5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940" h="533">
                <a:moveTo>
                  <a:pt x="34" y="223"/>
                </a:moveTo>
                <a:cubicBezTo>
                  <a:pt x="38" y="276"/>
                  <a:pt x="39" y="329"/>
                  <a:pt x="45" y="381"/>
                </a:cubicBezTo>
                <a:cubicBezTo>
                  <a:pt x="47" y="396"/>
                  <a:pt x="46" y="415"/>
                  <a:pt x="57" y="426"/>
                </a:cubicBezTo>
                <a:cubicBezTo>
                  <a:pt x="63" y="432"/>
                  <a:pt x="158" y="449"/>
                  <a:pt x="158" y="449"/>
                </a:cubicBezTo>
                <a:cubicBezTo>
                  <a:pt x="285" y="477"/>
                  <a:pt x="413" y="486"/>
                  <a:pt x="542" y="494"/>
                </a:cubicBezTo>
                <a:cubicBezTo>
                  <a:pt x="606" y="515"/>
                  <a:pt x="666" y="521"/>
                  <a:pt x="734" y="528"/>
                </a:cubicBezTo>
                <a:cubicBezTo>
                  <a:pt x="1258" y="519"/>
                  <a:pt x="1781" y="504"/>
                  <a:pt x="2304" y="494"/>
                </a:cubicBezTo>
                <a:cubicBezTo>
                  <a:pt x="2369" y="504"/>
                  <a:pt x="2431" y="519"/>
                  <a:pt x="2496" y="528"/>
                </a:cubicBezTo>
                <a:cubicBezTo>
                  <a:pt x="2635" y="522"/>
                  <a:pt x="2727" y="533"/>
                  <a:pt x="2846" y="494"/>
                </a:cubicBezTo>
                <a:cubicBezTo>
                  <a:pt x="2940" y="400"/>
                  <a:pt x="2905" y="395"/>
                  <a:pt x="2914" y="212"/>
                </a:cubicBezTo>
                <a:cubicBezTo>
                  <a:pt x="2910" y="174"/>
                  <a:pt x="2918" y="134"/>
                  <a:pt x="2903" y="99"/>
                </a:cubicBezTo>
                <a:cubicBezTo>
                  <a:pt x="2898" y="88"/>
                  <a:pt x="2881" y="110"/>
                  <a:pt x="2869" y="110"/>
                </a:cubicBezTo>
                <a:cubicBezTo>
                  <a:pt x="2741" y="110"/>
                  <a:pt x="2613" y="103"/>
                  <a:pt x="2485" y="99"/>
                </a:cubicBezTo>
                <a:cubicBezTo>
                  <a:pt x="2445" y="72"/>
                  <a:pt x="2430" y="61"/>
                  <a:pt x="2383" y="76"/>
                </a:cubicBezTo>
                <a:cubicBezTo>
                  <a:pt x="2285" y="72"/>
                  <a:pt x="2187" y="78"/>
                  <a:pt x="2090" y="65"/>
                </a:cubicBezTo>
                <a:cubicBezTo>
                  <a:pt x="2074" y="63"/>
                  <a:pt x="2072" y="33"/>
                  <a:pt x="2056" y="31"/>
                </a:cubicBezTo>
                <a:cubicBezTo>
                  <a:pt x="1988" y="24"/>
                  <a:pt x="1920" y="38"/>
                  <a:pt x="1852" y="42"/>
                </a:cubicBezTo>
                <a:cubicBezTo>
                  <a:pt x="1664" y="36"/>
                  <a:pt x="1510" y="39"/>
                  <a:pt x="1333" y="8"/>
                </a:cubicBezTo>
                <a:cubicBezTo>
                  <a:pt x="1178" y="15"/>
                  <a:pt x="979" y="0"/>
                  <a:pt x="825" y="54"/>
                </a:cubicBezTo>
                <a:cubicBezTo>
                  <a:pt x="817" y="65"/>
                  <a:pt x="813" y="80"/>
                  <a:pt x="802" y="87"/>
                </a:cubicBezTo>
                <a:cubicBezTo>
                  <a:pt x="760" y="115"/>
                  <a:pt x="639" y="116"/>
                  <a:pt x="587" y="133"/>
                </a:cubicBezTo>
                <a:cubicBezTo>
                  <a:pt x="433" y="184"/>
                  <a:pt x="262" y="218"/>
                  <a:pt x="102" y="246"/>
                </a:cubicBezTo>
                <a:cubicBezTo>
                  <a:pt x="79" y="261"/>
                  <a:pt x="57" y="276"/>
                  <a:pt x="34" y="291"/>
                </a:cubicBezTo>
                <a:cubicBezTo>
                  <a:pt x="23" y="298"/>
                  <a:pt x="0" y="313"/>
                  <a:pt x="0" y="313"/>
                </a:cubicBezTo>
                <a:cubicBezTo>
                  <a:pt x="40" y="340"/>
                  <a:pt x="34" y="322"/>
                  <a:pt x="34" y="359"/>
                </a:cubicBezTo>
              </a:path>
            </a:pathLst>
          </a:custGeom>
          <a:noFill/>
          <a:ln w="38100" cmpd="sng">
            <a:solidFill>
              <a:srgbClr val="FF505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147" name="Oval 27"/>
          <p:cNvSpPr>
            <a:spLocks noChangeArrowheads="1"/>
          </p:cNvSpPr>
          <p:nvPr/>
        </p:nvSpPr>
        <p:spPr bwMode="auto">
          <a:xfrm>
            <a:off x="5795963" y="5516563"/>
            <a:ext cx="2879725" cy="1341437"/>
          </a:xfrm>
          <a:prstGeom prst="ellipse">
            <a:avLst/>
          </a:prstGeom>
          <a:noFill/>
          <a:ln w="38100">
            <a:solidFill>
              <a:srgbClr val="FF505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148" name="Freeform 28"/>
          <p:cNvSpPr>
            <a:spLocks/>
          </p:cNvSpPr>
          <p:nvPr/>
        </p:nvSpPr>
        <p:spPr bwMode="auto">
          <a:xfrm>
            <a:off x="3708400" y="3644900"/>
            <a:ext cx="3124200" cy="1187450"/>
          </a:xfrm>
          <a:custGeom>
            <a:avLst/>
            <a:gdLst>
              <a:gd name="T0" fmla="*/ 293 w 2902"/>
              <a:gd name="T1" fmla="*/ 59 h 577"/>
              <a:gd name="T2" fmla="*/ 881 w 2902"/>
              <a:gd name="T3" fmla="*/ 59 h 577"/>
              <a:gd name="T4" fmla="*/ 1558 w 2902"/>
              <a:gd name="T5" fmla="*/ 37 h 577"/>
              <a:gd name="T6" fmla="*/ 2530 w 2902"/>
              <a:gd name="T7" fmla="*/ 48 h 577"/>
              <a:gd name="T8" fmla="*/ 2801 w 2902"/>
              <a:gd name="T9" fmla="*/ 127 h 577"/>
              <a:gd name="T10" fmla="*/ 2835 w 2902"/>
              <a:gd name="T11" fmla="*/ 195 h 577"/>
              <a:gd name="T12" fmla="*/ 2902 w 2902"/>
              <a:gd name="T13" fmla="*/ 240 h 577"/>
              <a:gd name="T14" fmla="*/ 2857 w 2902"/>
              <a:gd name="T15" fmla="*/ 466 h 577"/>
              <a:gd name="T16" fmla="*/ 2654 w 2902"/>
              <a:gd name="T17" fmla="*/ 511 h 577"/>
              <a:gd name="T18" fmla="*/ 2315 w 2902"/>
              <a:gd name="T19" fmla="*/ 533 h 577"/>
              <a:gd name="T20" fmla="*/ 2078 w 2902"/>
              <a:gd name="T21" fmla="*/ 567 h 577"/>
              <a:gd name="T22" fmla="*/ 1920 w 2902"/>
              <a:gd name="T23" fmla="*/ 545 h 577"/>
              <a:gd name="T24" fmla="*/ 1818 w 2902"/>
              <a:gd name="T25" fmla="*/ 511 h 577"/>
              <a:gd name="T26" fmla="*/ 1683 w 2902"/>
              <a:gd name="T27" fmla="*/ 500 h 577"/>
              <a:gd name="T28" fmla="*/ 1378 w 2902"/>
              <a:gd name="T29" fmla="*/ 488 h 577"/>
              <a:gd name="T30" fmla="*/ 824 w 2902"/>
              <a:gd name="T31" fmla="*/ 533 h 577"/>
              <a:gd name="T32" fmla="*/ 68 w 2902"/>
              <a:gd name="T33" fmla="*/ 500 h 577"/>
              <a:gd name="T34" fmla="*/ 0 w 2902"/>
              <a:gd name="T35" fmla="*/ 341 h 577"/>
              <a:gd name="T36" fmla="*/ 45 w 2902"/>
              <a:gd name="T37" fmla="*/ 172 h 577"/>
              <a:gd name="T38" fmla="*/ 90 w 2902"/>
              <a:gd name="T39" fmla="*/ 104 h 577"/>
              <a:gd name="T40" fmla="*/ 293 w 2902"/>
              <a:gd name="T41" fmla="*/ 59 h 5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902" h="577">
                <a:moveTo>
                  <a:pt x="293" y="59"/>
                </a:moveTo>
                <a:cubicBezTo>
                  <a:pt x="579" y="28"/>
                  <a:pt x="252" y="59"/>
                  <a:pt x="881" y="59"/>
                </a:cubicBezTo>
                <a:cubicBezTo>
                  <a:pt x="1046" y="59"/>
                  <a:pt x="1373" y="45"/>
                  <a:pt x="1558" y="37"/>
                </a:cubicBezTo>
                <a:cubicBezTo>
                  <a:pt x="1869" y="0"/>
                  <a:pt x="2220" y="41"/>
                  <a:pt x="2530" y="48"/>
                </a:cubicBezTo>
                <a:cubicBezTo>
                  <a:pt x="2715" y="58"/>
                  <a:pt x="2725" y="15"/>
                  <a:pt x="2801" y="127"/>
                </a:cubicBezTo>
                <a:cubicBezTo>
                  <a:pt x="2809" y="152"/>
                  <a:pt x="2813" y="176"/>
                  <a:pt x="2835" y="195"/>
                </a:cubicBezTo>
                <a:cubicBezTo>
                  <a:pt x="2855" y="213"/>
                  <a:pt x="2902" y="240"/>
                  <a:pt x="2902" y="240"/>
                </a:cubicBezTo>
                <a:cubicBezTo>
                  <a:pt x="2891" y="295"/>
                  <a:pt x="2883" y="419"/>
                  <a:pt x="2857" y="466"/>
                </a:cubicBezTo>
                <a:cubicBezTo>
                  <a:pt x="2829" y="515"/>
                  <a:pt x="2666" y="510"/>
                  <a:pt x="2654" y="511"/>
                </a:cubicBezTo>
                <a:cubicBezTo>
                  <a:pt x="2650" y="511"/>
                  <a:pt x="2333" y="532"/>
                  <a:pt x="2315" y="533"/>
                </a:cubicBezTo>
                <a:cubicBezTo>
                  <a:pt x="2231" y="551"/>
                  <a:pt x="2167" y="560"/>
                  <a:pt x="2078" y="567"/>
                </a:cubicBezTo>
                <a:cubicBezTo>
                  <a:pt x="2032" y="562"/>
                  <a:pt x="1968" y="558"/>
                  <a:pt x="1920" y="545"/>
                </a:cubicBezTo>
                <a:cubicBezTo>
                  <a:pt x="1885" y="536"/>
                  <a:pt x="1854" y="514"/>
                  <a:pt x="1818" y="511"/>
                </a:cubicBezTo>
                <a:cubicBezTo>
                  <a:pt x="1773" y="507"/>
                  <a:pt x="1728" y="504"/>
                  <a:pt x="1683" y="500"/>
                </a:cubicBezTo>
                <a:cubicBezTo>
                  <a:pt x="1581" y="510"/>
                  <a:pt x="1478" y="523"/>
                  <a:pt x="1378" y="488"/>
                </a:cubicBezTo>
                <a:cubicBezTo>
                  <a:pt x="1212" y="547"/>
                  <a:pt x="992" y="527"/>
                  <a:pt x="824" y="533"/>
                </a:cubicBezTo>
                <a:cubicBezTo>
                  <a:pt x="664" y="530"/>
                  <a:pt x="299" y="577"/>
                  <a:pt x="68" y="500"/>
                </a:cubicBezTo>
                <a:cubicBezTo>
                  <a:pt x="21" y="453"/>
                  <a:pt x="12" y="404"/>
                  <a:pt x="0" y="341"/>
                </a:cubicBezTo>
                <a:cubicBezTo>
                  <a:pt x="18" y="288"/>
                  <a:pt x="20" y="222"/>
                  <a:pt x="45" y="172"/>
                </a:cubicBezTo>
                <a:cubicBezTo>
                  <a:pt x="57" y="148"/>
                  <a:pt x="64" y="112"/>
                  <a:pt x="90" y="104"/>
                </a:cubicBezTo>
                <a:cubicBezTo>
                  <a:pt x="158" y="82"/>
                  <a:pt x="223" y="73"/>
                  <a:pt x="293" y="59"/>
                </a:cubicBezTo>
                <a:close/>
              </a:path>
            </a:pathLst>
          </a:custGeom>
          <a:noFill/>
          <a:ln w="38100" cmpd="sng">
            <a:solidFill>
              <a:srgbClr val="FF505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149" name="Freeform 29"/>
          <p:cNvSpPr>
            <a:spLocks/>
          </p:cNvSpPr>
          <p:nvPr/>
        </p:nvSpPr>
        <p:spPr bwMode="auto">
          <a:xfrm>
            <a:off x="3708400" y="4797425"/>
            <a:ext cx="2836863" cy="898525"/>
          </a:xfrm>
          <a:custGeom>
            <a:avLst/>
            <a:gdLst>
              <a:gd name="T0" fmla="*/ 293 w 2902"/>
              <a:gd name="T1" fmla="*/ 59 h 577"/>
              <a:gd name="T2" fmla="*/ 881 w 2902"/>
              <a:gd name="T3" fmla="*/ 59 h 577"/>
              <a:gd name="T4" fmla="*/ 1558 w 2902"/>
              <a:gd name="T5" fmla="*/ 37 h 577"/>
              <a:gd name="T6" fmla="*/ 2530 w 2902"/>
              <a:gd name="T7" fmla="*/ 48 h 577"/>
              <a:gd name="T8" fmla="*/ 2801 w 2902"/>
              <a:gd name="T9" fmla="*/ 127 h 577"/>
              <a:gd name="T10" fmla="*/ 2835 w 2902"/>
              <a:gd name="T11" fmla="*/ 195 h 577"/>
              <a:gd name="T12" fmla="*/ 2902 w 2902"/>
              <a:gd name="T13" fmla="*/ 240 h 577"/>
              <a:gd name="T14" fmla="*/ 2857 w 2902"/>
              <a:gd name="T15" fmla="*/ 466 h 577"/>
              <a:gd name="T16" fmla="*/ 2654 w 2902"/>
              <a:gd name="T17" fmla="*/ 511 h 577"/>
              <a:gd name="T18" fmla="*/ 2315 w 2902"/>
              <a:gd name="T19" fmla="*/ 533 h 577"/>
              <a:gd name="T20" fmla="*/ 2078 w 2902"/>
              <a:gd name="T21" fmla="*/ 567 h 577"/>
              <a:gd name="T22" fmla="*/ 1920 w 2902"/>
              <a:gd name="T23" fmla="*/ 545 h 577"/>
              <a:gd name="T24" fmla="*/ 1818 w 2902"/>
              <a:gd name="T25" fmla="*/ 511 h 577"/>
              <a:gd name="T26" fmla="*/ 1683 w 2902"/>
              <a:gd name="T27" fmla="*/ 500 h 577"/>
              <a:gd name="T28" fmla="*/ 1378 w 2902"/>
              <a:gd name="T29" fmla="*/ 488 h 577"/>
              <a:gd name="T30" fmla="*/ 824 w 2902"/>
              <a:gd name="T31" fmla="*/ 533 h 577"/>
              <a:gd name="T32" fmla="*/ 68 w 2902"/>
              <a:gd name="T33" fmla="*/ 500 h 577"/>
              <a:gd name="T34" fmla="*/ 0 w 2902"/>
              <a:gd name="T35" fmla="*/ 341 h 577"/>
              <a:gd name="T36" fmla="*/ 45 w 2902"/>
              <a:gd name="T37" fmla="*/ 172 h 577"/>
              <a:gd name="T38" fmla="*/ 90 w 2902"/>
              <a:gd name="T39" fmla="*/ 104 h 577"/>
              <a:gd name="T40" fmla="*/ 293 w 2902"/>
              <a:gd name="T41" fmla="*/ 59 h 5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902" h="577">
                <a:moveTo>
                  <a:pt x="293" y="59"/>
                </a:moveTo>
                <a:cubicBezTo>
                  <a:pt x="579" y="28"/>
                  <a:pt x="252" y="59"/>
                  <a:pt x="881" y="59"/>
                </a:cubicBezTo>
                <a:cubicBezTo>
                  <a:pt x="1046" y="59"/>
                  <a:pt x="1373" y="45"/>
                  <a:pt x="1558" y="37"/>
                </a:cubicBezTo>
                <a:cubicBezTo>
                  <a:pt x="1869" y="0"/>
                  <a:pt x="2220" y="41"/>
                  <a:pt x="2530" y="48"/>
                </a:cubicBezTo>
                <a:cubicBezTo>
                  <a:pt x="2715" y="58"/>
                  <a:pt x="2725" y="15"/>
                  <a:pt x="2801" y="127"/>
                </a:cubicBezTo>
                <a:cubicBezTo>
                  <a:pt x="2809" y="152"/>
                  <a:pt x="2813" y="176"/>
                  <a:pt x="2835" y="195"/>
                </a:cubicBezTo>
                <a:cubicBezTo>
                  <a:pt x="2855" y="213"/>
                  <a:pt x="2902" y="240"/>
                  <a:pt x="2902" y="240"/>
                </a:cubicBezTo>
                <a:cubicBezTo>
                  <a:pt x="2891" y="295"/>
                  <a:pt x="2883" y="419"/>
                  <a:pt x="2857" y="466"/>
                </a:cubicBezTo>
                <a:cubicBezTo>
                  <a:pt x="2829" y="515"/>
                  <a:pt x="2666" y="510"/>
                  <a:pt x="2654" y="511"/>
                </a:cubicBezTo>
                <a:cubicBezTo>
                  <a:pt x="2650" y="511"/>
                  <a:pt x="2333" y="532"/>
                  <a:pt x="2315" y="533"/>
                </a:cubicBezTo>
                <a:cubicBezTo>
                  <a:pt x="2231" y="551"/>
                  <a:pt x="2167" y="560"/>
                  <a:pt x="2078" y="567"/>
                </a:cubicBezTo>
                <a:cubicBezTo>
                  <a:pt x="2032" y="562"/>
                  <a:pt x="1968" y="558"/>
                  <a:pt x="1920" y="545"/>
                </a:cubicBezTo>
                <a:cubicBezTo>
                  <a:pt x="1885" y="536"/>
                  <a:pt x="1854" y="514"/>
                  <a:pt x="1818" y="511"/>
                </a:cubicBezTo>
                <a:cubicBezTo>
                  <a:pt x="1773" y="507"/>
                  <a:pt x="1728" y="504"/>
                  <a:pt x="1683" y="500"/>
                </a:cubicBezTo>
                <a:cubicBezTo>
                  <a:pt x="1581" y="510"/>
                  <a:pt x="1478" y="523"/>
                  <a:pt x="1378" y="488"/>
                </a:cubicBezTo>
                <a:cubicBezTo>
                  <a:pt x="1212" y="547"/>
                  <a:pt x="992" y="527"/>
                  <a:pt x="824" y="533"/>
                </a:cubicBezTo>
                <a:cubicBezTo>
                  <a:pt x="664" y="530"/>
                  <a:pt x="299" y="577"/>
                  <a:pt x="68" y="500"/>
                </a:cubicBezTo>
                <a:cubicBezTo>
                  <a:pt x="21" y="453"/>
                  <a:pt x="12" y="404"/>
                  <a:pt x="0" y="341"/>
                </a:cubicBezTo>
                <a:cubicBezTo>
                  <a:pt x="18" y="288"/>
                  <a:pt x="20" y="222"/>
                  <a:pt x="45" y="172"/>
                </a:cubicBezTo>
                <a:cubicBezTo>
                  <a:pt x="57" y="148"/>
                  <a:pt x="64" y="112"/>
                  <a:pt x="90" y="104"/>
                </a:cubicBezTo>
                <a:cubicBezTo>
                  <a:pt x="158" y="82"/>
                  <a:pt x="223" y="73"/>
                  <a:pt x="293" y="59"/>
                </a:cubicBezTo>
                <a:close/>
              </a:path>
            </a:pathLst>
          </a:custGeom>
          <a:noFill/>
          <a:ln w="38100" cmpd="sng">
            <a:solidFill>
              <a:srgbClr val="FF505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7108455"/>
      </p:ext>
    </p:extLst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51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51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51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514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514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51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51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51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51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51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animBg="1"/>
      <p:bldP spid="5126" grpId="0" animBg="1"/>
      <p:bldP spid="5138" grpId="0" animBg="1"/>
      <p:bldP spid="5139" grpId="0" animBg="1"/>
      <p:bldP spid="5140" grpId="0" animBg="1"/>
      <p:bldP spid="5141" grpId="0" animBg="1"/>
      <p:bldP spid="5142" grpId="0" animBg="1"/>
      <p:bldP spid="5143" grpId="0" animBg="1"/>
      <p:bldP spid="5146" grpId="0" animBg="1"/>
      <p:bldP spid="5147" grpId="0" animBg="1"/>
      <p:bldP spid="5148" grpId="0" animBg="1"/>
      <p:bldP spid="514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2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538" y="2133600"/>
            <a:ext cx="574675" cy="574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2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4438" y="3500438"/>
            <a:ext cx="574675" cy="574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2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313" y="1412875"/>
            <a:ext cx="574675" cy="574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2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1844675"/>
            <a:ext cx="574675" cy="574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2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275" y="3500438"/>
            <a:ext cx="574675" cy="574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5" name="Picture 7" descr="2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8038" y="2205038"/>
            <a:ext cx="574675" cy="574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2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3" y="2781300"/>
            <a:ext cx="574675" cy="574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7" name="Picture 9" descr="2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3644900"/>
            <a:ext cx="574675" cy="574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8" name="Picture 10" descr="2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175" y="2060575"/>
            <a:ext cx="574675" cy="574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9" name="Picture 11" descr="2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3068638"/>
            <a:ext cx="574675" cy="574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2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00" y="1268413"/>
            <a:ext cx="574675" cy="574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1" name="Picture 13" descr="2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150" y="908050"/>
            <a:ext cx="574675" cy="574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2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050" y="2708275"/>
            <a:ext cx="574675" cy="574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3" name="Picture 15" descr="2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2781300"/>
            <a:ext cx="574675" cy="574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2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3800" y="4437063"/>
            <a:ext cx="574675" cy="574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5" name="Picture 17" descr="2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4149725"/>
            <a:ext cx="574675" cy="574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6" name="Picture 18" descr="2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3357563"/>
            <a:ext cx="574675" cy="574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7" name="Picture 19" descr="2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3800" y="2276475"/>
            <a:ext cx="574675" cy="574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8" name="Picture 20" descr="2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2636838"/>
            <a:ext cx="574675" cy="574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9" name="Picture 21" descr="2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4438" y="4652963"/>
            <a:ext cx="574675" cy="574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90" name="Picture 22" descr="2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063" y="3213100"/>
            <a:ext cx="574675" cy="574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91" name="Picture 23" descr="2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463" y="1700213"/>
            <a:ext cx="574675" cy="574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92" name="Picture 24" descr="2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113" y="3573463"/>
            <a:ext cx="574675" cy="574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93" name="Picture 25" descr="2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0" y="4149725"/>
            <a:ext cx="574675" cy="574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94" name="Picture 26" descr="2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113" y="4868863"/>
            <a:ext cx="574675" cy="574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95" name="Picture 27" descr="2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100" y="4581525"/>
            <a:ext cx="574675" cy="574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96" name="Picture 28" descr="2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688" y="3933825"/>
            <a:ext cx="574675" cy="574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97" name="Picture 29" descr="2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263" y="1268413"/>
            <a:ext cx="574675" cy="574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98" name="Picture 30" descr="2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788" y="1844675"/>
            <a:ext cx="574675" cy="574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99" name="Picture 31" descr="2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625" y="2060575"/>
            <a:ext cx="574675" cy="574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00" name="Picture 32" descr="2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788" y="2420938"/>
            <a:ext cx="574675" cy="574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01" name="Picture 33" descr="2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888" y="1125538"/>
            <a:ext cx="574675" cy="574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202" name="AutoShape 34"/>
          <p:cNvSpPr>
            <a:spLocks noChangeArrowheads="1"/>
          </p:cNvSpPr>
          <p:nvPr/>
        </p:nvSpPr>
        <p:spPr bwMode="auto">
          <a:xfrm>
            <a:off x="7308850" y="1125538"/>
            <a:ext cx="1511300" cy="2303462"/>
          </a:xfrm>
          <a:prstGeom prst="wedgeEllipseCallout">
            <a:avLst>
              <a:gd name="adj1" fmla="val -115755"/>
              <a:gd name="adj2" fmla="val 64884"/>
            </a:avLst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2800" b="1">
                <a:solidFill>
                  <a:srgbClr val="333399"/>
                </a:solidFill>
                <a:latin typeface="Times New Roman" pitchFamily="18" charset="0"/>
                <a:ea typeface="楷体_GB2312" pitchFamily="49" charset="-122"/>
              </a:rPr>
              <a:t>大约有多少个？</a:t>
            </a:r>
          </a:p>
        </p:txBody>
      </p:sp>
      <p:sp>
        <p:nvSpPr>
          <p:cNvPr id="7203" name="Freeform 35"/>
          <p:cNvSpPr>
            <a:spLocks/>
          </p:cNvSpPr>
          <p:nvPr/>
        </p:nvSpPr>
        <p:spPr bwMode="auto">
          <a:xfrm>
            <a:off x="863600" y="417513"/>
            <a:ext cx="3167063" cy="5316537"/>
          </a:xfrm>
          <a:custGeom>
            <a:avLst/>
            <a:gdLst>
              <a:gd name="T0" fmla="*/ 703 w 1995"/>
              <a:gd name="T1" fmla="*/ 219 h 3349"/>
              <a:gd name="T2" fmla="*/ 204 w 1995"/>
              <a:gd name="T3" fmla="*/ 1806 h 3349"/>
              <a:gd name="T4" fmla="*/ 658 w 1995"/>
              <a:gd name="T5" fmla="*/ 1806 h 3349"/>
              <a:gd name="T6" fmla="*/ 204 w 1995"/>
              <a:gd name="T7" fmla="*/ 2532 h 3349"/>
              <a:gd name="T8" fmla="*/ 1882 w 1995"/>
              <a:gd name="T9" fmla="*/ 3258 h 3349"/>
              <a:gd name="T10" fmla="*/ 885 w 1995"/>
              <a:gd name="T11" fmla="*/ 1988 h 3349"/>
              <a:gd name="T12" fmla="*/ 1429 w 1995"/>
              <a:gd name="T13" fmla="*/ 1217 h 3349"/>
              <a:gd name="T14" fmla="*/ 1565 w 1995"/>
              <a:gd name="T15" fmla="*/ 491 h 3349"/>
              <a:gd name="T16" fmla="*/ 703 w 1995"/>
              <a:gd name="T17" fmla="*/ 219 h 33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5" h="3349">
                <a:moveTo>
                  <a:pt x="703" y="219"/>
                </a:moveTo>
                <a:cubicBezTo>
                  <a:pt x="476" y="438"/>
                  <a:pt x="211" y="1542"/>
                  <a:pt x="204" y="1806"/>
                </a:cubicBezTo>
                <a:cubicBezTo>
                  <a:pt x="197" y="2070"/>
                  <a:pt x="658" y="1685"/>
                  <a:pt x="658" y="1806"/>
                </a:cubicBezTo>
                <a:cubicBezTo>
                  <a:pt x="658" y="1927"/>
                  <a:pt x="0" y="2290"/>
                  <a:pt x="204" y="2532"/>
                </a:cubicBezTo>
                <a:cubicBezTo>
                  <a:pt x="408" y="2774"/>
                  <a:pt x="1769" y="3349"/>
                  <a:pt x="1882" y="3258"/>
                </a:cubicBezTo>
                <a:cubicBezTo>
                  <a:pt x="1995" y="3167"/>
                  <a:pt x="960" y="2328"/>
                  <a:pt x="885" y="1988"/>
                </a:cubicBezTo>
                <a:cubicBezTo>
                  <a:pt x="810" y="1648"/>
                  <a:pt x="1316" y="1467"/>
                  <a:pt x="1429" y="1217"/>
                </a:cubicBezTo>
                <a:cubicBezTo>
                  <a:pt x="1542" y="967"/>
                  <a:pt x="1693" y="657"/>
                  <a:pt x="1565" y="491"/>
                </a:cubicBezTo>
                <a:cubicBezTo>
                  <a:pt x="1437" y="325"/>
                  <a:pt x="930" y="0"/>
                  <a:pt x="703" y="219"/>
                </a:cubicBezTo>
                <a:close/>
              </a:path>
            </a:pathLst>
          </a:custGeom>
          <a:noFill/>
          <a:ln w="635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204" name="Freeform 36"/>
          <p:cNvSpPr>
            <a:spLocks/>
          </p:cNvSpPr>
          <p:nvPr/>
        </p:nvSpPr>
        <p:spPr bwMode="auto">
          <a:xfrm>
            <a:off x="2411413" y="765175"/>
            <a:ext cx="3479800" cy="4416425"/>
          </a:xfrm>
          <a:custGeom>
            <a:avLst/>
            <a:gdLst>
              <a:gd name="T0" fmla="*/ 953 w 2192"/>
              <a:gd name="T1" fmla="*/ 242 h 2752"/>
              <a:gd name="T2" fmla="*/ 91 w 2192"/>
              <a:gd name="T3" fmla="*/ 1784 h 2752"/>
              <a:gd name="T4" fmla="*/ 408 w 2192"/>
              <a:gd name="T5" fmla="*/ 2102 h 2752"/>
              <a:gd name="T6" fmla="*/ 726 w 2192"/>
              <a:gd name="T7" fmla="*/ 2464 h 2752"/>
              <a:gd name="T8" fmla="*/ 1588 w 2192"/>
              <a:gd name="T9" fmla="*/ 2737 h 2752"/>
              <a:gd name="T10" fmla="*/ 2132 w 2192"/>
              <a:gd name="T11" fmla="*/ 2374 h 2752"/>
              <a:gd name="T12" fmla="*/ 1225 w 2192"/>
              <a:gd name="T13" fmla="*/ 2011 h 2752"/>
              <a:gd name="T14" fmla="*/ 1316 w 2192"/>
              <a:gd name="T15" fmla="*/ 1240 h 2752"/>
              <a:gd name="T16" fmla="*/ 907 w 2192"/>
              <a:gd name="T17" fmla="*/ 968 h 2752"/>
              <a:gd name="T18" fmla="*/ 1089 w 2192"/>
              <a:gd name="T19" fmla="*/ 333 h 2752"/>
              <a:gd name="T20" fmla="*/ 953 w 2192"/>
              <a:gd name="T21" fmla="*/ 242 h 27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92" h="2752">
                <a:moveTo>
                  <a:pt x="953" y="242"/>
                </a:moveTo>
                <a:cubicBezTo>
                  <a:pt x="787" y="484"/>
                  <a:pt x="182" y="1474"/>
                  <a:pt x="91" y="1784"/>
                </a:cubicBezTo>
                <a:cubicBezTo>
                  <a:pt x="0" y="2094"/>
                  <a:pt x="302" y="1989"/>
                  <a:pt x="408" y="2102"/>
                </a:cubicBezTo>
                <a:cubicBezTo>
                  <a:pt x="514" y="2215"/>
                  <a:pt x="529" y="2358"/>
                  <a:pt x="726" y="2464"/>
                </a:cubicBezTo>
                <a:cubicBezTo>
                  <a:pt x="923" y="2570"/>
                  <a:pt x="1354" y="2752"/>
                  <a:pt x="1588" y="2737"/>
                </a:cubicBezTo>
                <a:cubicBezTo>
                  <a:pt x="1822" y="2722"/>
                  <a:pt x="2192" y="2495"/>
                  <a:pt x="2132" y="2374"/>
                </a:cubicBezTo>
                <a:cubicBezTo>
                  <a:pt x="2072" y="2253"/>
                  <a:pt x="1361" y="2200"/>
                  <a:pt x="1225" y="2011"/>
                </a:cubicBezTo>
                <a:cubicBezTo>
                  <a:pt x="1089" y="1822"/>
                  <a:pt x="1369" y="1414"/>
                  <a:pt x="1316" y="1240"/>
                </a:cubicBezTo>
                <a:cubicBezTo>
                  <a:pt x="1263" y="1066"/>
                  <a:pt x="945" y="1119"/>
                  <a:pt x="907" y="968"/>
                </a:cubicBezTo>
                <a:cubicBezTo>
                  <a:pt x="869" y="817"/>
                  <a:pt x="1089" y="454"/>
                  <a:pt x="1089" y="333"/>
                </a:cubicBezTo>
                <a:cubicBezTo>
                  <a:pt x="1089" y="212"/>
                  <a:pt x="1119" y="0"/>
                  <a:pt x="953" y="242"/>
                </a:cubicBezTo>
                <a:close/>
              </a:path>
            </a:pathLst>
          </a:custGeom>
          <a:noFill/>
          <a:ln w="63500">
            <a:solidFill>
              <a:srgbClr val="8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pic>
        <p:nvPicPr>
          <p:cNvPr id="7205" name="Picture 37" descr="2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500" y="2565400"/>
            <a:ext cx="574675" cy="574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206" name="Freeform 38"/>
          <p:cNvSpPr>
            <a:spLocks/>
          </p:cNvSpPr>
          <p:nvPr/>
        </p:nvSpPr>
        <p:spPr bwMode="auto">
          <a:xfrm>
            <a:off x="3984625" y="920750"/>
            <a:ext cx="3048000" cy="2603500"/>
          </a:xfrm>
          <a:custGeom>
            <a:avLst/>
            <a:gdLst>
              <a:gd name="T0" fmla="*/ 1595 w 1920"/>
              <a:gd name="T1" fmla="*/ 38 h 1640"/>
              <a:gd name="T2" fmla="*/ 688 w 1920"/>
              <a:gd name="T3" fmla="*/ 129 h 1640"/>
              <a:gd name="T4" fmla="*/ 98 w 1920"/>
              <a:gd name="T5" fmla="*/ 764 h 1640"/>
              <a:gd name="T6" fmla="*/ 98 w 1920"/>
              <a:gd name="T7" fmla="*/ 990 h 1640"/>
              <a:gd name="T8" fmla="*/ 506 w 1920"/>
              <a:gd name="T9" fmla="*/ 1580 h 1640"/>
              <a:gd name="T10" fmla="*/ 914 w 1920"/>
              <a:gd name="T11" fmla="*/ 1353 h 1640"/>
              <a:gd name="T12" fmla="*/ 1776 w 1920"/>
              <a:gd name="T13" fmla="*/ 1444 h 1640"/>
              <a:gd name="T14" fmla="*/ 1776 w 1920"/>
              <a:gd name="T15" fmla="*/ 355 h 1640"/>
              <a:gd name="T16" fmla="*/ 1595 w 1920"/>
              <a:gd name="T17" fmla="*/ 38 h 16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20" h="1640">
                <a:moveTo>
                  <a:pt x="1595" y="38"/>
                </a:moveTo>
                <a:cubicBezTo>
                  <a:pt x="1414" y="0"/>
                  <a:pt x="937" y="8"/>
                  <a:pt x="688" y="129"/>
                </a:cubicBezTo>
                <a:cubicBezTo>
                  <a:pt x="439" y="250"/>
                  <a:pt x="196" y="620"/>
                  <a:pt x="98" y="764"/>
                </a:cubicBezTo>
                <a:cubicBezTo>
                  <a:pt x="0" y="908"/>
                  <a:pt x="30" y="854"/>
                  <a:pt x="98" y="990"/>
                </a:cubicBezTo>
                <a:cubicBezTo>
                  <a:pt x="166" y="1126"/>
                  <a:pt x="370" y="1520"/>
                  <a:pt x="506" y="1580"/>
                </a:cubicBezTo>
                <a:cubicBezTo>
                  <a:pt x="642" y="1640"/>
                  <a:pt x="702" y="1376"/>
                  <a:pt x="914" y="1353"/>
                </a:cubicBezTo>
                <a:cubicBezTo>
                  <a:pt x="1126" y="1330"/>
                  <a:pt x="1632" y="1610"/>
                  <a:pt x="1776" y="1444"/>
                </a:cubicBezTo>
                <a:cubicBezTo>
                  <a:pt x="1920" y="1278"/>
                  <a:pt x="1806" y="589"/>
                  <a:pt x="1776" y="355"/>
                </a:cubicBezTo>
                <a:cubicBezTo>
                  <a:pt x="1746" y="121"/>
                  <a:pt x="1776" y="76"/>
                  <a:pt x="1595" y="38"/>
                </a:cubicBezTo>
                <a:close/>
              </a:path>
            </a:pathLst>
          </a:custGeom>
          <a:noFill/>
          <a:ln w="63500">
            <a:solidFill>
              <a:srgbClr val="FF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1132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20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02" grpId="0" animBg="1"/>
      <p:bldP spid="7203" grpId="0" animBg="1"/>
      <p:bldP spid="7204" grpId="0" animBg="1"/>
      <p:bldP spid="720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AutoShape 1026"/>
          <p:cNvSpPr>
            <a:spLocks noChangeArrowheads="1"/>
          </p:cNvSpPr>
          <p:nvPr/>
        </p:nvSpPr>
        <p:spPr bwMode="auto">
          <a:xfrm rot="600000" flipV="1">
            <a:off x="3789363" y="1700213"/>
            <a:ext cx="168275" cy="1763712"/>
          </a:xfrm>
          <a:prstGeom prst="can">
            <a:avLst>
              <a:gd name="adj" fmla="val 42361"/>
            </a:avLst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5363" name="AutoShape 1027"/>
          <p:cNvSpPr>
            <a:spLocks noChangeArrowheads="1"/>
          </p:cNvSpPr>
          <p:nvPr/>
        </p:nvSpPr>
        <p:spPr bwMode="auto">
          <a:xfrm rot="600000" flipV="1">
            <a:off x="4114800" y="1700213"/>
            <a:ext cx="168275" cy="1763712"/>
          </a:xfrm>
          <a:prstGeom prst="can">
            <a:avLst>
              <a:gd name="adj" fmla="val 42361"/>
            </a:avLst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5364" name="AutoShape 1028"/>
          <p:cNvSpPr>
            <a:spLocks noChangeArrowheads="1"/>
          </p:cNvSpPr>
          <p:nvPr/>
        </p:nvSpPr>
        <p:spPr bwMode="auto">
          <a:xfrm rot="600000" flipV="1">
            <a:off x="6629400" y="1700213"/>
            <a:ext cx="168275" cy="1763712"/>
          </a:xfrm>
          <a:prstGeom prst="can">
            <a:avLst>
              <a:gd name="adj" fmla="val 42361"/>
            </a:avLst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5365" name="AutoShape 1029"/>
          <p:cNvSpPr>
            <a:spLocks noChangeArrowheads="1"/>
          </p:cNvSpPr>
          <p:nvPr/>
        </p:nvSpPr>
        <p:spPr bwMode="auto">
          <a:xfrm rot="600000" flipV="1">
            <a:off x="4556125" y="1709738"/>
            <a:ext cx="168275" cy="1763712"/>
          </a:xfrm>
          <a:prstGeom prst="can">
            <a:avLst>
              <a:gd name="adj" fmla="val 42361"/>
            </a:avLst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5366" name="AutoShape 1030"/>
          <p:cNvSpPr>
            <a:spLocks noChangeArrowheads="1"/>
          </p:cNvSpPr>
          <p:nvPr/>
        </p:nvSpPr>
        <p:spPr bwMode="auto">
          <a:xfrm rot="600000" flipV="1">
            <a:off x="4860925" y="1709738"/>
            <a:ext cx="168275" cy="1763712"/>
          </a:xfrm>
          <a:prstGeom prst="can">
            <a:avLst>
              <a:gd name="adj" fmla="val 42361"/>
            </a:avLst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5367" name="AutoShape 1031"/>
          <p:cNvSpPr>
            <a:spLocks noChangeArrowheads="1"/>
          </p:cNvSpPr>
          <p:nvPr/>
        </p:nvSpPr>
        <p:spPr bwMode="auto">
          <a:xfrm rot="600000" flipV="1">
            <a:off x="5200650" y="1709738"/>
            <a:ext cx="168275" cy="1763712"/>
          </a:xfrm>
          <a:prstGeom prst="can">
            <a:avLst>
              <a:gd name="adj" fmla="val 42361"/>
            </a:avLst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5368" name="AutoShape 1032"/>
          <p:cNvSpPr>
            <a:spLocks noChangeArrowheads="1"/>
          </p:cNvSpPr>
          <p:nvPr/>
        </p:nvSpPr>
        <p:spPr bwMode="auto">
          <a:xfrm rot="600000" flipV="1">
            <a:off x="5561013" y="1709738"/>
            <a:ext cx="168275" cy="1763712"/>
          </a:xfrm>
          <a:prstGeom prst="can">
            <a:avLst>
              <a:gd name="adj" fmla="val 42361"/>
            </a:avLst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5369" name="AutoShape 1033"/>
          <p:cNvSpPr>
            <a:spLocks noChangeArrowheads="1"/>
          </p:cNvSpPr>
          <p:nvPr/>
        </p:nvSpPr>
        <p:spPr bwMode="auto">
          <a:xfrm rot="600000" flipV="1">
            <a:off x="5913438" y="1709738"/>
            <a:ext cx="168275" cy="1763712"/>
          </a:xfrm>
          <a:prstGeom prst="can">
            <a:avLst>
              <a:gd name="adj" fmla="val 42361"/>
            </a:avLst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5370" name="AutoShape 1034"/>
          <p:cNvSpPr>
            <a:spLocks noChangeArrowheads="1"/>
          </p:cNvSpPr>
          <p:nvPr/>
        </p:nvSpPr>
        <p:spPr bwMode="auto">
          <a:xfrm rot="600000" flipV="1">
            <a:off x="6253163" y="1709738"/>
            <a:ext cx="168275" cy="1763712"/>
          </a:xfrm>
          <a:prstGeom prst="can">
            <a:avLst>
              <a:gd name="adj" fmla="val 42361"/>
            </a:avLst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15371" name="Group 1035"/>
          <p:cNvGrpSpPr>
            <a:grpSpLocks/>
          </p:cNvGrpSpPr>
          <p:nvPr/>
        </p:nvGrpSpPr>
        <p:grpSpPr bwMode="auto">
          <a:xfrm>
            <a:off x="1981200" y="1700213"/>
            <a:ext cx="676275" cy="1943100"/>
            <a:chOff x="1610" y="1570"/>
            <a:chExt cx="426" cy="1224"/>
          </a:xfrm>
        </p:grpSpPr>
        <p:sp>
          <p:nvSpPr>
            <p:cNvPr id="15372" name="AutoShape 1036"/>
            <p:cNvSpPr>
              <a:spLocks noChangeArrowheads="1"/>
            </p:cNvSpPr>
            <p:nvPr/>
          </p:nvSpPr>
          <p:spPr bwMode="auto">
            <a:xfrm rot="600000" flipV="1">
              <a:off x="1675" y="1683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5373" name="AutoShape 1037"/>
            <p:cNvSpPr>
              <a:spLocks noChangeArrowheads="1"/>
            </p:cNvSpPr>
            <p:nvPr/>
          </p:nvSpPr>
          <p:spPr bwMode="auto">
            <a:xfrm rot="600000" flipV="1">
              <a:off x="1762" y="1676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5374" name="AutoShape 1038"/>
            <p:cNvSpPr>
              <a:spLocks noChangeArrowheads="1"/>
            </p:cNvSpPr>
            <p:nvPr/>
          </p:nvSpPr>
          <p:spPr bwMode="auto">
            <a:xfrm rot="600000" flipV="1">
              <a:off x="1856" y="1676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5375" name="AutoShape 1039"/>
            <p:cNvSpPr>
              <a:spLocks noChangeArrowheads="1"/>
            </p:cNvSpPr>
            <p:nvPr/>
          </p:nvSpPr>
          <p:spPr bwMode="auto">
            <a:xfrm rot="600000" flipV="1">
              <a:off x="1610" y="1636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5376" name="AutoShape 1040"/>
            <p:cNvSpPr>
              <a:spLocks noChangeArrowheads="1"/>
            </p:cNvSpPr>
            <p:nvPr/>
          </p:nvSpPr>
          <p:spPr bwMode="auto">
            <a:xfrm rot="600000" flipV="1">
              <a:off x="1711" y="1623"/>
              <a:ext cx="107" cy="1111"/>
            </a:xfrm>
            <a:prstGeom prst="can">
              <a:avLst>
                <a:gd name="adj" fmla="val 41965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5377" name="AutoShape 1041"/>
            <p:cNvSpPr>
              <a:spLocks noChangeArrowheads="1"/>
            </p:cNvSpPr>
            <p:nvPr/>
          </p:nvSpPr>
          <p:spPr bwMode="auto">
            <a:xfrm rot="600000" flipV="1">
              <a:off x="1813" y="1623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5378" name="AutoShape 1042"/>
            <p:cNvSpPr>
              <a:spLocks noChangeArrowheads="1"/>
            </p:cNvSpPr>
            <p:nvPr/>
          </p:nvSpPr>
          <p:spPr bwMode="auto">
            <a:xfrm rot="600000" flipV="1">
              <a:off x="1914" y="1630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5379" name="AutoShape 1043"/>
            <p:cNvSpPr>
              <a:spLocks noChangeArrowheads="1"/>
            </p:cNvSpPr>
            <p:nvPr/>
          </p:nvSpPr>
          <p:spPr bwMode="auto">
            <a:xfrm rot="600000" flipV="1">
              <a:off x="1668" y="1577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5380" name="AutoShape 1044"/>
            <p:cNvSpPr>
              <a:spLocks noChangeArrowheads="1"/>
            </p:cNvSpPr>
            <p:nvPr/>
          </p:nvSpPr>
          <p:spPr bwMode="auto">
            <a:xfrm rot="600000" flipV="1">
              <a:off x="1762" y="1570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5381" name="AutoShape 1045"/>
            <p:cNvSpPr>
              <a:spLocks noChangeArrowheads="1"/>
            </p:cNvSpPr>
            <p:nvPr/>
          </p:nvSpPr>
          <p:spPr bwMode="auto">
            <a:xfrm rot="600000" flipV="1">
              <a:off x="1863" y="1577"/>
              <a:ext cx="107" cy="1111"/>
            </a:xfrm>
            <a:prstGeom prst="can">
              <a:avLst>
                <a:gd name="adj" fmla="val 41965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5382" name="Freeform 1046"/>
            <p:cNvSpPr>
              <a:spLocks/>
            </p:cNvSpPr>
            <p:nvPr/>
          </p:nvSpPr>
          <p:spPr bwMode="auto">
            <a:xfrm>
              <a:off x="1640" y="1984"/>
              <a:ext cx="396" cy="158"/>
            </a:xfrm>
            <a:custGeom>
              <a:avLst/>
              <a:gdLst>
                <a:gd name="T0" fmla="*/ 0 w 420"/>
                <a:gd name="T1" fmla="*/ 133 h 153"/>
                <a:gd name="T2" fmla="*/ 42 w 420"/>
                <a:gd name="T3" fmla="*/ 103 h 153"/>
                <a:gd name="T4" fmla="*/ 114 w 420"/>
                <a:gd name="T5" fmla="*/ 55 h 153"/>
                <a:gd name="T6" fmla="*/ 168 w 420"/>
                <a:gd name="T7" fmla="*/ 31 h 153"/>
                <a:gd name="T8" fmla="*/ 240 w 420"/>
                <a:gd name="T9" fmla="*/ 37 h 153"/>
                <a:gd name="T10" fmla="*/ 216 w 420"/>
                <a:gd name="T11" fmla="*/ 67 h 153"/>
                <a:gd name="T12" fmla="*/ 180 w 420"/>
                <a:gd name="T13" fmla="*/ 55 h 153"/>
                <a:gd name="T14" fmla="*/ 162 w 420"/>
                <a:gd name="T15" fmla="*/ 49 h 153"/>
                <a:gd name="T16" fmla="*/ 222 w 420"/>
                <a:gd name="T17" fmla="*/ 19 h 153"/>
                <a:gd name="T18" fmla="*/ 240 w 420"/>
                <a:gd name="T19" fmla="*/ 25 h 153"/>
                <a:gd name="T20" fmla="*/ 258 w 420"/>
                <a:gd name="T21" fmla="*/ 37 h 153"/>
                <a:gd name="T22" fmla="*/ 294 w 420"/>
                <a:gd name="T23" fmla="*/ 49 h 153"/>
                <a:gd name="T24" fmla="*/ 324 w 420"/>
                <a:gd name="T25" fmla="*/ 43 h 153"/>
                <a:gd name="T26" fmla="*/ 300 w 420"/>
                <a:gd name="T27" fmla="*/ 1 h 153"/>
                <a:gd name="T28" fmla="*/ 258 w 420"/>
                <a:gd name="T29" fmla="*/ 7 h 153"/>
                <a:gd name="T30" fmla="*/ 246 w 420"/>
                <a:gd name="T31" fmla="*/ 37 h 153"/>
                <a:gd name="T32" fmla="*/ 282 w 420"/>
                <a:gd name="T33" fmla="*/ 49 h 153"/>
                <a:gd name="T34" fmla="*/ 372 w 420"/>
                <a:gd name="T35" fmla="*/ 85 h 153"/>
                <a:gd name="T36" fmla="*/ 408 w 420"/>
                <a:gd name="T37" fmla="*/ 133 h 153"/>
                <a:gd name="T38" fmla="*/ 420 w 420"/>
                <a:gd name="T39" fmla="*/ 15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0" h="153">
                  <a:moveTo>
                    <a:pt x="0" y="133"/>
                  </a:moveTo>
                  <a:cubicBezTo>
                    <a:pt x="10" y="103"/>
                    <a:pt x="0" y="117"/>
                    <a:pt x="42" y="103"/>
                  </a:cubicBezTo>
                  <a:cubicBezTo>
                    <a:pt x="68" y="94"/>
                    <a:pt x="88" y="64"/>
                    <a:pt x="114" y="55"/>
                  </a:cubicBezTo>
                  <a:cubicBezTo>
                    <a:pt x="157" y="41"/>
                    <a:pt x="139" y="50"/>
                    <a:pt x="168" y="31"/>
                  </a:cubicBezTo>
                  <a:cubicBezTo>
                    <a:pt x="192" y="33"/>
                    <a:pt x="218" y="27"/>
                    <a:pt x="240" y="37"/>
                  </a:cubicBezTo>
                  <a:cubicBezTo>
                    <a:pt x="273" y="52"/>
                    <a:pt x="223" y="65"/>
                    <a:pt x="216" y="67"/>
                  </a:cubicBezTo>
                  <a:cubicBezTo>
                    <a:pt x="204" y="63"/>
                    <a:pt x="192" y="59"/>
                    <a:pt x="180" y="55"/>
                  </a:cubicBezTo>
                  <a:cubicBezTo>
                    <a:pt x="174" y="53"/>
                    <a:pt x="162" y="49"/>
                    <a:pt x="162" y="49"/>
                  </a:cubicBezTo>
                  <a:cubicBezTo>
                    <a:pt x="146" y="0"/>
                    <a:pt x="173" y="14"/>
                    <a:pt x="222" y="19"/>
                  </a:cubicBezTo>
                  <a:cubicBezTo>
                    <a:pt x="228" y="21"/>
                    <a:pt x="234" y="22"/>
                    <a:pt x="240" y="25"/>
                  </a:cubicBezTo>
                  <a:cubicBezTo>
                    <a:pt x="246" y="28"/>
                    <a:pt x="251" y="34"/>
                    <a:pt x="258" y="37"/>
                  </a:cubicBezTo>
                  <a:cubicBezTo>
                    <a:pt x="270" y="42"/>
                    <a:pt x="294" y="49"/>
                    <a:pt x="294" y="49"/>
                  </a:cubicBezTo>
                  <a:cubicBezTo>
                    <a:pt x="304" y="47"/>
                    <a:pt x="316" y="49"/>
                    <a:pt x="324" y="43"/>
                  </a:cubicBezTo>
                  <a:cubicBezTo>
                    <a:pt x="350" y="26"/>
                    <a:pt x="311" y="5"/>
                    <a:pt x="300" y="1"/>
                  </a:cubicBezTo>
                  <a:cubicBezTo>
                    <a:pt x="286" y="3"/>
                    <a:pt x="272" y="3"/>
                    <a:pt x="258" y="7"/>
                  </a:cubicBezTo>
                  <a:cubicBezTo>
                    <a:pt x="248" y="10"/>
                    <a:pt x="226" y="23"/>
                    <a:pt x="246" y="37"/>
                  </a:cubicBezTo>
                  <a:cubicBezTo>
                    <a:pt x="256" y="44"/>
                    <a:pt x="270" y="45"/>
                    <a:pt x="282" y="49"/>
                  </a:cubicBezTo>
                  <a:cubicBezTo>
                    <a:pt x="313" y="59"/>
                    <a:pt x="342" y="75"/>
                    <a:pt x="372" y="85"/>
                  </a:cubicBezTo>
                  <a:cubicBezTo>
                    <a:pt x="386" y="106"/>
                    <a:pt x="386" y="119"/>
                    <a:pt x="408" y="133"/>
                  </a:cubicBezTo>
                  <a:cubicBezTo>
                    <a:pt x="415" y="153"/>
                    <a:pt x="408" y="151"/>
                    <a:pt x="420" y="151"/>
                  </a:cubicBezTo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15383" name="AutoShape 1047"/>
          <p:cNvSpPr>
            <a:spLocks/>
          </p:cNvSpPr>
          <p:nvPr/>
        </p:nvSpPr>
        <p:spPr bwMode="auto">
          <a:xfrm rot="16200000">
            <a:off x="4800600" y="1776413"/>
            <a:ext cx="1066800" cy="3657600"/>
          </a:xfrm>
          <a:prstGeom prst="leftBrace">
            <a:avLst>
              <a:gd name="adj1" fmla="val 28571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5384" name="Text Box 1048"/>
          <p:cNvSpPr txBox="1">
            <a:spLocks noChangeArrowheads="1"/>
          </p:cNvSpPr>
          <p:nvPr/>
        </p:nvSpPr>
        <p:spPr bwMode="auto">
          <a:xfrm>
            <a:off x="5029200" y="4062413"/>
            <a:ext cx="8382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solidFill>
                  <a:srgbClr val="000000"/>
                </a:solidFill>
              </a:rPr>
              <a:t>10</a:t>
            </a: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5385" name="Text Box 1049"/>
          <p:cNvSpPr txBox="1">
            <a:spLocks noChangeArrowheads="1"/>
          </p:cNvSpPr>
          <p:nvPr/>
        </p:nvSpPr>
        <p:spPr bwMode="auto">
          <a:xfrm>
            <a:off x="1752600" y="3833813"/>
            <a:ext cx="8382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solidFill>
                  <a:srgbClr val="000000"/>
                </a:solidFill>
              </a:rPr>
              <a:t>10</a:t>
            </a:r>
            <a:endParaRPr lang="en-US" altLang="zh-CN">
              <a:solidFill>
                <a:srgbClr val="000000"/>
              </a:solidFill>
            </a:endParaRPr>
          </a:p>
        </p:txBody>
      </p:sp>
      <p:grpSp>
        <p:nvGrpSpPr>
          <p:cNvPr id="15386" name="Group 1050"/>
          <p:cNvGrpSpPr>
            <a:grpSpLocks/>
          </p:cNvGrpSpPr>
          <p:nvPr/>
        </p:nvGrpSpPr>
        <p:grpSpPr bwMode="auto">
          <a:xfrm>
            <a:off x="2752725" y="1700213"/>
            <a:ext cx="676275" cy="1943100"/>
            <a:chOff x="1610" y="1570"/>
            <a:chExt cx="426" cy="1224"/>
          </a:xfrm>
        </p:grpSpPr>
        <p:sp>
          <p:nvSpPr>
            <p:cNvPr id="15387" name="AutoShape 1051"/>
            <p:cNvSpPr>
              <a:spLocks noChangeArrowheads="1"/>
            </p:cNvSpPr>
            <p:nvPr/>
          </p:nvSpPr>
          <p:spPr bwMode="auto">
            <a:xfrm rot="600000" flipV="1">
              <a:off x="1675" y="1683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5388" name="AutoShape 1052"/>
            <p:cNvSpPr>
              <a:spLocks noChangeArrowheads="1"/>
            </p:cNvSpPr>
            <p:nvPr/>
          </p:nvSpPr>
          <p:spPr bwMode="auto">
            <a:xfrm rot="600000" flipV="1">
              <a:off x="1762" y="1676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5389" name="AutoShape 1053"/>
            <p:cNvSpPr>
              <a:spLocks noChangeArrowheads="1"/>
            </p:cNvSpPr>
            <p:nvPr/>
          </p:nvSpPr>
          <p:spPr bwMode="auto">
            <a:xfrm rot="600000" flipV="1">
              <a:off x="1856" y="1676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5390" name="AutoShape 1054"/>
            <p:cNvSpPr>
              <a:spLocks noChangeArrowheads="1"/>
            </p:cNvSpPr>
            <p:nvPr/>
          </p:nvSpPr>
          <p:spPr bwMode="auto">
            <a:xfrm rot="600000" flipV="1">
              <a:off x="1610" y="1636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5391" name="AutoShape 1055"/>
            <p:cNvSpPr>
              <a:spLocks noChangeArrowheads="1"/>
            </p:cNvSpPr>
            <p:nvPr/>
          </p:nvSpPr>
          <p:spPr bwMode="auto">
            <a:xfrm rot="600000" flipV="1">
              <a:off x="1711" y="1623"/>
              <a:ext cx="107" cy="1111"/>
            </a:xfrm>
            <a:prstGeom prst="can">
              <a:avLst>
                <a:gd name="adj" fmla="val 41965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5392" name="AutoShape 1056"/>
            <p:cNvSpPr>
              <a:spLocks noChangeArrowheads="1"/>
            </p:cNvSpPr>
            <p:nvPr/>
          </p:nvSpPr>
          <p:spPr bwMode="auto">
            <a:xfrm rot="600000" flipV="1">
              <a:off x="1813" y="1623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5393" name="AutoShape 1057"/>
            <p:cNvSpPr>
              <a:spLocks noChangeArrowheads="1"/>
            </p:cNvSpPr>
            <p:nvPr/>
          </p:nvSpPr>
          <p:spPr bwMode="auto">
            <a:xfrm rot="600000" flipV="1">
              <a:off x="1914" y="1630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5394" name="AutoShape 1058"/>
            <p:cNvSpPr>
              <a:spLocks noChangeArrowheads="1"/>
            </p:cNvSpPr>
            <p:nvPr/>
          </p:nvSpPr>
          <p:spPr bwMode="auto">
            <a:xfrm rot="600000" flipV="1">
              <a:off x="1668" y="1577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5395" name="AutoShape 1059"/>
            <p:cNvSpPr>
              <a:spLocks noChangeArrowheads="1"/>
            </p:cNvSpPr>
            <p:nvPr/>
          </p:nvSpPr>
          <p:spPr bwMode="auto">
            <a:xfrm rot="600000" flipV="1">
              <a:off x="1762" y="1570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5396" name="AutoShape 1060"/>
            <p:cNvSpPr>
              <a:spLocks noChangeArrowheads="1"/>
            </p:cNvSpPr>
            <p:nvPr/>
          </p:nvSpPr>
          <p:spPr bwMode="auto">
            <a:xfrm rot="600000" flipV="1">
              <a:off x="1863" y="1577"/>
              <a:ext cx="107" cy="1111"/>
            </a:xfrm>
            <a:prstGeom prst="can">
              <a:avLst>
                <a:gd name="adj" fmla="val 41965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5397" name="Freeform 1061"/>
            <p:cNvSpPr>
              <a:spLocks/>
            </p:cNvSpPr>
            <p:nvPr/>
          </p:nvSpPr>
          <p:spPr bwMode="auto">
            <a:xfrm>
              <a:off x="1640" y="1984"/>
              <a:ext cx="396" cy="158"/>
            </a:xfrm>
            <a:custGeom>
              <a:avLst/>
              <a:gdLst>
                <a:gd name="T0" fmla="*/ 0 w 420"/>
                <a:gd name="T1" fmla="*/ 133 h 153"/>
                <a:gd name="T2" fmla="*/ 42 w 420"/>
                <a:gd name="T3" fmla="*/ 103 h 153"/>
                <a:gd name="T4" fmla="*/ 114 w 420"/>
                <a:gd name="T5" fmla="*/ 55 h 153"/>
                <a:gd name="T6" fmla="*/ 168 w 420"/>
                <a:gd name="T7" fmla="*/ 31 h 153"/>
                <a:gd name="T8" fmla="*/ 240 w 420"/>
                <a:gd name="T9" fmla="*/ 37 h 153"/>
                <a:gd name="T10" fmla="*/ 216 w 420"/>
                <a:gd name="T11" fmla="*/ 67 h 153"/>
                <a:gd name="T12" fmla="*/ 180 w 420"/>
                <a:gd name="T13" fmla="*/ 55 h 153"/>
                <a:gd name="T14" fmla="*/ 162 w 420"/>
                <a:gd name="T15" fmla="*/ 49 h 153"/>
                <a:gd name="T16" fmla="*/ 222 w 420"/>
                <a:gd name="T17" fmla="*/ 19 h 153"/>
                <a:gd name="T18" fmla="*/ 240 w 420"/>
                <a:gd name="T19" fmla="*/ 25 h 153"/>
                <a:gd name="T20" fmla="*/ 258 w 420"/>
                <a:gd name="T21" fmla="*/ 37 h 153"/>
                <a:gd name="T22" fmla="*/ 294 w 420"/>
                <a:gd name="T23" fmla="*/ 49 h 153"/>
                <a:gd name="T24" fmla="*/ 324 w 420"/>
                <a:gd name="T25" fmla="*/ 43 h 153"/>
                <a:gd name="T26" fmla="*/ 300 w 420"/>
                <a:gd name="T27" fmla="*/ 1 h 153"/>
                <a:gd name="T28" fmla="*/ 258 w 420"/>
                <a:gd name="T29" fmla="*/ 7 h 153"/>
                <a:gd name="T30" fmla="*/ 246 w 420"/>
                <a:gd name="T31" fmla="*/ 37 h 153"/>
                <a:gd name="T32" fmla="*/ 282 w 420"/>
                <a:gd name="T33" fmla="*/ 49 h 153"/>
                <a:gd name="T34" fmla="*/ 372 w 420"/>
                <a:gd name="T35" fmla="*/ 85 h 153"/>
                <a:gd name="T36" fmla="*/ 408 w 420"/>
                <a:gd name="T37" fmla="*/ 133 h 153"/>
                <a:gd name="T38" fmla="*/ 420 w 420"/>
                <a:gd name="T39" fmla="*/ 15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0" h="153">
                  <a:moveTo>
                    <a:pt x="0" y="133"/>
                  </a:moveTo>
                  <a:cubicBezTo>
                    <a:pt x="10" y="103"/>
                    <a:pt x="0" y="117"/>
                    <a:pt x="42" y="103"/>
                  </a:cubicBezTo>
                  <a:cubicBezTo>
                    <a:pt x="68" y="94"/>
                    <a:pt x="88" y="64"/>
                    <a:pt x="114" y="55"/>
                  </a:cubicBezTo>
                  <a:cubicBezTo>
                    <a:pt x="157" y="41"/>
                    <a:pt x="139" y="50"/>
                    <a:pt x="168" y="31"/>
                  </a:cubicBezTo>
                  <a:cubicBezTo>
                    <a:pt x="192" y="33"/>
                    <a:pt x="218" y="27"/>
                    <a:pt x="240" y="37"/>
                  </a:cubicBezTo>
                  <a:cubicBezTo>
                    <a:pt x="273" y="52"/>
                    <a:pt x="223" y="65"/>
                    <a:pt x="216" y="67"/>
                  </a:cubicBezTo>
                  <a:cubicBezTo>
                    <a:pt x="204" y="63"/>
                    <a:pt x="192" y="59"/>
                    <a:pt x="180" y="55"/>
                  </a:cubicBezTo>
                  <a:cubicBezTo>
                    <a:pt x="174" y="53"/>
                    <a:pt x="162" y="49"/>
                    <a:pt x="162" y="49"/>
                  </a:cubicBezTo>
                  <a:cubicBezTo>
                    <a:pt x="146" y="0"/>
                    <a:pt x="173" y="14"/>
                    <a:pt x="222" y="19"/>
                  </a:cubicBezTo>
                  <a:cubicBezTo>
                    <a:pt x="228" y="21"/>
                    <a:pt x="234" y="22"/>
                    <a:pt x="240" y="25"/>
                  </a:cubicBezTo>
                  <a:cubicBezTo>
                    <a:pt x="246" y="28"/>
                    <a:pt x="251" y="34"/>
                    <a:pt x="258" y="37"/>
                  </a:cubicBezTo>
                  <a:cubicBezTo>
                    <a:pt x="270" y="42"/>
                    <a:pt x="294" y="49"/>
                    <a:pt x="294" y="49"/>
                  </a:cubicBezTo>
                  <a:cubicBezTo>
                    <a:pt x="304" y="47"/>
                    <a:pt x="316" y="49"/>
                    <a:pt x="324" y="43"/>
                  </a:cubicBezTo>
                  <a:cubicBezTo>
                    <a:pt x="350" y="26"/>
                    <a:pt x="311" y="5"/>
                    <a:pt x="300" y="1"/>
                  </a:cubicBezTo>
                  <a:cubicBezTo>
                    <a:pt x="286" y="3"/>
                    <a:pt x="272" y="3"/>
                    <a:pt x="258" y="7"/>
                  </a:cubicBezTo>
                  <a:cubicBezTo>
                    <a:pt x="248" y="10"/>
                    <a:pt x="226" y="23"/>
                    <a:pt x="246" y="37"/>
                  </a:cubicBezTo>
                  <a:cubicBezTo>
                    <a:pt x="256" y="44"/>
                    <a:pt x="270" y="45"/>
                    <a:pt x="282" y="49"/>
                  </a:cubicBezTo>
                  <a:cubicBezTo>
                    <a:pt x="313" y="59"/>
                    <a:pt x="342" y="75"/>
                    <a:pt x="372" y="85"/>
                  </a:cubicBezTo>
                  <a:cubicBezTo>
                    <a:pt x="386" y="106"/>
                    <a:pt x="386" y="119"/>
                    <a:pt x="408" y="133"/>
                  </a:cubicBezTo>
                  <a:cubicBezTo>
                    <a:pt x="415" y="153"/>
                    <a:pt x="408" y="151"/>
                    <a:pt x="420" y="151"/>
                  </a:cubicBezTo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15398" name="Text Box 1062"/>
          <p:cNvSpPr txBox="1">
            <a:spLocks noChangeArrowheads="1"/>
          </p:cNvSpPr>
          <p:nvPr/>
        </p:nvSpPr>
        <p:spPr bwMode="auto">
          <a:xfrm>
            <a:off x="2514600" y="3833813"/>
            <a:ext cx="8382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solidFill>
                  <a:srgbClr val="000000"/>
                </a:solidFill>
              </a:rPr>
              <a:t>20</a:t>
            </a:r>
            <a:endParaRPr lang="en-US" altLang="zh-CN">
              <a:solidFill>
                <a:srgbClr val="000000"/>
              </a:solidFill>
            </a:endParaRPr>
          </a:p>
        </p:txBody>
      </p:sp>
      <p:grpSp>
        <p:nvGrpSpPr>
          <p:cNvPr id="15399" name="Group 1063"/>
          <p:cNvGrpSpPr>
            <a:grpSpLocks/>
          </p:cNvGrpSpPr>
          <p:nvPr/>
        </p:nvGrpSpPr>
        <p:grpSpPr bwMode="auto">
          <a:xfrm>
            <a:off x="3657600" y="1700213"/>
            <a:ext cx="676275" cy="1943100"/>
            <a:chOff x="1610" y="1570"/>
            <a:chExt cx="426" cy="1224"/>
          </a:xfrm>
        </p:grpSpPr>
        <p:sp>
          <p:nvSpPr>
            <p:cNvPr id="15400" name="AutoShape 1064"/>
            <p:cNvSpPr>
              <a:spLocks noChangeArrowheads="1"/>
            </p:cNvSpPr>
            <p:nvPr/>
          </p:nvSpPr>
          <p:spPr bwMode="auto">
            <a:xfrm rot="600000" flipV="1">
              <a:off x="1675" y="1683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5401" name="AutoShape 1065"/>
            <p:cNvSpPr>
              <a:spLocks noChangeArrowheads="1"/>
            </p:cNvSpPr>
            <p:nvPr/>
          </p:nvSpPr>
          <p:spPr bwMode="auto">
            <a:xfrm rot="600000" flipV="1">
              <a:off x="1762" y="1676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5402" name="AutoShape 1066"/>
            <p:cNvSpPr>
              <a:spLocks noChangeArrowheads="1"/>
            </p:cNvSpPr>
            <p:nvPr/>
          </p:nvSpPr>
          <p:spPr bwMode="auto">
            <a:xfrm rot="600000" flipV="1">
              <a:off x="1856" y="1676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5403" name="AutoShape 1067"/>
            <p:cNvSpPr>
              <a:spLocks noChangeArrowheads="1"/>
            </p:cNvSpPr>
            <p:nvPr/>
          </p:nvSpPr>
          <p:spPr bwMode="auto">
            <a:xfrm rot="600000" flipV="1">
              <a:off x="1610" y="1636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5404" name="AutoShape 1068"/>
            <p:cNvSpPr>
              <a:spLocks noChangeArrowheads="1"/>
            </p:cNvSpPr>
            <p:nvPr/>
          </p:nvSpPr>
          <p:spPr bwMode="auto">
            <a:xfrm rot="600000" flipV="1">
              <a:off x="1711" y="1623"/>
              <a:ext cx="107" cy="1111"/>
            </a:xfrm>
            <a:prstGeom prst="can">
              <a:avLst>
                <a:gd name="adj" fmla="val 41965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5405" name="AutoShape 1069"/>
            <p:cNvSpPr>
              <a:spLocks noChangeArrowheads="1"/>
            </p:cNvSpPr>
            <p:nvPr/>
          </p:nvSpPr>
          <p:spPr bwMode="auto">
            <a:xfrm rot="600000" flipV="1">
              <a:off x="1813" y="1623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5406" name="AutoShape 1070"/>
            <p:cNvSpPr>
              <a:spLocks noChangeArrowheads="1"/>
            </p:cNvSpPr>
            <p:nvPr/>
          </p:nvSpPr>
          <p:spPr bwMode="auto">
            <a:xfrm rot="600000" flipV="1">
              <a:off x="1914" y="1630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5407" name="AutoShape 1071"/>
            <p:cNvSpPr>
              <a:spLocks noChangeArrowheads="1"/>
            </p:cNvSpPr>
            <p:nvPr/>
          </p:nvSpPr>
          <p:spPr bwMode="auto">
            <a:xfrm rot="600000" flipV="1">
              <a:off x="1668" y="1577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5408" name="AutoShape 1072"/>
            <p:cNvSpPr>
              <a:spLocks noChangeArrowheads="1"/>
            </p:cNvSpPr>
            <p:nvPr/>
          </p:nvSpPr>
          <p:spPr bwMode="auto">
            <a:xfrm rot="600000" flipV="1">
              <a:off x="1762" y="1570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5409" name="AutoShape 1073"/>
            <p:cNvSpPr>
              <a:spLocks noChangeArrowheads="1"/>
            </p:cNvSpPr>
            <p:nvPr/>
          </p:nvSpPr>
          <p:spPr bwMode="auto">
            <a:xfrm rot="600000" flipV="1">
              <a:off x="1863" y="1577"/>
              <a:ext cx="107" cy="1111"/>
            </a:xfrm>
            <a:prstGeom prst="can">
              <a:avLst>
                <a:gd name="adj" fmla="val 41965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5410" name="Freeform 1074"/>
            <p:cNvSpPr>
              <a:spLocks/>
            </p:cNvSpPr>
            <p:nvPr/>
          </p:nvSpPr>
          <p:spPr bwMode="auto">
            <a:xfrm>
              <a:off x="1640" y="1984"/>
              <a:ext cx="396" cy="158"/>
            </a:xfrm>
            <a:custGeom>
              <a:avLst/>
              <a:gdLst>
                <a:gd name="T0" fmla="*/ 0 w 420"/>
                <a:gd name="T1" fmla="*/ 133 h 153"/>
                <a:gd name="T2" fmla="*/ 42 w 420"/>
                <a:gd name="T3" fmla="*/ 103 h 153"/>
                <a:gd name="T4" fmla="*/ 114 w 420"/>
                <a:gd name="T5" fmla="*/ 55 h 153"/>
                <a:gd name="T6" fmla="*/ 168 w 420"/>
                <a:gd name="T7" fmla="*/ 31 h 153"/>
                <a:gd name="T8" fmla="*/ 240 w 420"/>
                <a:gd name="T9" fmla="*/ 37 h 153"/>
                <a:gd name="T10" fmla="*/ 216 w 420"/>
                <a:gd name="T11" fmla="*/ 67 h 153"/>
                <a:gd name="T12" fmla="*/ 180 w 420"/>
                <a:gd name="T13" fmla="*/ 55 h 153"/>
                <a:gd name="T14" fmla="*/ 162 w 420"/>
                <a:gd name="T15" fmla="*/ 49 h 153"/>
                <a:gd name="T16" fmla="*/ 222 w 420"/>
                <a:gd name="T17" fmla="*/ 19 h 153"/>
                <a:gd name="T18" fmla="*/ 240 w 420"/>
                <a:gd name="T19" fmla="*/ 25 h 153"/>
                <a:gd name="T20" fmla="*/ 258 w 420"/>
                <a:gd name="T21" fmla="*/ 37 h 153"/>
                <a:gd name="T22" fmla="*/ 294 w 420"/>
                <a:gd name="T23" fmla="*/ 49 h 153"/>
                <a:gd name="T24" fmla="*/ 324 w 420"/>
                <a:gd name="T25" fmla="*/ 43 h 153"/>
                <a:gd name="T26" fmla="*/ 300 w 420"/>
                <a:gd name="T27" fmla="*/ 1 h 153"/>
                <a:gd name="T28" fmla="*/ 258 w 420"/>
                <a:gd name="T29" fmla="*/ 7 h 153"/>
                <a:gd name="T30" fmla="*/ 246 w 420"/>
                <a:gd name="T31" fmla="*/ 37 h 153"/>
                <a:gd name="T32" fmla="*/ 282 w 420"/>
                <a:gd name="T33" fmla="*/ 49 h 153"/>
                <a:gd name="T34" fmla="*/ 372 w 420"/>
                <a:gd name="T35" fmla="*/ 85 h 153"/>
                <a:gd name="T36" fmla="*/ 408 w 420"/>
                <a:gd name="T37" fmla="*/ 133 h 153"/>
                <a:gd name="T38" fmla="*/ 420 w 420"/>
                <a:gd name="T39" fmla="*/ 15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0" h="153">
                  <a:moveTo>
                    <a:pt x="0" y="133"/>
                  </a:moveTo>
                  <a:cubicBezTo>
                    <a:pt x="10" y="103"/>
                    <a:pt x="0" y="117"/>
                    <a:pt x="42" y="103"/>
                  </a:cubicBezTo>
                  <a:cubicBezTo>
                    <a:pt x="68" y="94"/>
                    <a:pt x="88" y="64"/>
                    <a:pt x="114" y="55"/>
                  </a:cubicBezTo>
                  <a:cubicBezTo>
                    <a:pt x="157" y="41"/>
                    <a:pt x="139" y="50"/>
                    <a:pt x="168" y="31"/>
                  </a:cubicBezTo>
                  <a:cubicBezTo>
                    <a:pt x="192" y="33"/>
                    <a:pt x="218" y="27"/>
                    <a:pt x="240" y="37"/>
                  </a:cubicBezTo>
                  <a:cubicBezTo>
                    <a:pt x="273" y="52"/>
                    <a:pt x="223" y="65"/>
                    <a:pt x="216" y="67"/>
                  </a:cubicBezTo>
                  <a:cubicBezTo>
                    <a:pt x="204" y="63"/>
                    <a:pt x="192" y="59"/>
                    <a:pt x="180" y="55"/>
                  </a:cubicBezTo>
                  <a:cubicBezTo>
                    <a:pt x="174" y="53"/>
                    <a:pt x="162" y="49"/>
                    <a:pt x="162" y="49"/>
                  </a:cubicBezTo>
                  <a:cubicBezTo>
                    <a:pt x="146" y="0"/>
                    <a:pt x="173" y="14"/>
                    <a:pt x="222" y="19"/>
                  </a:cubicBezTo>
                  <a:cubicBezTo>
                    <a:pt x="228" y="21"/>
                    <a:pt x="234" y="22"/>
                    <a:pt x="240" y="25"/>
                  </a:cubicBezTo>
                  <a:cubicBezTo>
                    <a:pt x="246" y="28"/>
                    <a:pt x="251" y="34"/>
                    <a:pt x="258" y="37"/>
                  </a:cubicBezTo>
                  <a:cubicBezTo>
                    <a:pt x="270" y="42"/>
                    <a:pt x="294" y="49"/>
                    <a:pt x="294" y="49"/>
                  </a:cubicBezTo>
                  <a:cubicBezTo>
                    <a:pt x="304" y="47"/>
                    <a:pt x="316" y="49"/>
                    <a:pt x="324" y="43"/>
                  </a:cubicBezTo>
                  <a:cubicBezTo>
                    <a:pt x="350" y="26"/>
                    <a:pt x="311" y="5"/>
                    <a:pt x="300" y="1"/>
                  </a:cubicBezTo>
                  <a:cubicBezTo>
                    <a:pt x="286" y="3"/>
                    <a:pt x="272" y="3"/>
                    <a:pt x="258" y="7"/>
                  </a:cubicBezTo>
                  <a:cubicBezTo>
                    <a:pt x="248" y="10"/>
                    <a:pt x="226" y="23"/>
                    <a:pt x="246" y="37"/>
                  </a:cubicBezTo>
                  <a:cubicBezTo>
                    <a:pt x="256" y="44"/>
                    <a:pt x="270" y="45"/>
                    <a:pt x="282" y="49"/>
                  </a:cubicBezTo>
                  <a:cubicBezTo>
                    <a:pt x="313" y="59"/>
                    <a:pt x="342" y="75"/>
                    <a:pt x="372" y="85"/>
                  </a:cubicBezTo>
                  <a:cubicBezTo>
                    <a:pt x="386" y="106"/>
                    <a:pt x="386" y="119"/>
                    <a:pt x="408" y="133"/>
                  </a:cubicBezTo>
                  <a:cubicBezTo>
                    <a:pt x="415" y="153"/>
                    <a:pt x="408" y="151"/>
                    <a:pt x="420" y="151"/>
                  </a:cubicBezTo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15411" name="Text Box 1075"/>
          <p:cNvSpPr txBox="1">
            <a:spLocks noChangeArrowheads="1"/>
          </p:cNvSpPr>
          <p:nvPr/>
        </p:nvSpPr>
        <p:spPr bwMode="auto">
          <a:xfrm>
            <a:off x="3657600" y="3833813"/>
            <a:ext cx="8382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solidFill>
                  <a:srgbClr val="000000"/>
                </a:solidFill>
              </a:rPr>
              <a:t>30</a:t>
            </a: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5412" name="AutoShape 1076"/>
          <p:cNvSpPr>
            <a:spLocks noChangeArrowheads="1"/>
          </p:cNvSpPr>
          <p:nvPr/>
        </p:nvSpPr>
        <p:spPr bwMode="auto">
          <a:xfrm rot="600000" flipV="1">
            <a:off x="6934200" y="1700213"/>
            <a:ext cx="152400" cy="1763712"/>
          </a:xfrm>
          <a:prstGeom prst="can">
            <a:avLst>
              <a:gd name="adj" fmla="val 46774"/>
            </a:avLst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5413" name="AutoShape 1077"/>
          <p:cNvSpPr>
            <a:spLocks noChangeArrowheads="1"/>
          </p:cNvSpPr>
          <p:nvPr/>
        </p:nvSpPr>
        <p:spPr bwMode="auto">
          <a:xfrm rot="600000" flipV="1">
            <a:off x="7467600" y="1776413"/>
            <a:ext cx="168275" cy="1763712"/>
          </a:xfrm>
          <a:prstGeom prst="can">
            <a:avLst>
              <a:gd name="adj" fmla="val 42361"/>
            </a:avLst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5414" name="AutoShape 1078"/>
          <p:cNvSpPr>
            <a:spLocks noChangeArrowheads="1"/>
          </p:cNvSpPr>
          <p:nvPr/>
        </p:nvSpPr>
        <p:spPr bwMode="auto">
          <a:xfrm rot="600000" flipV="1">
            <a:off x="4267200" y="1700213"/>
            <a:ext cx="168275" cy="1763712"/>
          </a:xfrm>
          <a:prstGeom prst="can">
            <a:avLst>
              <a:gd name="adj" fmla="val 42361"/>
            </a:avLst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5415" name="AutoShape 1079"/>
          <p:cNvSpPr>
            <a:spLocks noChangeArrowheads="1"/>
          </p:cNvSpPr>
          <p:nvPr/>
        </p:nvSpPr>
        <p:spPr bwMode="auto">
          <a:xfrm rot="600000" flipV="1">
            <a:off x="6781800" y="1700213"/>
            <a:ext cx="168275" cy="1763712"/>
          </a:xfrm>
          <a:prstGeom prst="can">
            <a:avLst>
              <a:gd name="adj" fmla="val 42361"/>
            </a:avLst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5416" name="AutoShape 1080"/>
          <p:cNvSpPr>
            <a:spLocks noChangeArrowheads="1"/>
          </p:cNvSpPr>
          <p:nvPr/>
        </p:nvSpPr>
        <p:spPr bwMode="auto">
          <a:xfrm rot="600000" flipV="1">
            <a:off x="4708525" y="1709738"/>
            <a:ext cx="168275" cy="1763712"/>
          </a:xfrm>
          <a:prstGeom prst="can">
            <a:avLst>
              <a:gd name="adj" fmla="val 42361"/>
            </a:avLst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5417" name="AutoShape 1081"/>
          <p:cNvSpPr>
            <a:spLocks noChangeArrowheads="1"/>
          </p:cNvSpPr>
          <p:nvPr/>
        </p:nvSpPr>
        <p:spPr bwMode="auto">
          <a:xfrm rot="600000" flipV="1">
            <a:off x="5013325" y="1709738"/>
            <a:ext cx="168275" cy="1763712"/>
          </a:xfrm>
          <a:prstGeom prst="can">
            <a:avLst>
              <a:gd name="adj" fmla="val 42361"/>
            </a:avLst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5418" name="AutoShape 1082"/>
          <p:cNvSpPr>
            <a:spLocks noChangeArrowheads="1"/>
          </p:cNvSpPr>
          <p:nvPr/>
        </p:nvSpPr>
        <p:spPr bwMode="auto">
          <a:xfrm rot="600000" flipV="1">
            <a:off x="5353050" y="1709738"/>
            <a:ext cx="168275" cy="1763712"/>
          </a:xfrm>
          <a:prstGeom prst="can">
            <a:avLst>
              <a:gd name="adj" fmla="val 42361"/>
            </a:avLst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5419" name="AutoShape 1083"/>
          <p:cNvSpPr>
            <a:spLocks noChangeArrowheads="1"/>
          </p:cNvSpPr>
          <p:nvPr/>
        </p:nvSpPr>
        <p:spPr bwMode="auto">
          <a:xfrm rot="600000" flipV="1">
            <a:off x="5713413" y="1709738"/>
            <a:ext cx="168275" cy="1763712"/>
          </a:xfrm>
          <a:prstGeom prst="can">
            <a:avLst>
              <a:gd name="adj" fmla="val 42361"/>
            </a:avLst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5420" name="AutoShape 1084"/>
          <p:cNvSpPr>
            <a:spLocks noChangeArrowheads="1"/>
          </p:cNvSpPr>
          <p:nvPr/>
        </p:nvSpPr>
        <p:spPr bwMode="auto">
          <a:xfrm rot="600000" flipV="1">
            <a:off x="6065838" y="1709738"/>
            <a:ext cx="168275" cy="1763712"/>
          </a:xfrm>
          <a:prstGeom prst="can">
            <a:avLst>
              <a:gd name="adj" fmla="val 42361"/>
            </a:avLst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5421" name="AutoShape 1085"/>
          <p:cNvSpPr>
            <a:spLocks noChangeArrowheads="1"/>
          </p:cNvSpPr>
          <p:nvPr/>
        </p:nvSpPr>
        <p:spPr bwMode="auto">
          <a:xfrm rot="600000" flipV="1">
            <a:off x="6405563" y="1709738"/>
            <a:ext cx="168275" cy="1763712"/>
          </a:xfrm>
          <a:prstGeom prst="can">
            <a:avLst>
              <a:gd name="adj" fmla="val 42361"/>
            </a:avLst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5422" name="AutoShape 1086"/>
          <p:cNvSpPr>
            <a:spLocks noChangeArrowheads="1"/>
          </p:cNvSpPr>
          <p:nvPr/>
        </p:nvSpPr>
        <p:spPr bwMode="auto">
          <a:xfrm rot="600000" flipV="1">
            <a:off x="7086600" y="1700213"/>
            <a:ext cx="152400" cy="1763712"/>
          </a:xfrm>
          <a:prstGeom prst="can">
            <a:avLst>
              <a:gd name="adj" fmla="val 46774"/>
            </a:avLst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5423" name="AutoShape 1087"/>
          <p:cNvSpPr>
            <a:spLocks noChangeArrowheads="1"/>
          </p:cNvSpPr>
          <p:nvPr/>
        </p:nvSpPr>
        <p:spPr bwMode="auto">
          <a:xfrm rot="600000" flipV="1">
            <a:off x="4779963" y="1776413"/>
            <a:ext cx="168275" cy="1763712"/>
          </a:xfrm>
          <a:prstGeom prst="can">
            <a:avLst>
              <a:gd name="adj" fmla="val 42361"/>
            </a:avLst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5424" name="AutoShape 1088"/>
          <p:cNvSpPr>
            <a:spLocks noChangeArrowheads="1"/>
          </p:cNvSpPr>
          <p:nvPr/>
        </p:nvSpPr>
        <p:spPr bwMode="auto">
          <a:xfrm rot="600000" flipV="1">
            <a:off x="5105400" y="1776413"/>
            <a:ext cx="168275" cy="1763712"/>
          </a:xfrm>
          <a:prstGeom prst="can">
            <a:avLst>
              <a:gd name="adj" fmla="val 42361"/>
            </a:avLst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5425" name="AutoShape 1089"/>
          <p:cNvSpPr>
            <a:spLocks noChangeArrowheads="1"/>
          </p:cNvSpPr>
          <p:nvPr/>
        </p:nvSpPr>
        <p:spPr bwMode="auto">
          <a:xfrm rot="600000" flipV="1">
            <a:off x="7620000" y="1776413"/>
            <a:ext cx="168275" cy="1763712"/>
          </a:xfrm>
          <a:prstGeom prst="can">
            <a:avLst>
              <a:gd name="adj" fmla="val 42361"/>
            </a:avLst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5426" name="AutoShape 1090"/>
          <p:cNvSpPr>
            <a:spLocks noChangeArrowheads="1"/>
          </p:cNvSpPr>
          <p:nvPr/>
        </p:nvSpPr>
        <p:spPr bwMode="auto">
          <a:xfrm rot="600000" flipV="1">
            <a:off x="5546725" y="1785938"/>
            <a:ext cx="168275" cy="1763712"/>
          </a:xfrm>
          <a:prstGeom prst="can">
            <a:avLst>
              <a:gd name="adj" fmla="val 42361"/>
            </a:avLst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5427" name="AutoShape 1091"/>
          <p:cNvSpPr>
            <a:spLocks noChangeArrowheads="1"/>
          </p:cNvSpPr>
          <p:nvPr/>
        </p:nvSpPr>
        <p:spPr bwMode="auto">
          <a:xfrm rot="600000" flipV="1">
            <a:off x="5851525" y="1785938"/>
            <a:ext cx="168275" cy="1763712"/>
          </a:xfrm>
          <a:prstGeom prst="can">
            <a:avLst>
              <a:gd name="adj" fmla="val 42361"/>
            </a:avLst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5428" name="AutoShape 1092"/>
          <p:cNvSpPr>
            <a:spLocks noChangeArrowheads="1"/>
          </p:cNvSpPr>
          <p:nvPr/>
        </p:nvSpPr>
        <p:spPr bwMode="auto">
          <a:xfrm rot="600000" flipV="1">
            <a:off x="6191250" y="1785938"/>
            <a:ext cx="168275" cy="1763712"/>
          </a:xfrm>
          <a:prstGeom prst="can">
            <a:avLst>
              <a:gd name="adj" fmla="val 42361"/>
            </a:avLst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5429" name="AutoShape 1093"/>
          <p:cNvSpPr>
            <a:spLocks noChangeArrowheads="1"/>
          </p:cNvSpPr>
          <p:nvPr/>
        </p:nvSpPr>
        <p:spPr bwMode="auto">
          <a:xfrm rot="600000" flipV="1">
            <a:off x="6551613" y="1785938"/>
            <a:ext cx="168275" cy="1763712"/>
          </a:xfrm>
          <a:prstGeom prst="can">
            <a:avLst>
              <a:gd name="adj" fmla="val 42361"/>
            </a:avLst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5430" name="AutoShape 1094"/>
          <p:cNvSpPr>
            <a:spLocks noChangeArrowheads="1"/>
          </p:cNvSpPr>
          <p:nvPr/>
        </p:nvSpPr>
        <p:spPr bwMode="auto">
          <a:xfrm rot="600000" flipV="1">
            <a:off x="6904038" y="1785938"/>
            <a:ext cx="168275" cy="1763712"/>
          </a:xfrm>
          <a:prstGeom prst="can">
            <a:avLst>
              <a:gd name="adj" fmla="val 42361"/>
            </a:avLst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5431" name="AutoShape 1095"/>
          <p:cNvSpPr>
            <a:spLocks noChangeArrowheads="1"/>
          </p:cNvSpPr>
          <p:nvPr/>
        </p:nvSpPr>
        <p:spPr bwMode="auto">
          <a:xfrm rot="600000" flipV="1">
            <a:off x="7243763" y="1785938"/>
            <a:ext cx="168275" cy="1763712"/>
          </a:xfrm>
          <a:prstGeom prst="can">
            <a:avLst>
              <a:gd name="adj" fmla="val 42361"/>
            </a:avLst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5432" name="AutoShape 1096"/>
          <p:cNvSpPr>
            <a:spLocks noChangeArrowheads="1"/>
          </p:cNvSpPr>
          <p:nvPr/>
        </p:nvSpPr>
        <p:spPr bwMode="auto">
          <a:xfrm rot="600000" flipV="1">
            <a:off x="7924800" y="1776413"/>
            <a:ext cx="152400" cy="1763712"/>
          </a:xfrm>
          <a:prstGeom prst="can">
            <a:avLst>
              <a:gd name="adj" fmla="val 46774"/>
            </a:avLst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5433" name="Text Box 1097"/>
          <p:cNvSpPr txBox="1">
            <a:spLocks noChangeArrowheads="1"/>
          </p:cNvSpPr>
          <p:nvPr/>
        </p:nvSpPr>
        <p:spPr bwMode="auto">
          <a:xfrm>
            <a:off x="611188" y="4797425"/>
            <a:ext cx="3240087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十九添</a:t>
            </a:r>
            <a:r>
              <a:rPr lang="en-US" altLang="zh-CN" sz="32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32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是二十</a:t>
            </a:r>
          </a:p>
        </p:txBody>
      </p:sp>
      <p:sp>
        <p:nvSpPr>
          <p:cNvPr id="15434" name="Text Box 1098"/>
          <p:cNvSpPr txBox="1">
            <a:spLocks noChangeArrowheads="1"/>
          </p:cNvSpPr>
          <p:nvPr/>
        </p:nvSpPr>
        <p:spPr bwMode="auto">
          <a:xfrm>
            <a:off x="3779838" y="4797425"/>
            <a:ext cx="37433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二十九添</a:t>
            </a:r>
            <a:r>
              <a:rPr lang="en-US" altLang="zh-CN" sz="32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32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是三十</a:t>
            </a:r>
          </a:p>
        </p:txBody>
      </p:sp>
    </p:spTree>
    <p:extLst>
      <p:ext uri="{BB962C8B-B14F-4D97-AF65-F5344CB8AC3E}">
        <p14:creationId xmlns:p14="http://schemas.microsoft.com/office/powerpoint/2010/main" val="3916061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0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10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10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5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5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5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0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3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6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9" dur="500"/>
                                        <p:tgtEl>
                                          <p:spTgt spid="154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2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5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8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1" dur="5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4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7" dur="500"/>
                                        <p:tgtEl>
                                          <p:spTgt spid="153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0" dur="500"/>
                                        <p:tgtEl>
                                          <p:spTgt spid="153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</p:stCondLst>
                      <p:childTnLst>
                        <p:par>
                          <p:cTn id="9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15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00"/>
                                        <p:tgtEl>
                                          <p:spTgt spid="15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0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15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15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500"/>
                                        <p:tgtEl>
                                          <p:spTgt spid="15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500"/>
                                        <p:tgtEl>
                                          <p:spTgt spid="15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1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500"/>
                                        <p:tgtEl>
                                          <p:spTgt spid="15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8" dur="500"/>
                                        <p:tgtEl>
                                          <p:spTgt spid="15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1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2" dur="500"/>
                                        <p:tgtEl>
                                          <p:spTgt spid="15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6" dur="500"/>
                                        <p:tgtEl>
                                          <p:spTgt spid="15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 nodeType="clickPar">
                      <p:stCondLst>
                        <p:cond delay="indefinite"/>
                      </p:stCondLst>
                      <p:childTnLst>
                        <p:par>
                          <p:cTn id="1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1" dur="500"/>
                                        <p:tgtEl>
                                          <p:spTgt spid="15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 nodeType="clickPar">
                      <p:stCondLst>
                        <p:cond delay="indefinite"/>
                      </p:stCondLst>
                      <p:childTnLst>
                        <p:par>
                          <p:cTn id="1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4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45" dur="500"/>
                                        <p:tgtEl>
                                          <p:spTgt spid="154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48" dur="500"/>
                                        <p:tgtEl>
                                          <p:spTgt spid="154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51" dur="500"/>
                                        <p:tgtEl>
                                          <p:spTgt spid="154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54" dur="500"/>
                                        <p:tgtEl>
                                          <p:spTgt spid="154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57" dur="500"/>
                                        <p:tgtEl>
                                          <p:spTgt spid="154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60" dur="500"/>
                                        <p:tgtEl>
                                          <p:spTgt spid="154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63" dur="500"/>
                                        <p:tgtEl>
                                          <p:spTgt spid="154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66" dur="500"/>
                                        <p:tgtEl>
                                          <p:spTgt spid="154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69" dur="500"/>
                                        <p:tgtEl>
                                          <p:spTgt spid="154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72" dur="500"/>
                                        <p:tgtEl>
                                          <p:spTgt spid="154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5" presetID="3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76" dur="500"/>
                                        <p:tgtEl>
                                          <p:spTgt spid="153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 nodeType="clickPar">
                      <p:stCondLst>
                        <p:cond delay="indefinite"/>
                      </p:stCondLst>
                      <p:childTnLst>
                        <p:par>
                          <p:cTn id="1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2" dur="500"/>
                                        <p:tgtEl>
                                          <p:spTgt spid="154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 nodeType="clickPar">
                      <p:stCondLst>
                        <p:cond delay="indefinite"/>
                      </p:stCondLst>
                      <p:childTnLst>
                        <p:par>
                          <p:cTn id="1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7" dur="500"/>
                                        <p:tgtEl>
                                          <p:spTgt spid="15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1" dur="500"/>
                                        <p:tgtEl>
                                          <p:spTgt spid="15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 nodeType="clickPar">
                      <p:stCondLst>
                        <p:cond delay="indefinite"/>
                      </p:stCondLst>
                      <p:childTnLst>
                        <p:par>
                          <p:cTn id="19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6" dur="500"/>
                                        <p:tgtEl>
                                          <p:spTgt spid="15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0" dur="500"/>
                                        <p:tgtEl>
                                          <p:spTgt spid="15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4" dur="500"/>
                                        <p:tgtEl>
                                          <p:spTgt spid="15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8" dur="500"/>
                                        <p:tgtEl>
                                          <p:spTgt spid="15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2" dur="500"/>
                                        <p:tgtEl>
                                          <p:spTgt spid="15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6" dur="500"/>
                                        <p:tgtEl>
                                          <p:spTgt spid="15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0" dur="500"/>
                                        <p:tgtEl>
                                          <p:spTgt spid="15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1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4" dur="500"/>
                                        <p:tgtEl>
                                          <p:spTgt spid="15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8" dur="500"/>
                                        <p:tgtEl>
                                          <p:spTgt spid="15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 nodeType="clickPar">
                      <p:stCondLst>
                        <p:cond delay="indefinite"/>
                      </p:stCondLst>
                      <p:childTnLst>
                        <p:par>
                          <p:cTn id="2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3" dur="500"/>
                                        <p:tgtEl>
                                          <p:spTgt spid="15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 nodeType="clickPar">
                      <p:stCondLst>
                        <p:cond delay="indefinite"/>
                      </p:stCondLst>
                      <p:childTnLst>
                        <p:par>
                          <p:cTn id="2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6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37" dur="500"/>
                                        <p:tgtEl>
                                          <p:spTgt spid="154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40" dur="500"/>
                                        <p:tgtEl>
                                          <p:spTgt spid="154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43" dur="500"/>
                                        <p:tgtEl>
                                          <p:spTgt spid="154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46" dur="500"/>
                                        <p:tgtEl>
                                          <p:spTgt spid="154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49" dur="500"/>
                                        <p:tgtEl>
                                          <p:spTgt spid="154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52" dur="500"/>
                                        <p:tgtEl>
                                          <p:spTgt spid="154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55" dur="500"/>
                                        <p:tgtEl>
                                          <p:spTgt spid="154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58" dur="500"/>
                                        <p:tgtEl>
                                          <p:spTgt spid="154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61" dur="500"/>
                                        <p:tgtEl>
                                          <p:spTgt spid="154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64" dur="500"/>
                                        <p:tgtEl>
                                          <p:spTgt spid="154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6" fill="hold" nodeType="clickPar">
                      <p:stCondLst>
                        <p:cond delay="indefinite"/>
                      </p:stCondLst>
                      <p:childTnLst>
                        <p:par>
                          <p:cTn id="2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0" dur="500"/>
                                        <p:tgtEl>
                                          <p:spTgt spid="15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7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4" dur="500"/>
                                        <p:tgtEl>
                                          <p:spTgt spid="15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5" fill="hold" nodeType="clickPar">
                      <p:stCondLst>
                        <p:cond delay="indefinite"/>
                      </p:stCondLst>
                      <p:childTnLst>
                        <p:par>
                          <p:cTn id="2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7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9" dur="500"/>
                                        <p:tgtEl>
                                          <p:spTgt spid="154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animBg="1"/>
      <p:bldP spid="15362" grpId="1" animBg="1"/>
      <p:bldP spid="15363" grpId="0" animBg="1"/>
      <p:bldP spid="15363" grpId="1" animBg="1"/>
      <p:bldP spid="15364" grpId="0" animBg="1"/>
      <p:bldP spid="15364" grpId="1" animBg="1"/>
      <p:bldP spid="15365" grpId="0" animBg="1"/>
      <p:bldP spid="15365" grpId="1" animBg="1"/>
      <p:bldP spid="15366" grpId="0" animBg="1"/>
      <p:bldP spid="15366" grpId="1" animBg="1"/>
      <p:bldP spid="15367" grpId="0" animBg="1"/>
      <p:bldP spid="15367" grpId="1" animBg="1"/>
      <p:bldP spid="15368" grpId="0" animBg="1"/>
      <p:bldP spid="15368" grpId="1" animBg="1"/>
      <p:bldP spid="15369" grpId="0" animBg="1"/>
      <p:bldP spid="15369" grpId="1" animBg="1"/>
      <p:bldP spid="15370" grpId="0" animBg="1"/>
      <p:bldP spid="15370" grpId="1" animBg="1"/>
      <p:bldP spid="15383" grpId="0" animBg="1"/>
      <p:bldP spid="15383" grpId="1" animBg="1"/>
      <p:bldP spid="15384" grpId="0" autoUpdateAnimBg="0"/>
      <p:bldP spid="15384" grpId="1"/>
      <p:bldP spid="15385" grpId="0" autoUpdateAnimBg="0"/>
      <p:bldP spid="15385" grpId="1"/>
      <p:bldP spid="15398" grpId="0" autoUpdateAnimBg="0"/>
      <p:bldP spid="15411" grpId="0" autoUpdateAnimBg="0"/>
      <p:bldP spid="15412" grpId="0" animBg="1"/>
      <p:bldP spid="15412" grpId="1" animBg="1"/>
      <p:bldP spid="15413" grpId="0" animBg="1"/>
      <p:bldP spid="15413" grpId="1" animBg="1"/>
      <p:bldP spid="15414" grpId="0" animBg="1"/>
      <p:bldP spid="15414" grpId="1" animBg="1"/>
      <p:bldP spid="15415" grpId="0" animBg="1"/>
      <p:bldP spid="15415" grpId="1" animBg="1"/>
      <p:bldP spid="15416" grpId="0" animBg="1"/>
      <p:bldP spid="15416" grpId="1" animBg="1"/>
      <p:bldP spid="15417" grpId="0" animBg="1"/>
      <p:bldP spid="15417" grpId="1" animBg="1"/>
      <p:bldP spid="15418" grpId="0" animBg="1"/>
      <p:bldP spid="15418" grpId="1" animBg="1"/>
      <p:bldP spid="15419" grpId="0" animBg="1"/>
      <p:bldP spid="15419" grpId="1" animBg="1"/>
      <p:bldP spid="15420" grpId="0" animBg="1"/>
      <p:bldP spid="15420" grpId="1" animBg="1"/>
      <p:bldP spid="15421" grpId="0" animBg="1"/>
      <p:bldP spid="15421" grpId="1" animBg="1"/>
      <p:bldP spid="15422" grpId="0" animBg="1"/>
      <p:bldP spid="15422" grpId="1" animBg="1"/>
      <p:bldP spid="15423" grpId="0" animBg="1"/>
      <p:bldP spid="15423" grpId="1" animBg="1"/>
      <p:bldP spid="15424" grpId="0" animBg="1"/>
      <p:bldP spid="15424" grpId="1" animBg="1"/>
      <p:bldP spid="15425" grpId="0" animBg="1"/>
      <p:bldP spid="15425" grpId="1" animBg="1"/>
      <p:bldP spid="15426" grpId="0" animBg="1"/>
      <p:bldP spid="15426" grpId="1" animBg="1"/>
      <p:bldP spid="15427" grpId="0" animBg="1"/>
      <p:bldP spid="15427" grpId="1" animBg="1"/>
      <p:bldP spid="15428" grpId="0" animBg="1"/>
      <p:bldP spid="15428" grpId="1" animBg="1"/>
      <p:bldP spid="15429" grpId="0" animBg="1"/>
      <p:bldP spid="15429" grpId="1" animBg="1"/>
      <p:bldP spid="15430" grpId="0" animBg="1"/>
      <p:bldP spid="15430" grpId="1" animBg="1"/>
      <p:bldP spid="15431" grpId="0" animBg="1"/>
      <p:bldP spid="15431" grpId="1" animBg="1"/>
      <p:bldP spid="15432" grpId="0" animBg="1"/>
      <p:bldP spid="15432" grpId="1" animBg="1"/>
      <p:bldP spid="15433" grpId="0"/>
      <p:bldP spid="1543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530" name="Group 1146"/>
          <p:cNvGrpSpPr>
            <a:grpSpLocks/>
          </p:cNvGrpSpPr>
          <p:nvPr/>
        </p:nvGrpSpPr>
        <p:grpSpPr bwMode="auto">
          <a:xfrm>
            <a:off x="288925" y="1844675"/>
            <a:ext cx="2405063" cy="1943100"/>
            <a:chOff x="594" y="1162"/>
            <a:chExt cx="1515" cy="1224"/>
          </a:xfrm>
        </p:grpSpPr>
        <p:grpSp>
          <p:nvGrpSpPr>
            <p:cNvPr id="17419" name="Group 1035"/>
            <p:cNvGrpSpPr>
              <a:grpSpLocks/>
            </p:cNvGrpSpPr>
            <p:nvPr/>
          </p:nvGrpSpPr>
          <p:grpSpPr bwMode="auto">
            <a:xfrm>
              <a:off x="594" y="1162"/>
              <a:ext cx="426" cy="1224"/>
              <a:chOff x="1610" y="1570"/>
              <a:chExt cx="426" cy="1224"/>
            </a:xfrm>
          </p:grpSpPr>
          <p:sp>
            <p:nvSpPr>
              <p:cNvPr id="17420" name="AutoShape 1036"/>
              <p:cNvSpPr>
                <a:spLocks noChangeArrowheads="1"/>
              </p:cNvSpPr>
              <p:nvPr/>
            </p:nvSpPr>
            <p:spPr bwMode="auto">
              <a:xfrm rot="600000" flipV="1">
                <a:off x="1675" y="1683"/>
                <a:ext cx="106" cy="1111"/>
              </a:xfrm>
              <a:prstGeom prst="can">
                <a:avLst>
                  <a:gd name="adj" fmla="val 42361"/>
                </a:avLst>
              </a:prstGeom>
              <a:solidFill>
                <a:srgbClr val="FF99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7421" name="AutoShape 1037"/>
              <p:cNvSpPr>
                <a:spLocks noChangeArrowheads="1"/>
              </p:cNvSpPr>
              <p:nvPr/>
            </p:nvSpPr>
            <p:spPr bwMode="auto">
              <a:xfrm rot="600000" flipV="1">
                <a:off x="1762" y="1676"/>
                <a:ext cx="106" cy="1111"/>
              </a:xfrm>
              <a:prstGeom prst="can">
                <a:avLst>
                  <a:gd name="adj" fmla="val 42361"/>
                </a:avLst>
              </a:prstGeom>
              <a:solidFill>
                <a:srgbClr val="FF99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7422" name="AutoShape 1038"/>
              <p:cNvSpPr>
                <a:spLocks noChangeArrowheads="1"/>
              </p:cNvSpPr>
              <p:nvPr/>
            </p:nvSpPr>
            <p:spPr bwMode="auto">
              <a:xfrm rot="600000" flipV="1">
                <a:off x="1856" y="1676"/>
                <a:ext cx="106" cy="1111"/>
              </a:xfrm>
              <a:prstGeom prst="can">
                <a:avLst>
                  <a:gd name="adj" fmla="val 42361"/>
                </a:avLst>
              </a:prstGeom>
              <a:solidFill>
                <a:srgbClr val="FF99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7423" name="AutoShape 1039"/>
              <p:cNvSpPr>
                <a:spLocks noChangeArrowheads="1"/>
              </p:cNvSpPr>
              <p:nvPr/>
            </p:nvSpPr>
            <p:spPr bwMode="auto">
              <a:xfrm rot="600000" flipV="1">
                <a:off x="1610" y="1636"/>
                <a:ext cx="106" cy="1111"/>
              </a:xfrm>
              <a:prstGeom prst="can">
                <a:avLst>
                  <a:gd name="adj" fmla="val 42361"/>
                </a:avLst>
              </a:prstGeom>
              <a:solidFill>
                <a:srgbClr val="FF99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7424" name="AutoShape 1040"/>
              <p:cNvSpPr>
                <a:spLocks noChangeArrowheads="1"/>
              </p:cNvSpPr>
              <p:nvPr/>
            </p:nvSpPr>
            <p:spPr bwMode="auto">
              <a:xfrm rot="600000" flipV="1">
                <a:off x="1711" y="1623"/>
                <a:ext cx="107" cy="1111"/>
              </a:xfrm>
              <a:prstGeom prst="can">
                <a:avLst>
                  <a:gd name="adj" fmla="val 41965"/>
                </a:avLst>
              </a:prstGeom>
              <a:solidFill>
                <a:srgbClr val="FF99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7425" name="AutoShape 1041"/>
              <p:cNvSpPr>
                <a:spLocks noChangeArrowheads="1"/>
              </p:cNvSpPr>
              <p:nvPr/>
            </p:nvSpPr>
            <p:spPr bwMode="auto">
              <a:xfrm rot="600000" flipV="1">
                <a:off x="1813" y="1623"/>
                <a:ext cx="106" cy="1111"/>
              </a:xfrm>
              <a:prstGeom prst="can">
                <a:avLst>
                  <a:gd name="adj" fmla="val 42361"/>
                </a:avLst>
              </a:prstGeom>
              <a:solidFill>
                <a:srgbClr val="FF99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7426" name="AutoShape 1042"/>
              <p:cNvSpPr>
                <a:spLocks noChangeArrowheads="1"/>
              </p:cNvSpPr>
              <p:nvPr/>
            </p:nvSpPr>
            <p:spPr bwMode="auto">
              <a:xfrm rot="600000" flipV="1">
                <a:off x="1914" y="1630"/>
                <a:ext cx="106" cy="1111"/>
              </a:xfrm>
              <a:prstGeom prst="can">
                <a:avLst>
                  <a:gd name="adj" fmla="val 42361"/>
                </a:avLst>
              </a:prstGeom>
              <a:solidFill>
                <a:srgbClr val="FF99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7427" name="AutoShape 1043"/>
              <p:cNvSpPr>
                <a:spLocks noChangeArrowheads="1"/>
              </p:cNvSpPr>
              <p:nvPr/>
            </p:nvSpPr>
            <p:spPr bwMode="auto">
              <a:xfrm rot="600000" flipV="1">
                <a:off x="1668" y="1577"/>
                <a:ext cx="106" cy="1111"/>
              </a:xfrm>
              <a:prstGeom prst="can">
                <a:avLst>
                  <a:gd name="adj" fmla="val 42361"/>
                </a:avLst>
              </a:prstGeom>
              <a:solidFill>
                <a:srgbClr val="FF99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7428" name="AutoShape 1044"/>
              <p:cNvSpPr>
                <a:spLocks noChangeArrowheads="1"/>
              </p:cNvSpPr>
              <p:nvPr/>
            </p:nvSpPr>
            <p:spPr bwMode="auto">
              <a:xfrm rot="600000" flipV="1">
                <a:off x="1762" y="1570"/>
                <a:ext cx="106" cy="1111"/>
              </a:xfrm>
              <a:prstGeom prst="can">
                <a:avLst>
                  <a:gd name="adj" fmla="val 42361"/>
                </a:avLst>
              </a:prstGeom>
              <a:solidFill>
                <a:srgbClr val="FF99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7429" name="AutoShape 1045"/>
              <p:cNvSpPr>
                <a:spLocks noChangeArrowheads="1"/>
              </p:cNvSpPr>
              <p:nvPr/>
            </p:nvSpPr>
            <p:spPr bwMode="auto">
              <a:xfrm rot="600000" flipV="1">
                <a:off x="1863" y="1577"/>
                <a:ext cx="107" cy="1111"/>
              </a:xfrm>
              <a:prstGeom prst="can">
                <a:avLst>
                  <a:gd name="adj" fmla="val 41965"/>
                </a:avLst>
              </a:prstGeom>
              <a:solidFill>
                <a:srgbClr val="FF99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7430" name="Freeform 1046"/>
              <p:cNvSpPr>
                <a:spLocks/>
              </p:cNvSpPr>
              <p:nvPr/>
            </p:nvSpPr>
            <p:spPr bwMode="auto">
              <a:xfrm>
                <a:off x="1640" y="1984"/>
                <a:ext cx="396" cy="158"/>
              </a:xfrm>
              <a:custGeom>
                <a:avLst/>
                <a:gdLst>
                  <a:gd name="T0" fmla="*/ 0 w 420"/>
                  <a:gd name="T1" fmla="*/ 133 h 153"/>
                  <a:gd name="T2" fmla="*/ 42 w 420"/>
                  <a:gd name="T3" fmla="*/ 103 h 153"/>
                  <a:gd name="T4" fmla="*/ 114 w 420"/>
                  <a:gd name="T5" fmla="*/ 55 h 153"/>
                  <a:gd name="T6" fmla="*/ 168 w 420"/>
                  <a:gd name="T7" fmla="*/ 31 h 153"/>
                  <a:gd name="T8" fmla="*/ 240 w 420"/>
                  <a:gd name="T9" fmla="*/ 37 h 153"/>
                  <a:gd name="T10" fmla="*/ 216 w 420"/>
                  <a:gd name="T11" fmla="*/ 67 h 153"/>
                  <a:gd name="T12" fmla="*/ 180 w 420"/>
                  <a:gd name="T13" fmla="*/ 55 h 153"/>
                  <a:gd name="T14" fmla="*/ 162 w 420"/>
                  <a:gd name="T15" fmla="*/ 49 h 153"/>
                  <a:gd name="T16" fmla="*/ 222 w 420"/>
                  <a:gd name="T17" fmla="*/ 19 h 153"/>
                  <a:gd name="T18" fmla="*/ 240 w 420"/>
                  <a:gd name="T19" fmla="*/ 25 h 153"/>
                  <a:gd name="T20" fmla="*/ 258 w 420"/>
                  <a:gd name="T21" fmla="*/ 37 h 153"/>
                  <a:gd name="T22" fmla="*/ 294 w 420"/>
                  <a:gd name="T23" fmla="*/ 49 h 153"/>
                  <a:gd name="T24" fmla="*/ 324 w 420"/>
                  <a:gd name="T25" fmla="*/ 43 h 153"/>
                  <a:gd name="T26" fmla="*/ 300 w 420"/>
                  <a:gd name="T27" fmla="*/ 1 h 153"/>
                  <a:gd name="T28" fmla="*/ 258 w 420"/>
                  <a:gd name="T29" fmla="*/ 7 h 153"/>
                  <a:gd name="T30" fmla="*/ 246 w 420"/>
                  <a:gd name="T31" fmla="*/ 37 h 153"/>
                  <a:gd name="T32" fmla="*/ 282 w 420"/>
                  <a:gd name="T33" fmla="*/ 49 h 153"/>
                  <a:gd name="T34" fmla="*/ 372 w 420"/>
                  <a:gd name="T35" fmla="*/ 85 h 153"/>
                  <a:gd name="T36" fmla="*/ 408 w 420"/>
                  <a:gd name="T37" fmla="*/ 133 h 153"/>
                  <a:gd name="T38" fmla="*/ 420 w 420"/>
                  <a:gd name="T39" fmla="*/ 151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20" h="153">
                    <a:moveTo>
                      <a:pt x="0" y="133"/>
                    </a:moveTo>
                    <a:cubicBezTo>
                      <a:pt x="10" y="103"/>
                      <a:pt x="0" y="117"/>
                      <a:pt x="42" y="103"/>
                    </a:cubicBezTo>
                    <a:cubicBezTo>
                      <a:pt x="68" y="94"/>
                      <a:pt x="88" y="64"/>
                      <a:pt x="114" y="55"/>
                    </a:cubicBezTo>
                    <a:cubicBezTo>
                      <a:pt x="157" y="41"/>
                      <a:pt x="139" y="50"/>
                      <a:pt x="168" y="31"/>
                    </a:cubicBezTo>
                    <a:cubicBezTo>
                      <a:pt x="192" y="33"/>
                      <a:pt x="218" y="27"/>
                      <a:pt x="240" y="37"/>
                    </a:cubicBezTo>
                    <a:cubicBezTo>
                      <a:pt x="273" y="52"/>
                      <a:pt x="223" y="65"/>
                      <a:pt x="216" y="67"/>
                    </a:cubicBezTo>
                    <a:cubicBezTo>
                      <a:pt x="204" y="63"/>
                      <a:pt x="192" y="59"/>
                      <a:pt x="180" y="55"/>
                    </a:cubicBezTo>
                    <a:cubicBezTo>
                      <a:pt x="174" y="53"/>
                      <a:pt x="162" y="49"/>
                      <a:pt x="162" y="49"/>
                    </a:cubicBezTo>
                    <a:cubicBezTo>
                      <a:pt x="146" y="0"/>
                      <a:pt x="173" y="14"/>
                      <a:pt x="222" y="19"/>
                    </a:cubicBezTo>
                    <a:cubicBezTo>
                      <a:pt x="228" y="21"/>
                      <a:pt x="234" y="22"/>
                      <a:pt x="240" y="25"/>
                    </a:cubicBezTo>
                    <a:cubicBezTo>
                      <a:pt x="246" y="28"/>
                      <a:pt x="251" y="34"/>
                      <a:pt x="258" y="37"/>
                    </a:cubicBezTo>
                    <a:cubicBezTo>
                      <a:pt x="270" y="42"/>
                      <a:pt x="294" y="49"/>
                      <a:pt x="294" y="49"/>
                    </a:cubicBezTo>
                    <a:cubicBezTo>
                      <a:pt x="304" y="47"/>
                      <a:pt x="316" y="49"/>
                      <a:pt x="324" y="43"/>
                    </a:cubicBezTo>
                    <a:cubicBezTo>
                      <a:pt x="350" y="26"/>
                      <a:pt x="311" y="5"/>
                      <a:pt x="300" y="1"/>
                    </a:cubicBezTo>
                    <a:cubicBezTo>
                      <a:pt x="286" y="3"/>
                      <a:pt x="272" y="3"/>
                      <a:pt x="258" y="7"/>
                    </a:cubicBezTo>
                    <a:cubicBezTo>
                      <a:pt x="248" y="10"/>
                      <a:pt x="226" y="23"/>
                      <a:pt x="246" y="37"/>
                    </a:cubicBezTo>
                    <a:cubicBezTo>
                      <a:pt x="256" y="44"/>
                      <a:pt x="270" y="45"/>
                      <a:pt x="282" y="49"/>
                    </a:cubicBezTo>
                    <a:cubicBezTo>
                      <a:pt x="313" y="59"/>
                      <a:pt x="342" y="75"/>
                      <a:pt x="372" y="85"/>
                    </a:cubicBezTo>
                    <a:cubicBezTo>
                      <a:pt x="386" y="106"/>
                      <a:pt x="386" y="119"/>
                      <a:pt x="408" y="133"/>
                    </a:cubicBezTo>
                    <a:cubicBezTo>
                      <a:pt x="415" y="153"/>
                      <a:pt x="408" y="151"/>
                      <a:pt x="420" y="151"/>
                    </a:cubicBezTo>
                  </a:path>
                </a:pathLst>
              </a:cu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7434" name="Group 1050"/>
            <p:cNvGrpSpPr>
              <a:grpSpLocks/>
            </p:cNvGrpSpPr>
            <p:nvPr/>
          </p:nvGrpSpPr>
          <p:grpSpPr bwMode="auto">
            <a:xfrm>
              <a:off x="1139" y="1162"/>
              <a:ext cx="426" cy="1224"/>
              <a:chOff x="1610" y="1570"/>
              <a:chExt cx="426" cy="1224"/>
            </a:xfrm>
          </p:grpSpPr>
          <p:sp>
            <p:nvSpPr>
              <p:cNvPr id="17435" name="AutoShape 1051"/>
              <p:cNvSpPr>
                <a:spLocks noChangeArrowheads="1"/>
              </p:cNvSpPr>
              <p:nvPr/>
            </p:nvSpPr>
            <p:spPr bwMode="auto">
              <a:xfrm rot="600000" flipV="1">
                <a:off x="1675" y="1683"/>
                <a:ext cx="106" cy="1111"/>
              </a:xfrm>
              <a:prstGeom prst="can">
                <a:avLst>
                  <a:gd name="adj" fmla="val 42361"/>
                </a:avLst>
              </a:prstGeom>
              <a:solidFill>
                <a:srgbClr val="FF99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7436" name="AutoShape 1052"/>
              <p:cNvSpPr>
                <a:spLocks noChangeArrowheads="1"/>
              </p:cNvSpPr>
              <p:nvPr/>
            </p:nvSpPr>
            <p:spPr bwMode="auto">
              <a:xfrm rot="600000" flipV="1">
                <a:off x="1762" y="1676"/>
                <a:ext cx="106" cy="1111"/>
              </a:xfrm>
              <a:prstGeom prst="can">
                <a:avLst>
                  <a:gd name="adj" fmla="val 42361"/>
                </a:avLst>
              </a:prstGeom>
              <a:solidFill>
                <a:srgbClr val="FF99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7437" name="AutoShape 1053"/>
              <p:cNvSpPr>
                <a:spLocks noChangeArrowheads="1"/>
              </p:cNvSpPr>
              <p:nvPr/>
            </p:nvSpPr>
            <p:spPr bwMode="auto">
              <a:xfrm rot="600000" flipV="1">
                <a:off x="1856" y="1676"/>
                <a:ext cx="106" cy="1111"/>
              </a:xfrm>
              <a:prstGeom prst="can">
                <a:avLst>
                  <a:gd name="adj" fmla="val 42361"/>
                </a:avLst>
              </a:prstGeom>
              <a:solidFill>
                <a:srgbClr val="FF99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7438" name="AutoShape 1054"/>
              <p:cNvSpPr>
                <a:spLocks noChangeArrowheads="1"/>
              </p:cNvSpPr>
              <p:nvPr/>
            </p:nvSpPr>
            <p:spPr bwMode="auto">
              <a:xfrm rot="600000" flipV="1">
                <a:off x="1610" y="1636"/>
                <a:ext cx="106" cy="1111"/>
              </a:xfrm>
              <a:prstGeom prst="can">
                <a:avLst>
                  <a:gd name="adj" fmla="val 42361"/>
                </a:avLst>
              </a:prstGeom>
              <a:solidFill>
                <a:srgbClr val="FF99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7439" name="AutoShape 1055"/>
              <p:cNvSpPr>
                <a:spLocks noChangeArrowheads="1"/>
              </p:cNvSpPr>
              <p:nvPr/>
            </p:nvSpPr>
            <p:spPr bwMode="auto">
              <a:xfrm rot="600000" flipV="1">
                <a:off x="1711" y="1623"/>
                <a:ext cx="107" cy="1111"/>
              </a:xfrm>
              <a:prstGeom prst="can">
                <a:avLst>
                  <a:gd name="adj" fmla="val 41965"/>
                </a:avLst>
              </a:prstGeom>
              <a:solidFill>
                <a:srgbClr val="FF99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7440" name="AutoShape 1056"/>
              <p:cNvSpPr>
                <a:spLocks noChangeArrowheads="1"/>
              </p:cNvSpPr>
              <p:nvPr/>
            </p:nvSpPr>
            <p:spPr bwMode="auto">
              <a:xfrm rot="600000" flipV="1">
                <a:off x="1813" y="1623"/>
                <a:ext cx="106" cy="1111"/>
              </a:xfrm>
              <a:prstGeom prst="can">
                <a:avLst>
                  <a:gd name="adj" fmla="val 42361"/>
                </a:avLst>
              </a:prstGeom>
              <a:solidFill>
                <a:srgbClr val="FF99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7441" name="AutoShape 1057"/>
              <p:cNvSpPr>
                <a:spLocks noChangeArrowheads="1"/>
              </p:cNvSpPr>
              <p:nvPr/>
            </p:nvSpPr>
            <p:spPr bwMode="auto">
              <a:xfrm rot="600000" flipV="1">
                <a:off x="1914" y="1630"/>
                <a:ext cx="106" cy="1111"/>
              </a:xfrm>
              <a:prstGeom prst="can">
                <a:avLst>
                  <a:gd name="adj" fmla="val 42361"/>
                </a:avLst>
              </a:prstGeom>
              <a:solidFill>
                <a:srgbClr val="FF99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7442" name="AutoShape 1058"/>
              <p:cNvSpPr>
                <a:spLocks noChangeArrowheads="1"/>
              </p:cNvSpPr>
              <p:nvPr/>
            </p:nvSpPr>
            <p:spPr bwMode="auto">
              <a:xfrm rot="600000" flipV="1">
                <a:off x="1668" y="1577"/>
                <a:ext cx="106" cy="1111"/>
              </a:xfrm>
              <a:prstGeom prst="can">
                <a:avLst>
                  <a:gd name="adj" fmla="val 42361"/>
                </a:avLst>
              </a:prstGeom>
              <a:solidFill>
                <a:srgbClr val="FF99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7443" name="AutoShape 1059"/>
              <p:cNvSpPr>
                <a:spLocks noChangeArrowheads="1"/>
              </p:cNvSpPr>
              <p:nvPr/>
            </p:nvSpPr>
            <p:spPr bwMode="auto">
              <a:xfrm rot="600000" flipV="1">
                <a:off x="1762" y="1570"/>
                <a:ext cx="106" cy="1111"/>
              </a:xfrm>
              <a:prstGeom prst="can">
                <a:avLst>
                  <a:gd name="adj" fmla="val 42361"/>
                </a:avLst>
              </a:prstGeom>
              <a:solidFill>
                <a:srgbClr val="FF99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7444" name="AutoShape 1060"/>
              <p:cNvSpPr>
                <a:spLocks noChangeArrowheads="1"/>
              </p:cNvSpPr>
              <p:nvPr/>
            </p:nvSpPr>
            <p:spPr bwMode="auto">
              <a:xfrm rot="600000" flipV="1">
                <a:off x="1863" y="1577"/>
                <a:ext cx="107" cy="1111"/>
              </a:xfrm>
              <a:prstGeom prst="can">
                <a:avLst>
                  <a:gd name="adj" fmla="val 41965"/>
                </a:avLst>
              </a:prstGeom>
              <a:solidFill>
                <a:srgbClr val="FF99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7445" name="Freeform 1061"/>
              <p:cNvSpPr>
                <a:spLocks/>
              </p:cNvSpPr>
              <p:nvPr/>
            </p:nvSpPr>
            <p:spPr bwMode="auto">
              <a:xfrm>
                <a:off x="1640" y="1984"/>
                <a:ext cx="396" cy="158"/>
              </a:xfrm>
              <a:custGeom>
                <a:avLst/>
                <a:gdLst>
                  <a:gd name="T0" fmla="*/ 0 w 420"/>
                  <a:gd name="T1" fmla="*/ 133 h 153"/>
                  <a:gd name="T2" fmla="*/ 42 w 420"/>
                  <a:gd name="T3" fmla="*/ 103 h 153"/>
                  <a:gd name="T4" fmla="*/ 114 w 420"/>
                  <a:gd name="T5" fmla="*/ 55 h 153"/>
                  <a:gd name="T6" fmla="*/ 168 w 420"/>
                  <a:gd name="T7" fmla="*/ 31 h 153"/>
                  <a:gd name="T8" fmla="*/ 240 w 420"/>
                  <a:gd name="T9" fmla="*/ 37 h 153"/>
                  <a:gd name="T10" fmla="*/ 216 w 420"/>
                  <a:gd name="T11" fmla="*/ 67 h 153"/>
                  <a:gd name="T12" fmla="*/ 180 w 420"/>
                  <a:gd name="T13" fmla="*/ 55 h 153"/>
                  <a:gd name="T14" fmla="*/ 162 w 420"/>
                  <a:gd name="T15" fmla="*/ 49 h 153"/>
                  <a:gd name="T16" fmla="*/ 222 w 420"/>
                  <a:gd name="T17" fmla="*/ 19 h 153"/>
                  <a:gd name="T18" fmla="*/ 240 w 420"/>
                  <a:gd name="T19" fmla="*/ 25 h 153"/>
                  <a:gd name="T20" fmla="*/ 258 w 420"/>
                  <a:gd name="T21" fmla="*/ 37 h 153"/>
                  <a:gd name="T22" fmla="*/ 294 w 420"/>
                  <a:gd name="T23" fmla="*/ 49 h 153"/>
                  <a:gd name="T24" fmla="*/ 324 w 420"/>
                  <a:gd name="T25" fmla="*/ 43 h 153"/>
                  <a:gd name="T26" fmla="*/ 300 w 420"/>
                  <a:gd name="T27" fmla="*/ 1 h 153"/>
                  <a:gd name="T28" fmla="*/ 258 w 420"/>
                  <a:gd name="T29" fmla="*/ 7 h 153"/>
                  <a:gd name="T30" fmla="*/ 246 w 420"/>
                  <a:gd name="T31" fmla="*/ 37 h 153"/>
                  <a:gd name="T32" fmla="*/ 282 w 420"/>
                  <a:gd name="T33" fmla="*/ 49 h 153"/>
                  <a:gd name="T34" fmla="*/ 372 w 420"/>
                  <a:gd name="T35" fmla="*/ 85 h 153"/>
                  <a:gd name="T36" fmla="*/ 408 w 420"/>
                  <a:gd name="T37" fmla="*/ 133 h 153"/>
                  <a:gd name="T38" fmla="*/ 420 w 420"/>
                  <a:gd name="T39" fmla="*/ 151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20" h="153">
                    <a:moveTo>
                      <a:pt x="0" y="133"/>
                    </a:moveTo>
                    <a:cubicBezTo>
                      <a:pt x="10" y="103"/>
                      <a:pt x="0" y="117"/>
                      <a:pt x="42" y="103"/>
                    </a:cubicBezTo>
                    <a:cubicBezTo>
                      <a:pt x="68" y="94"/>
                      <a:pt x="88" y="64"/>
                      <a:pt x="114" y="55"/>
                    </a:cubicBezTo>
                    <a:cubicBezTo>
                      <a:pt x="157" y="41"/>
                      <a:pt x="139" y="50"/>
                      <a:pt x="168" y="31"/>
                    </a:cubicBezTo>
                    <a:cubicBezTo>
                      <a:pt x="192" y="33"/>
                      <a:pt x="218" y="27"/>
                      <a:pt x="240" y="37"/>
                    </a:cubicBezTo>
                    <a:cubicBezTo>
                      <a:pt x="273" y="52"/>
                      <a:pt x="223" y="65"/>
                      <a:pt x="216" y="67"/>
                    </a:cubicBezTo>
                    <a:cubicBezTo>
                      <a:pt x="204" y="63"/>
                      <a:pt x="192" y="59"/>
                      <a:pt x="180" y="55"/>
                    </a:cubicBezTo>
                    <a:cubicBezTo>
                      <a:pt x="174" y="53"/>
                      <a:pt x="162" y="49"/>
                      <a:pt x="162" y="49"/>
                    </a:cubicBezTo>
                    <a:cubicBezTo>
                      <a:pt x="146" y="0"/>
                      <a:pt x="173" y="14"/>
                      <a:pt x="222" y="19"/>
                    </a:cubicBezTo>
                    <a:cubicBezTo>
                      <a:pt x="228" y="21"/>
                      <a:pt x="234" y="22"/>
                      <a:pt x="240" y="25"/>
                    </a:cubicBezTo>
                    <a:cubicBezTo>
                      <a:pt x="246" y="28"/>
                      <a:pt x="251" y="34"/>
                      <a:pt x="258" y="37"/>
                    </a:cubicBezTo>
                    <a:cubicBezTo>
                      <a:pt x="270" y="42"/>
                      <a:pt x="294" y="49"/>
                      <a:pt x="294" y="49"/>
                    </a:cubicBezTo>
                    <a:cubicBezTo>
                      <a:pt x="304" y="47"/>
                      <a:pt x="316" y="49"/>
                      <a:pt x="324" y="43"/>
                    </a:cubicBezTo>
                    <a:cubicBezTo>
                      <a:pt x="350" y="26"/>
                      <a:pt x="311" y="5"/>
                      <a:pt x="300" y="1"/>
                    </a:cubicBezTo>
                    <a:cubicBezTo>
                      <a:pt x="286" y="3"/>
                      <a:pt x="272" y="3"/>
                      <a:pt x="258" y="7"/>
                    </a:cubicBezTo>
                    <a:cubicBezTo>
                      <a:pt x="248" y="10"/>
                      <a:pt x="226" y="23"/>
                      <a:pt x="246" y="37"/>
                    </a:cubicBezTo>
                    <a:cubicBezTo>
                      <a:pt x="256" y="44"/>
                      <a:pt x="270" y="45"/>
                      <a:pt x="282" y="49"/>
                    </a:cubicBezTo>
                    <a:cubicBezTo>
                      <a:pt x="313" y="59"/>
                      <a:pt x="342" y="75"/>
                      <a:pt x="372" y="85"/>
                    </a:cubicBezTo>
                    <a:cubicBezTo>
                      <a:pt x="386" y="106"/>
                      <a:pt x="386" y="119"/>
                      <a:pt x="408" y="133"/>
                    </a:cubicBezTo>
                    <a:cubicBezTo>
                      <a:pt x="415" y="153"/>
                      <a:pt x="408" y="151"/>
                      <a:pt x="420" y="151"/>
                    </a:cubicBezTo>
                  </a:path>
                </a:pathLst>
              </a:cu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7447" name="Group 1063"/>
            <p:cNvGrpSpPr>
              <a:grpSpLocks/>
            </p:cNvGrpSpPr>
            <p:nvPr/>
          </p:nvGrpSpPr>
          <p:grpSpPr bwMode="auto">
            <a:xfrm>
              <a:off x="1683" y="1162"/>
              <a:ext cx="426" cy="1224"/>
              <a:chOff x="1610" y="1570"/>
              <a:chExt cx="426" cy="1224"/>
            </a:xfrm>
          </p:grpSpPr>
          <p:sp>
            <p:nvSpPr>
              <p:cNvPr id="17448" name="AutoShape 1064"/>
              <p:cNvSpPr>
                <a:spLocks noChangeArrowheads="1"/>
              </p:cNvSpPr>
              <p:nvPr/>
            </p:nvSpPr>
            <p:spPr bwMode="auto">
              <a:xfrm rot="600000" flipV="1">
                <a:off x="1675" y="1683"/>
                <a:ext cx="106" cy="1111"/>
              </a:xfrm>
              <a:prstGeom prst="can">
                <a:avLst>
                  <a:gd name="adj" fmla="val 42361"/>
                </a:avLst>
              </a:prstGeom>
              <a:solidFill>
                <a:srgbClr val="FF99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7449" name="AutoShape 1065"/>
              <p:cNvSpPr>
                <a:spLocks noChangeArrowheads="1"/>
              </p:cNvSpPr>
              <p:nvPr/>
            </p:nvSpPr>
            <p:spPr bwMode="auto">
              <a:xfrm rot="600000" flipV="1">
                <a:off x="1762" y="1676"/>
                <a:ext cx="106" cy="1111"/>
              </a:xfrm>
              <a:prstGeom prst="can">
                <a:avLst>
                  <a:gd name="adj" fmla="val 42361"/>
                </a:avLst>
              </a:prstGeom>
              <a:solidFill>
                <a:srgbClr val="FF99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7450" name="AutoShape 1066"/>
              <p:cNvSpPr>
                <a:spLocks noChangeArrowheads="1"/>
              </p:cNvSpPr>
              <p:nvPr/>
            </p:nvSpPr>
            <p:spPr bwMode="auto">
              <a:xfrm rot="600000" flipV="1">
                <a:off x="1856" y="1676"/>
                <a:ext cx="106" cy="1111"/>
              </a:xfrm>
              <a:prstGeom prst="can">
                <a:avLst>
                  <a:gd name="adj" fmla="val 42361"/>
                </a:avLst>
              </a:prstGeom>
              <a:solidFill>
                <a:srgbClr val="FF99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7451" name="AutoShape 1067"/>
              <p:cNvSpPr>
                <a:spLocks noChangeArrowheads="1"/>
              </p:cNvSpPr>
              <p:nvPr/>
            </p:nvSpPr>
            <p:spPr bwMode="auto">
              <a:xfrm rot="600000" flipV="1">
                <a:off x="1610" y="1636"/>
                <a:ext cx="106" cy="1111"/>
              </a:xfrm>
              <a:prstGeom prst="can">
                <a:avLst>
                  <a:gd name="adj" fmla="val 42361"/>
                </a:avLst>
              </a:prstGeom>
              <a:solidFill>
                <a:srgbClr val="FF99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7452" name="AutoShape 1068"/>
              <p:cNvSpPr>
                <a:spLocks noChangeArrowheads="1"/>
              </p:cNvSpPr>
              <p:nvPr/>
            </p:nvSpPr>
            <p:spPr bwMode="auto">
              <a:xfrm rot="600000" flipV="1">
                <a:off x="1711" y="1623"/>
                <a:ext cx="107" cy="1111"/>
              </a:xfrm>
              <a:prstGeom prst="can">
                <a:avLst>
                  <a:gd name="adj" fmla="val 41965"/>
                </a:avLst>
              </a:prstGeom>
              <a:solidFill>
                <a:srgbClr val="FF99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7453" name="AutoShape 1069"/>
              <p:cNvSpPr>
                <a:spLocks noChangeArrowheads="1"/>
              </p:cNvSpPr>
              <p:nvPr/>
            </p:nvSpPr>
            <p:spPr bwMode="auto">
              <a:xfrm rot="600000" flipV="1">
                <a:off x="1813" y="1623"/>
                <a:ext cx="106" cy="1111"/>
              </a:xfrm>
              <a:prstGeom prst="can">
                <a:avLst>
                  <a:gd name="adj" fmla="val 42361"/>
                </a:avLst>
              </a:prstGeom>
              <a:solidFill>
                <a:srgbClr val="FF99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7454" name="AutoShape 1070"/>
              <p:cNvSpPr>
                <a:spLocks noChangeArrowheads="1"/>
              </p:cNvSpPr>
              <p:nvPr/>
            </p:nvSpPr>
            <p:spPr bwMode="auto">
              <a:xfrm rot="600000" flipV="1">
                <a:off x="1914" y="1630"/>
                <a:ext cx="106" cy="1111"/>
              </a:xfrm>
              <a:prstGeom prst="can">
                <a:avLst>
                  <a:gd name="adj" fmla="val 42361"/>
                </a:avLst>
              </a:prstGeom>
              <a:solidFill>
                <a:srgbClr val="FF99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7455" name="AutoShape 1071"/>
              <p:cNvSpPr>
                <a:spLocks noChangeArrowheads="1"/>
              </p:cNvSpPr>
              <p:nvPr/>
            </p:nvSpPr>
            <p:spPr bwMode="auto">
              <a:xfrm rot="600000" flipV="1">
                <a:off x="1668" y="1577"/>
                <a:ext cx="106" cy="1111"/>
              </a:xfrm>
              <a:prstGeom prst="can">
                <a:avLst>
                  <a:gd name="adj" fmla="val 42361"/>
                </a:avLst>
              </a:prstGeom>
              <a:solidFill>
                <a:srgbClr val="FF99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7456" name="AutoShape 1072"/>
              <p:cNvSpPr>
                <a:spLocks noChangeArrowheads="1"/>
              </p:cNvSpPr>
              <p:nvPr/>
            </p:nvSpPr>
            <p:spPr bwMode="auto">
              <a:xfrm rot="600000" flipV="1">
                <a:off x="1762" y="1570"/>
                <a:ext cx="106" cy="1111"/>
              </a:xfrm>
              <a:prstGeom prst="can">
                <a:avLst>
                  <a:gd name="adj" fmla="val 42361"/>
                </a:avLst>
              </a:prstGeom>
              <a:solidFill>
                <a:srgbClr val="FF99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7457" name="AutoShape 1073"/>
              <p:cNvSpPr>
                <a:spLocks noChangeArrowheads="1"/>
              </p:cNvSpPr>
              <p:nvPr/>
            </p:nvSpPr>
            <p:spPr bwMode="auto">
              <a:xfrm rot="600000" flipV="1">
                <a:off x="1863" y="1577"/>
                <a:ext cx="107" cy="1111"/>
              </a:xfrm>
              <a:prstGeom prst="can">
                <a:avLst>
                  <a:gd name="adj" fmla="val 41965"/>
                </a:avLst>
              </a:prstGeom>
              <a:solidFill>
                <a:srgbClr val="FF99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7458" name="Freeform 1074"/>
              <p:cNvSpPr>
                <a:spLocks/>
              </p:cNvSpPr>
              <p:nvPr/>
            </p:nvSpPr>
            <p:spPr bwMode="auto">
              <a:xfrm>
                <a:off x="1640" y="1984"/>
                <a:ext cx="396" cy="158"/>
              </a:xfrm>
              <a:custGeom>
                <a:avLst/>
                <a:gdLst>
                  <a:gd name="T0" fmla="*/ 0 w 420"/>
                  <a:gd name="T1" fmla="*/ 133 h 153"/>
                  <a:gd name="T2" fmla="*/ 42 w 420"/>
                  <a:gd name="T3" fmla="*/ 103 h 153"/>
                  <a:gd name="T4" fmla="*/ 114 w 420"/>
                  <a:gd name="T5" fmla="*/ 55 h 153"/>
                  <a:gd name="T6" fmla="*/ 168 w 420"/>
                  <a:gd name="T7" fmla="*/ 31 h 153"/>
                  <a:gd name="T8" fmla="*/ 240 w 420"/>
                  <a:gd name="T9" fmla="*/ 37 h 153"/>
                  <a:gd name="T10" fmla="*/ 216 w 420"/>
                  <a:gd name="T11" fmla="*/ 67 h 153"/>
                  <a:gd name="T12" fmla="*/ 180 w 420"/>
                  <a:gd name="T13" fmla="*/ 55 h 153"/>
                  <a:gd name="T14" fmla="*/ 162 w 420"/>
                  <a:gd name="T15" fmla="*/ 49 h 153"/>
                  <a:gd name="T16" fmla="*/ 222 w 420"/>
                  <a:gd name="T17" fmla="*/ 19 h 153"/>
                  <a:gd name="T18" fmla="*/ 240 w 420"/>
                  <a:gd name="T19" fmla="*/ 25 h 153"/>
                  <a:gd name="T20" fmla="*/ 258 w 420"/>
                  <a:gd name="T21" fmla="*/ 37 h 153"/>
                  <a:gd name="T22" fmla="*/ 294 w 420"/>
                  <a:gd name="T23" fmla="*/ 49 h 153"/>
                  <a:gd name="T24" fmla="*/ 324 w 420"/>
                  <a:gd name="T25" fmla="*/ 43 h 153"/>
                  <a:gd name="T26" fmla="*/ 300 w 420"/>
                  <a:gd name="T27" fmla="*/ 1 h 153"/>
                  <a:gd name="T28" fmla="*/ 258 w 420"/>
                  <a:gd name="T29" fmla="*/ 7 h 153"/>
                  <a:gd name="T30" fmla="*/ 246 w 420"/>
                  <a:gd name="T31" fmla="*/ 37 h 153"/>
                  <a:gd name="T32" fmla="*/ 282 w 420"/>
                  <a:gd name="T33" fmla="*/ 49 h 153"/>
                  <a:gd name="T34" fmla="*/ 372 w 420"/>
                  <a:gd name="T35" fmla="*/ 85 h 153"/>
                  <a:gd name="T36" fmla="*/ 408 w 420"/>
                  <a:gd name="T37" fmla="*/ 133 h 153"/>
                  <a:gd name="T38" fmla="*/ 420 w 420"/>
                  <a:gd name="T39" fmla="*/ 151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20" h="153">
                    <a:moveTo>
                      <a:pt x="0" y="133"/>
                    </a:moveTo>
                    <a:cubicBezTo>
                      <a:pt x="10" y="103"/>
                      <a:pt x="0" y="117"/>
                      <a:pt x="42" y="103"/>
                    </a:cubicBezTo>
                    <a:cubicBezTo>
                      <a:pt x="68" y="94"/>
                      <a:pt x="88" y="64"/>
                      <a:pt x="114" y="55"/>
                    </a:cubicBezTo>
                    <a:cubicBezTo>
                      <a:pt x="157" y="41"/>
                      <a:pt x="139" y="50"/>
                      <a:pt x="168" y="31"/>
                    </a:cubicBezTo>
                    <a:cubicBezTo>
                      <a:pt x="192" y="33"/>
                      <a:pt x="218" y="27"/>
                      <a:pt x="240" y="37"/>
                    </a:cubicBezTo>
                    <a:cubicBezTo>
                      <a:pt x="273" y="52"/>
                      <a:pt x="223" y="65"/>
                      <a:pt x="216" y="67"/>
                    </a:cubicBezTo>
                    <a:cubicBezTo>
                      <a:pt x="204" y="63"/>
                      <a:pt x="192" y="59"/>
                      <a:pt x="180" y="55"/>
                    </a:cubicBezTo>
                    <a:cubicBezTo>
                      <a:pt x="174" y="53"/>
                      <a:pt x="162" y="49"/>
                      <a:pt x="162" y="49"/>
                    </a:cubicBezTo>
                    <a:cubicBezTo>
                      <a:pt x="146" y="0"/>
                      <a:pt x="173" y="14"/>
                      <a:pt x="222" y="19"/>
                    </a:cubicBezTo>
                    <a:cubicBezTo>
                      <a:pt x="228" y="21"/>
                      <a:pt x="234" y="22"/>
                      <a:pt x="240" y="25"/>
                    </a:cubicBezTo>
                    <a:cubicBezTo>
                      <a:pt x="246" y="28"/>
                      <a:pt x="251" y="34"/>
                      <a:pt x="258" y="37"/>
                    </a:cubicBezTo>
                    <a:cubicBezTo>
                      <a:pt x="270" y="42"/>
                      <a:pt x="294" y="49"/>
                      <a:pt x="294" y="49"/>
                    </a:cubicBezTo>
                    <a:cubicBezTo>
                      <a:pt x="304" y="47"/>
                      <a:pt x="316" y="49"/>
                      <a:pt x="324" y="43"/>
                    </a:cubicBezTo>
                    <a:cubicBezTo>
                      <a:pt x="350" y="26"/>
                      <a:pt x="311" y="5"/>
                      <a:pt x="300" y="1"/>
                    </a:cubicBezTo>
                    <a:cubicBezTo>
                      <a:pt x="286" y="3"/>
                      <a:pt x="272" y="3"/>
                      <a:pt x="258" y="7"/>
                    </a:cubicBezTo>
                    <a:cubicBezTo>
                      <a:pt x="248" y="10"/>
                      <a:pt x="226" y="23"/>
                      <a:pt x="246" y="37"/>
                    </a:cubicBezTo>
                    <a:cubicBezTo>
                      <a:pt x="256" y="44"/>
                      <a:pt x="270" y="45"/>
                      <a:pt x="282" y="49"/>
                    </a:cubicBezTo>
                    <a:cubicBezTo>
                      <a:pt x="313" y="59"/>
                      <a:pt x="342" y="75"/>
                      <a:pt x="372" y="85"/>
                    </a:cubicBezTo>
                    <a:cubicBezTo>
                      <a:pt x="386" y="106"/>
                      <a:pt x="386" y="119"/>
                      <a:pt x="408" y="133"/>
                    </a:cubicBezTo>
                    <a:cubicBezTo>
                      <a:pt x="415" y="153"/>
                      <a:pt x="408" y="151"/>
                      <a:pt x="420" y="151"/>
                    </a:cubicBezTo>
                  </a:path>
                </a:pathLst>
              </a:cu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17481" name="Group 1097"/>
          <p:cNvGrpSpPr>
            <a:grpSpLocks/>
          </p:cNvGrpSpPr>
          <p:nvPr/>
        </p:nvGrpSpPr>
        <p:grpSpPr bwMode="auto">
          <a:xfrm>
            <a:off x="2909888" y="1844675"/>
            <a:ext cx="676275" cy="1943100"/>
            <a:chOff x="1610" y="1570"/>
            <a:chExt cx="426" cy="1224"/>
          </a:xfrm>
        </p:grpSpPr>
        <p:sp>
          <p:nvSpPr>
            <p:cNvPr id="17482" name="AutoShape 1098"/>
            <p:cNvSpPr>
              <a:spLocks noChangeArrowheads="1"/>
            </p:cNvSpPr>
            <p:nvPr/>
          </p:nvSpPr>
          <p:spPr bwMode="auto">
            <a:xfrm rot="600000" flipV="1">
              <a:off x="1675" y="1683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7483" name="AutoShape 1099"/>
            <p:cNvSpPr>
              <a:spLocks noChangeArrowheads="1"/>
            </p:cNvSpPr>
            <p:nvPr/>
          </p:nvSpPr>
          <p:spPr bwMode="auto">
            <a:xfrm rot="600000" flipV="1">
              <a:off x="1762" y="1676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7484" name="AutoShape 1100"/>
            <p:cNvSpPr>
              <a:spLocks noChangeArrowheads="1"/>
            </p:cNvSpPr>
            <p:nvPr/>
          </p:nvSpPr>
          <p:spPr bwMode="auto">
            <a:xfrm rot="600000" flipV="1">
              <a:off x="1856" y="1676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7485" name="AutoShape 1101"/>
            <p:cNvSpPr>
              <a:spLocks noChangeArrowheads="1"/>
            </p:cNvSpPr>
            <p:nvPr/>
          </p:nvSpPr>
          <p:spPr bwMode="auto">
            <a:xfrm rot="600000" flipV="1">
              <a:off x="1610" y="1636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7486" name="AutoShape 1102"/>
            <p:cNvSpPr>
              <a:spLocks noChangeArrowheads="1"/>
            </p:cNvSpPr>
            <p:nvPr/>
          </p:nvSpPr>
          <p:spPr bwMode="auto">
            <a:xfrm rot="600000" flipV="1">
              <a:off x="1711" y="1623"/>
              <a:ext cx="107" cy="1111"/>
            </a:xfrm>
            <a:prstGeom prst="can">
              <a:avLst>
                <a:gd name="adj" fmla="val 41965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7487" name="AutoShape 1103"/>
            <p:cNvSpPr>
              <a:spLocks noChangeArrowheads="1"/>
            </p:cNvSpPr>
            <p:nvPr/>
          </p:nvSpPr>
          <p:spPr bwMode="auto">
            <a:xfrm rot="600000" flipV="1">
              <a:off x="1813" y="1623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7488" name="AutoShape 1104"/>
            <p:cNvSpPr>
              <a:spLocks noChangeArrowheads="1"/>
            </p:cNvSpPr>
            <p:nvPr/>
          </p:nvSpPr>
          <p:spPr bwMode="auto">
            <a:xfrm rot="600000" flipV="1">
              <a:off x="1914" y="1630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7489" name="AutoShape 1105"/>
            <p:cNvSpPr>
              <a:spLocks noChangeArrowheads="1"/>
            </p:cNvSpPr>
            <p:nvPr/>
          </p:nvSpPr>
          <p:spPr bwMode="auto">
            <a:xfrm rot="600000" flipV="1">
              <a:off x="1668" y="1577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7490" name="AutoShape 1106"/>
            <p:cNvSpPr>
              <a:spLocks noChangeArrowheads="1"/>
            </p:cNvSpPr>
            <p:nvPr/>
          </p:nvSpPr>
          <p:spPr bwMode="auto">
            <a:xfrm rot="600000" flipV="1">
              <a:off x="1762" y="1570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7491" name="AutoShape 1107"/>
            <p:cNvSpPr>
              <a:spLocks noChangeArrowheads="1"/>
            </p:cNvSpPr>
            <p:nvPr/>
          </p:nvSpPr>
          <p:spPr bwMode="auto">
            <a:xfrm rot="600000" flipV="1">
              <a:off x="1863" y="1577"/>
              <a:ext cx="107" cy="1111"/>
            </a:xfrm>
            <a:prstGeom prst="can">
              <a:avLst>
                <a:gd name="adj" fmla="val 41965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7492" name="Freeform 1108"/>
            <p:cNvSpPr>
              <a:spLocks/>
            </p:cNvSpPr>
            <p:nvPr/>
          </p:nvSpPr>
          <p:spPr bwMode="auto">
            <a:xfrm>
              <a:off x="1640" y="1984"/>
              <a:ext cx="396" cy="158"/>
            </a:xfrm>
            <a:custGeom>
              <a:avLst/>
              <a:gdLst>
                <a:gd name="T0" fmla="*/ 0 w 420"/>
                <a:gd name="T1" fmla="*/ 133 h 153"/>
                <a:gd name="T2" fmla="*/ 42 w 420"/>
                <a:gd name="T3" fmla="*/ 103 h 153"/>
                <a:gd name="T4" fmla="*/ 114 w 420"/>
                <a:gd name="T5" fmla="*/ 55 h 153"/>
                <a:gd name="T6" fmla="*/ 168 w 420"/>
                <a:gd name="T7" fmla="*/ 31 h 153"/>
                <a:gd name="T8" fmla="*/ 240 w 420"/>
                <a:gd name="T9" fmla="*/ 37 h 153"/>
                <a:gd name="T10" fmla="*/ 216 w 420"/>
                <a:gd name="T11" fmla="*/ 67 h 153"/>
                <a:gd name="T12" fmla="*/ 180 w 420"/>
                <a:gd name="T13" fmla="*/ 55 h 153"/>
                <a:gd name="T14" fmla="*/ 162 w 420"/>
                <a:gd name="T15" fmla="*/ 49 h 153"/>
                <a:gd name="T16" fmla="*/ 222 w 420"/>
                <a:gd name="T17" fmla="*/ 19 h 153"/>
                <a:gd name="T18" fmla="*/ 240 w 420"/>
                <a:gd name="T19" fmla="*/ 25 h 153"/>
                <a:gd name="T20" fmla="*/ 258 w 420"/>
                <a:gd name="T21" fmla="*/ 37 h 153"/>
                <a:gd name="T22" fmla="*/ 294 w 420"/>
                <a:gd name="T23" fmla="*/ 49 h 153"/>
                <a:gd name="T24" fmla="*/ 324 w 420"/>
                <a:gd name="T25" fmla="*/ 43 h 153"/>
                <a:gd name="T26" fmla="*/ 300 w 420"/>
                <a:gd name="T27" fmla="*/ 1 h 153"/>
                <a:gd name="T28" fmla="*/ 258 w 420"/>
                <a:gd name="T29" fmla="*/ 7 h 153"/>
                <a:gd name="T30" fmla="*/ 246 w 420"/>
                <a:gd name="T31" fmla="*/ 37 h 153"/>
                <a:gd name="T32" fmla="*/ 282 w 420"/>
                <a:gd name="T33" fmla="*/ 49 h 153"/>
                <a:gd name="T34" fmla="*/ 372 w 420"/>
                <a:gd name="T35" fmla="*/ 85 h 153"/>
                <a:gd name="T36" fmla="*/ 408 w 420"/>
                <a:gd name="T37" fmla="*/ 133 h 153"/>
                <a:gd name="T38" fmla="*/ 420 w 420"/>
                <a:gd name="T39" fmla="*/ 15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0" h="153">
                  <a:moveTo>
                    <a:pt x="0" y="133"/>
                  </a:moveTo>
                  <a:cubicBezTo>
                    <a:pt x="10" y="103"/>
                    <a:pt x="0" y="117"/>
                    <a:pt x="42" y="103"/>
                  </a:cubicBezTo>
                  <a:cubicBezTo>
                    <a:pt x="68" y="94"/>
                    <a:pt x="88" y="64"/>
                    <a:pt x="114" y="55"/>
                  </a:cubicBezTo>
                  <a:cubicBezTo>
                    <a:pt x="157" y="41"/>
                    <a:pt x="139" y="50"/>
                    <a:pt x="168" y="31"/>
                  </a:cubicBezTo>
                  <a:cubicBezTo>
                    <a:pt x="192" y="33"/>
                    <a:pt x="218" y="27"/>
                    <a:pt x="240" y="37"/>
                  </a:cubicBezTo>
                  <a:cubicBezTo>
                    <a:pt x="273" y="52"/>
                    <a:pt x="223" y="65"/>
                    <a:pt x="216" y="67"/>
                  </a:cubicBezTo>
                  <a:cubicBezTo>
                    <a:pt x="204" y="63"/>
                    <a:pt x="192" y="59"/>
                    <a:pt x="180" y="55"/>
                  </a:cubicBezTo>
                  <a:cubicBezTo>
                    <a:pt x="174" y="53"/>
                    <a:pt x="162" y="49"/>
                    <a:pt x="162" y="49"/>
                  </a:cubicBezTo>
                  <a:cubicBezTo>
                    <a:pt x="146" y="0"/>
                    <a:pt x="173" y="14"/>
                    <a:pt x="222" y="19"/>
                  </a:cubicBezTo>
                  <a:cubicBezTo>
                    <a:pt x="228" y="21"/>
                    <a:pt x="234" y="22"/>
                    <a:pt x="240" y="25"/>
                  </a:cubicBezTo>
                  <a:cubicBezTo>
                    <a:pt x="246" y="28"/>
                    <a:pt x="251" y="34"/>
                    <a:pt x="258" y="37"/>
                  </a:cubicBezTo>
                  <a:cubicBezTo>
                    <a:pt x="270" y="42"/>
                    <a:pt x="294" y="49"/>
                    <a:pt x="294" y="49"/>
                  </a:cubicBezTo>
                  <a:cubicBezTo>
                    <a:pt x="304" y="47"/>
                    <a:pt x="316" y="49"/>
                    <a:pt x="324" y="43"/>
                  </a:cubicBezTo>
                  <a:cubicBezTo>
                    <a:pt x="350" y="26"/>
                    <a:pt x="311" y="5"/>
                    <a:pt x="300" y="1"/>
                  </a:cubicBezTo>
                  <a:cubicBezTo>
                    <a:pt x="286" y="3"/>
                    <a:pt x="272" y="3"/>
                    <a:pt x="258" y="7"/>
                  </a:cubicBezTo>
                  <a:cubicBezTo>
                    <a:pt x="248" y="10"/>
                    <a:pt x="226" y="23"/>
                    <a:pt x="246" y="37"/>
                  </a:cubicBezTo>
                  <a:cubicBezTo>
                    <a:pt x="256" y="44"/>
                    <a:pt x="270" y="45"/>
                    <a:pt x="282" y="49"/>
                  </a:cubicBezTo>
                  <a:cubicBezTo>
                    <a:pt x="313" y="59"/>
                    <a:pt x="342" y="75"/>
                    <a:pt x="372" y="85"/>
                  </a:cubicBezTo>
                  <a:cubicBezTo>
                    <a:pt x="386" y="106"/>
                    <a:pt x="386" y="119"/>
                    <a:pt x="408" y="133"/>
                  </a:cubicBezTo>
                  <a:cubicBezTo>
                    <a:pt x="415" y="153"/>
                    <a:pt x="408" y="151"/>
                    <a:pt x="420" y="151"/>
                  </a:cubicBezTo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17494" name="Group 1110"/>
          <p:cNvGrpSpPr>
            <a:grpSpLocks/>
          </p:cNvGrpSpPr>
          <p:nvPr/>
        </p:nvGrpSpPr>
        <p:grpSpPr bwMode="auto">
          <a:xfrm>
            <a:off x="3773488" y="1844675"/>
            <a:ext cx="676275" cy="1943100"/>
            <a:chOff x="1610" y="1570"/>
            <a:chExt cx="426" cy="1224"/>
          </a:xfrm>
        </p:grpSpPr>
        <p:sp>
          <p:nvSpPr>
            <p:cNvPr id="17495" name="AutoShape 1111"/>
            <p:cNvSpPr>
              <a:spLocks noChangeArrowheads="1"/>
            </p:cNvSpPr>
            <p:nvPr/>
          </p:nvSpPr>
          <p:spPr bwMode="auto">
            <a:xfrm rot="600000" flipV="1">
              <a:off x="1675" y="1683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7496" name="AutoShape 1112"/>
            <p:cNvSpPr>
              <a:spLocks noChangeArrowheads="1"/>
            </p:cNvSpPr>
            <p:nvPr/>
          </p:nvSpPr>
          <p:spPr bwMode="auto">
            <a:xfrm rot="600000" flipV="1">
              <a:off x="1762" y="1676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7497" name="AutoShape 1113"/>
            <p:cNvSpPr>
              <a:spLocks noChangeArrowheads="1"/>
            </p:cNvSpPr>
            <p:nvPr/>
          </p:nvSpPr>
          <p:spPr bwMode="auto">
            <a:xfrm rot="600000" flipV="1">
              <a:off x="1856" y="1676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7498" name="AutoShape 1114"/>
            <p:cNvSpPr>
              <a:spLocks noChangeArrowheads="1"/>
            </p:cNvSpPr>
            <p:nvPr/>
          </p:nvSpPr>
          <p:spPr bwMode="auto">
            <a:xfrm rot="600000" flipV="1">
              <a:off x="1610" y="1636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7499" name="AutoShape 1115"/>
            <p:cNvSpPr>
              <a:spLocks noChangeArrowheads="1"/>
            </p:cNvSpPr>
            <p:nvPr/>
          </p:nvSpPr>
          <p:spPr bwMode="auto">
            <a:xfrm rot="600000" flipV="1">
              <a:off x="1711" y="1623"/>
              <a:ext cx="107" cy="1111"/>
            </a:xfrm>
            <a:prstGeom prst="can">
              <a:avLst>
                <a:gd name="adj" fmla="val 41965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7500" name="AutoShape 1116"/>
            <p:cNvSpPr>
              <a:spLocks noChangeArrowheads="1"/>
            </p:cNvSpPr>
            <p:nvPr/>
          </p:nvSpPr>
          <p:spPr bwMode="auto">
            <a:xfrm rot="600000" flipV="1">
              <a:off x="1813" y="1623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7501" name="AutoShape 1117"/>
            <p:cNvSpPr>
              <a:spLocks noChangeArrowheads="1"/>
            </p:cNvSpPr>
            <p:nvPr/>
          </p:nvSpPr>
          <p:spPr bwMode="auto">
            <a:xfrm rot="600000" flipV="1">
              <a:off x="1914" y="1630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7502" name="AutoShape 1118"/>
            <p:cNvSpPr>
              <a:spLocks noChangeArrowheads="1"/>
            </p:cNvSpPr>
            <p:nvPr/>
          </p:nvSpPr>
          <p:spPr bwMode="auto">
            <a:xfrm rot="600000" flipV="1">
              <a:off x="1668" y="1577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7503" name="AutoShape 1119"/>
            <p:cNvSpPr>
              <a:spLocks noChangeArrowheads="1"/>
            </p:cNvSpPr>
            <p:nvPr/>
          </p:nvSpPr>
          <p:spPr bwMode="auto">
            <a:xfrm rot="600000" flipV="1">
              <a:off x="1762" y="1570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7504" name="AutoShape 1120"/>
            <p:cNvSpPr>
              <a:spLocks noChangeArrowheads="1"/>
            </p:cNvSpPr>
            <p:nvPr/>
          </p:nvSpPr>
          <p:spPr bwMode="auto">
            <a:xfrm rot="600000" flipV="1">
              <a:off x="1863" y="1577"/>
              <a:ext cx="107" cy="1111"/>
            </a:xfrm>
            <a:prstGeom prst="can">
              <a:avLst>
                <a:gd name="adj" fmla="val 41965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7505" name="Freeform 1121"/>
            <p:cNvSpPr>
              <a:spLocks/>
            </p:cNvSpPr>
            <p:nvPr/>
          </p:nvSpPr>
          <p:spPr bwMode="auto">
            <a:xfrm>
              <a:off x="1640" y="1984"/>
              <a:ext cx="396" cy="158"/>
            </a:xfrm>
            <a:custGeom>
              <a:avLst/>
              <a:gdLst>
                <a:gd name="T0" fmla="*/ 0 w 420"/>
                <a:gd name="T1" fmla="*/ 133 h 153"/>
                <a:gd name="T2" fmla="*/ 42 w 420"/>
                <a:gd name="T3" fmla="*/ 103 h 153"/>
                <a:gd name="T4" fmla="*/ 114 w 420"/>
                <a:gd name="T5" fmla="*/ 55 h 153"/>
                <a:gd name="T6" fmla="*/ 168 w 420"/>
                <a:gd name="T7" fmla="*/ 31 h 153"/>
                <a:gd name="T8" fmla="*/ 240 w 420"/>
                <a:gd name="T9" fmla="*/ 37 h 153"/>
                <a:gd name="T10" fmla="*/ 216 w 420"/>
                <a:gd name="T11" fmla="*/ 67 h 153"/>
                <a:gd name="T12" fmla="*/ 180 w 420"/>
                <a:gd name="T13" fmla="*/ 55 h 153"/>
                <a:gd name="T14" fmla="*/ 162 w 420"/>
                <a:gd name="T15" fmla="*/ 49 h 153"/>
                <a:gd name="T16" fmla="*/ 222 w 420"/>
                <a:gd name="T17" fmla="*/ 19 h 153"/>
                <a:gd name="T18" fmla="*/ 240 w 420"/>
                <a:gd name="T19" fmla="*/ 25 h 153"/>
                <a:gd name="T20" fmla="*/ 258 w 420"/>
                <a:gd name="T21" fmla="*/ 37 h 153"/>
                <a:gd name="T22" fmla="*/ 294 w 420"/>
                <a:gd name="T23" fmla="*/ 49 h 153"/>
                <a:gd name="T24" fmla="*/ 324 w 420"/>
                <a:gd name="T25" fmla="*/ 43 h 153"/>
                <a:gd name="T26" fmla="*/ 300 w 420"/>
                <a:gd name="T27" fmla="*/ 1 h 153"/>
                <a:gd name="T28" fmla="*/ 258 w 420"/>
                <a:gd name="T29" fmla="*/ 7 h 153"/>
                <a:gd name="T30" fmla="*/ 246 w 420"/>
                <a:gd name="T31" fmla="*/ 37 h 153"/>
                <a:gd name="T32" fmla="*/ 282 w 420"/>
                <a:gd name="T33" fmla="*/ 49 h 153"/>
                <a:gd name="T34" fmla="*/ 372 w 420"/>
                <a:gd name="T35" fmla="*/ 85 h 153"/>
                <a:gd name="T36" fmla="*/ 408 w 420"/>
                <a:gd name="T37" fmla="*/ 133 h 153"/>
                <a:gd name="T38" fmla="*/ 420 w 420"/>
                <a:gd name="T39" fmla="*/ 15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0" h="153">
                  <a:moveTo>
                    <a:pt x="0" y="133"/>
                  </a:moveTo>
                  <a:cubicBezTo>
                    <a:pt x="10" y="103"/>
                    <a:pt x="0" y="117"/>
                    <a:pt x="42" y="103"/>
                  </a:cubicBezTo>
                  <a:cubicBezTo>
                    <a:pt x="68" y="94"/>
                    <a:pt x="88" y="64"/>
                    <a:pt x="114" y="55"/>
                  </a:cubicBezTo>
                  <a:cubicBezTo>
                    <a:pt x="157" y="41"/>
                    <a:pt x="139" y="50"/>
                    <a:pt x="168" y="31"/>
                  </a:cubicBezTo>
                  <a:cubicBezTo>
                    <a:pt x="192" y="33"/>
                    <a:pt x="218" y="27"/>
                    <a:pt x="240" y="37"/>
                  </a:cubicBezTo>
                  <a:cubicBezTo>
                    <a:pt x="273" y="52"/>
                    <a:pt x="223" y="65"/>
                    <a:pt x="216" y="67"/>
                  </a:cubicBezTo>
                  <a:cubicBezTo>
                    <a:pt x="204" y="63"/>
                    <a:pt x="192" y="59"/>
                    <a:pt x="180" y="55"/>
                  </a:cubicBezTo>
                  <a:cubicBezTo>
                    <a:pt x="174" y="53"/>
                    <a:pt x="162" y="49"/>
                    <a:pt x="162" y="49"/>
                  </a:cubicBezTo>
                  <a:cubicBezTo>
                    <a:pt x="146" y="0"/>
                    <a:pt x="173" y="14"/>
                    <a:pt x="222" y="19"/>
                  </a:cubicBezTo>
                  <a:cubicBezTo>
                    <a:pt x="228" y="21"/>
                    <a:pt x="234" y="22"/>
                    <a:pt x="240" y="25"/>
                  </a:cubicBezTo>
                  <a:cubicBezTo>
                    <a:pt x="246" y="28"/>
                    <a:pt x="251" y="34"/>
                    <a:pt x="258" y="37"/>
                  </a:cubicBezTo>
                  <a:cubicBezTo>
                    <a:pt x="270" y="42"/>
                    <a:pt x="294" y="49"/>
                    <a:pt x="294" y="49"/>
                  </a:cubicBezTo>
                  <a:cubicBezTo>
                    <a:pt x="304" y="47"/>
                    <a:pt x="316" y="49"/>
                    <a:pt x="324" y="43"/>
                  </a:cubicBezTo>
                  <a:cubicBezTo>
                    <a:pt x="350" y="26"/>
                    <a:pt x="311" y="5"/>
                    <a:pt x="300" y="1"/>
                  </a:cubicBezTo>
                  <a:cubicBezTo>
                    <a:pt x="286" y="3"/>
                    <a:pt x="272" y="3"/>
                    <a:pt x="258" y="7"/>
                  </a:cubicBezTo>
                  <a:cubicBezTo>
                    <a:pt x="248" y="10"/>
                    <a:pt x="226" y="23"/>
                    <a:pt x="246" y="37"/>
                  </a:cubicBezTo>
                  <a:cubicBezTo>
                    <a:pt x="256" y="44"/>
                    <a:pt x="270" y="45"/>
                    <a:pt x="282" y="49"/>
                  </a:cubicBezTo>
                  <a:cubicBezTo>
                    <a:pt x="313" y="59"/>
                    <a:pt x="342" y="75"/>
                    <a:pt x="372" y="85"/>
                  </a:cubicBezTo>
                  <a:cubicBezTo>
                    <a:pt x="386" y="106"/>
                    <a:pt x="386" y="119"/>
                    <a:pt x="408" y="133"/>
                  </a:cubicBezTo>
                  <a:cubicBezTo>
                    <a:pt x="415" y="153"/>
                    <a:pt x="408" y="151"/>
                    <a:pt x="420" y="151"/>
                  </a:cubicBezTo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17506" name="Group 1122"/>
          <p:cNvGrpSpPr>
            <a:grpSpLocks/>
          </p:cNvGrpSpPr>
          <p:nvPr/>
        </p:nvGrpSpPr>
        <p:grpSpPr bwMode="auto">
          <a:xfrm>
            <a:off x="4638675" y="1844675"/>
            <a:ext cx="676275" cy="1943100"/>
            <a:chOff x="1610" y="1570"/>
            <a:chExt cx="426" cy="1224"/>
          </a:xfrm>
        </p:grpSpPr>
        <p:sp>
          <p:nvSpPr>
            <p:cNvPr id="17507" name="AutoShape 1123"/>
            <p:cNvSpPr>
              <a:spLocks noChangeArrowheads="1"/>
            </p:cNvSpPr>
            <p:nvPr/>
          </p:nvSpPr>
          <p:spPr bwMode="auto">
            <a:xfrm rot="600000" flipV="1">
              <a:off x="1675" y="1683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7508" name="AutoShape 1124"/>
            <p:cNvSpPr>
              <a:spLocks noChangeArrowheads="1"/>
            </p:cNvSpPr>
            <p:nvPr/>
          </p:nvSpPr>
          <p:spPr bwMode="auto">
            <a:xfrm rot="600000" flipV="1">
              <a:off x="1762" y="1676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7509" name="AutoShape 1125"/>
            <p:cNvSpPr>
              <a:spLocks noChangeArrowheads="1"/>
            </p:cNvSpPr>
            <p:nvPr/>
          </p:nvSpPr>
          <p:spPr bwMode="auto">
            <a:xfrm rot="600000" flipV="1">
              <a:off x="1856" y="1676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7510" name="AutoShape 1126"/>
            <p:cNvSpPr>
              <a:spLocks noChangeArrowheads="1"/>
            </p:cNvSpPr>
            <p:nvPr/>
          </p:nvSpPr>
          <p:spPr bwMode="auto">
            <a:xfrm rot="600000" flipV="1">
              <a:off x="1610" y="1636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7511" name="AutoShape 1127"/>
            <p:cNvSpPr>
              <a:spLocks noChangeArrowheads="1"/>
            </p:cNvSpPr>
            <p:nvPr/>
          </p:nvSpPr>
          <p:spPr bwMode="auto">
            <a:xfrm rot="600000" flipV="1">
              <a:off x="1711" y="1623"/>
              <a:ext cx="107" cy="1111"/>
            </a:xfrm>
            <a:prstGeom prst="can">
              <a:avLst>
                <a:gd name="adj" fmla="val 41965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7512" name="AutoShape 1128"/>
            <p:cNvSpPr>
              <a:spLocks noChangeArrowheads="1"/>
            </p:cNvSpPr>
            <p:nvPr/>
          </p:nvSpPr>
          <p:spPr bwMode="auto">
            <a:xfrm rot="600000" flipV="1">
              <a:off x="1813" y="1623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7513" name="AutoShape 1129"/>
            <p:cNvSpPr>
              <a:spLocks noChangeArrowheads="1"/>
            </p:cNvSpPr>
            <p:nvPr/>
          </p:nvSpPr>
          <p:spPr bwMode="auto">
            <a:xfrm rot="600000" flipV="1">
              <a:off x="1914" y="1630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7514" name="AutoShape 1130"/>
            <p:cNvSpPr>
              <a:spLocks noChangeArrowheads="1"/>
            </p:cNvSpPr>
            <p:nvPr/>
          </p:nvSpPr>
          <p:spPr bwMode="auto">
            <a:xfrm rot="600000" flipV="1">
              <a:off x="1668" y="1577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7515" name="AutoShape 1131"/>
            <p:cNvSpPr>
              <a:spLocks noChangeArrowheads="1"/>
            </p:cNvSpPr>
            <p:nvPr/>
          </p:nvSpPr>
          <p:spPr bwMode="auto">
            <a:xfrm rot="600000" flipV="1">
              <a:off x="1762" y="1570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7516" name="AutoShape 1132"/>
            <p:cNvSpPr>
              <a:spLocks noChangeArrowheads="1"/>
            </p:cNvSpPr>
            <p:nvPr/>
          </p:nvSpPr>
          <p:spPr bwMode="auto">
            <a:xfrm rot="600000" flipV="1">
              <a:off x="1863" y="1577"/>
              <a:ext cx="107" cy="1111"/>
            </a:xfrm>
            <a:prstGeom prst="can">
              <a:avLst>
                <a:gd name="adj" fmla="val 41965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7517" name="Freeform 1133"/>
            <p:cNvSpPr>
              <a:spLocks/>
            </p:cNvSpPr>
            <p:nvPr/>
          </p:nvSpPr>
          <p:spPr bwMode="auto">
            <a:xfrm>
              <a:off x="1640" y="1984"/>
              <a:ext cx="396" cy="158"/>
            </a:xfrm>
            <a:custGeom>
              <a:avLst/>
              <a:gdLst>
                <a:gd name="T0" fmla="*/ 0 w 420"/>
                <a:gd name="T1" fmla="*/ 133 h 153"/>
                <a:gd name="T2" fmla="*/ 42 w 420"/>
                <a:gd name="T3" fmla="*/ 103 h 153"/>
                <a:gd name="T4" fmla="*/ 114 w 420"/>
                <a:gd name="T5" fmla="*/ 55 h 153"/>
                <a:gd name="T6" fmla="*/ 168 w 420"/>
                <a:gd name="T7" fmla="*/ 31 h 153"/>
                <a:gd name="T8" fmla="*/ 240 w 420"/>
                <a:gd name="T9" fmla="*/ 37 h 153"/>
                <a:gd name="T10" fmla="*/ 216 w 420"/>
                <a:gd name="T11" fmla="*/ 67 h 153"/>
                <a:gd name="T12" fmla="*/ 180 w 420"/>
                <a:gd name="T13" fmla="*/ 55 h 153"/>
                <a:gd name="T14" fmla="*/ 162 w 420"/>
                <a:gd name="T15" fmla="*/ 49 h 153"/>
                <a:gd name="T16" fmla="*/ 222 w 420"/>
                <a:gd name="T17" fmla="*/ 19 h 153"/>
                <a:gd name="T18" fmla="*/ 240 w 420"/>
                <a:gd name="T19" fmla="*/ 25 h 153"/>
                <a:gd name="T20" fmla="*/ 258 w 420"/>
                <a:gd name="T21" fmla="*/ 37 h 153"/>
                <a:gd name="T22" fmla="*/ 294 w 420"/>
                <a:gd name="T23" fmla="*/ 49 h 153"/>
                <a:gd name="T24" fmla="*/ 324 w 420"/>
                <a:gd name="T25" fmla="*/ 43 h 153"/>
                <a:gd name="T26" fmla="*/ 300 w 420"/>
                <a:gd name="T27" fmla="*/ 1 h 153"/>
                <a:gd name="T28" fmla="*/ 258 w 420"/>
                <a:gd name="T29" fmla="*/ 7 h 153"/>
                <a:gd name="T30" fmla="*/ 246 w 420"/>
                <a:gd name="T31" fmla="*/ 37 h 153"/>
                <a:gd name="T32" fmla="*/ 282 w 420"/>
                <a:gd name="T33" fmla="*/ 49 h 153"/>
                <a:gd name="T34" fmla="*/ 372 w 420"/>
                <a:gd name="T35" fmla="*/ 85 h 153"/>
                <a:gd name="T36" fmla="*/ 408 w 420"/>
                <a:gd name="T37" fmla="*/ 133 h 153"/>
                <a:gd name="T38" fmla="*/ 420 w 420"/>
                <a:gd name="T39" fmla="*/ 15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0" h="153">
                  <a:moveTo>
                    <a:pt x="0" y="133"/>
                  </a:moveTo>
                  <a:cubicBezTo>
                    <a:pt x="10" y="103"/>
                    <a:pt x="0" y="117"/>
                    <a:pt x="42" y="103"/>
                  </a:cubicBezTo>
                  <a:cubicBezTo>
                    <a:pt x="68" y="94"/>
                    <a:pt x="88" y="64"/>
                    <a:pt x="114" y="55"/>
                  </a:cubicBezTo>
                  <a:cubicBezTo>
                    <a:pt x="157" y="41"/>
                    <a:pt x="139" y="50"/>
                    <a:pt x="168" y="31"/>
                  </a:cubicBezTo>
                  <a:cubicBezTo>
                    <a:pt x="192" y="33"/>
                    <a:pt x="218" y="27"/>
                    <a:pt x="240" y="37"/>
                  </a:cubicBezTo>
                  <a:cubicBezTo>
                    <a:pt x="273" y="52"/>
                    <a:pt x="223" y="65"/>
                    <a:pt x="216" y="67"/>
                  </a:cubicBezTo>
                  <a:cubicBezTo>
                    <a:pt x="204" y="63"/>
                    <a:pt x="192" y="59"/>
                    <a:pt x="180" y="55"/>
                  </a:cubicBezTo>
                  <a:cubicBezTo>
                    <a:pt x="174" y="53"/>
                    <a:pt x="162" y="49"/>
                    <a:pt x="162" y="49"/>
                  </a:cubicBezTo>
                  <a:cubicBezTo>
                    <a:pt x="146" y="0"/>
                    <a:pt x="173" y="14"/>
                    <a:pt x="222" y="19"/>
                  </a:cubicBezTo>
                  <a:cubicBezTo>
                    <a:pt x="228" y="21"/>
                    <a:pt x="234" y="22"/>
                    <a:pt x="240" y="25"/>
                  </a:cubicBezTo>
                  <a:cubicBezTo>
                    <a:pt x="246" y="28"/>
                    <a:pt x="251" y="34"/>
                    <a:pt x="258" y="37"/>
                  </a:cubicBezTo>
                  <a:cubicBezTo>
                    <a:pt x="270" y="42"/>
                    <a:pt x="294" y="49"/>
                    <a:pt x="294" y="49"/>
                  </a:cubicBezTo>
                  <a:cubicBezTo>
                    <a:pt x="304" y="47"/>
                    <a:pt x="316" y="49"/>
                    <a:pt x="324" y="43"/>
                  </a:cubicBezTo>
                  <a:cubicBezTo>
                    <a:pt x="350" y="26"/>
                    <a:pt x="311" y="5"/>
                    <a:pt x="300" y="1"/>
                  </a:cubicBezTo>
                  <a:cubicBezTo>
                    <a:pt x="286" y="3"/>
                    <a:pt x="272" y="3"/>
                    <a:pt x="258" y="7"/>
                  </a:cubicBezTo>
                  <a:cubicBezTo>
                    <a:pt x="248" y="10"/>
                    <a:pt x="226" y="23"/>
                    <a:pt x="246" y="37"/>
                  </a:cubicBezTo>
                  <a:cubicBezTo>
                    <a:pt x="256" y="44"/>
                    <a:pt x="270" y="45"/>
                    <a:pt x="282" y="49"/>
                  </a:cubicBezTo>
                  <a:cubicBezTo>
                    <a:pt x="313" y="59"/>
                    <a:pt x="342" y="75"/>
                    <a:pt x="372" y="85"/>
                  </a:cubicBezTo>
                  <a:cubicBezTo>
                    <a:pt x="386" y="106"/>
                    <a:pt x="386" y="119"/>
                    <a:pt x="408" y="133"/>
                  </a:cubicBezTo>
                  <a:cubicBezTo>
                    <a:pt x="415" y="153"/>
                    <a:pt x="408" y="151"/>
                    <a:pt x="420" y="151"/>
                  </a:cubicBezTo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17518" name="Group 1134"/>
          <p:cNvGrpSpPr>
            <a:grpSpLocks/>
          </p:cNvGrpSpPr>
          <p:nvPr/>
        </p:nvGrpSpPr>
        <p:grpSpPr bwMode="auto">
          <a:xfrm>
            <a:off x="5502275" y="1844675"/>
            <a:ext cx="676275" cy="1943100"/>
            <a:chOff x="1610" y="1570"/>
            <a:chExt cx="426" cy="1224"/>
          </a:xfrm>
        </p:grpSpPr>
        <p:sp>
          <p:nvSpPr>
            <p:cNvPr id="17519" name="AutoShape 1135"/>
            <p:cNvSpPr>
              <a:spLocks noChangeArrowheads="1"/>
            </p:cNvSpPr>
            <p:nvPr/>
          </p:nvSpPr>
          <p:spPr bwMode="auto">
            <a:xfrm rot="600000" flipV="1">
              <a:off x="1675" y="1683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7520" name="AutoShape 1136"/>
            <p:cNvSpPr>
              <a:spLocks noChangeArrowheads="1"/>
            </p:cNvSpPr>
            <p:nvPr/>
          </p:nvSpPr>
          <p:spPr bwMode="auto">
            <a:xfrm rot="600000" flipV="1">
              <a:off x="1762" y="1676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7521" name="AutoShape 1137"/>
            <p:cNvSpPr>
              <a:spLocks noChangeArrowheads="1"/>
            </p:cNvSpPr>
            <p:nvPr/>
          </p:nvSpPr>
          <p:spPr bwMode="auto">
            <a:xfrm rot="600000" flipV="1">
              <a:off x="1856" y="1676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7522" name="AutoShape 1138"/>
            <p:cNvSpPr>
              <a:spLocks noChangeArrowheads="1"/>
            </p:cNvSpPr>
            <p:nvPr/>
          </p:nvSpPr>
          <p:spPr bwMode="auto">
            <a:xfrm rot="600000" flipV="1">
              <a:off x="1610" y="1636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7523" name="AutoShape 1139"/>
            <p:cNvSpPr>
              <a:spLocks noChangeArrowheads="1"/>
            </p:cNvSpPr>
            <p:nvPr/>
          </p:nvSpPr>
          <p:spPr bwMode="auto">
            <a:xfrm rot="600000" flipV="1">
              <a:off x="1711" y="1623"/>
              <a:ext cx="107" cy="1111"/>
            </a:xfrm>
            <a:prstGeom prst="can">
              <a:avLst>
                <a:gd name="adj" fmla="val 41965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7524" name="AutoShape 1140"/>
            <p:cNvSpPr>
              <a:spLocks noChangeArrowheads="1"/>
            </p:cNvSpPr>
            <p:nvPr/>
          </p:nvSpPr>
          <p:spPr bwMode="auto">
            <a:xfrm rot="600000" flipV="1">
              <a:off x="1813" y="1623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7525" name="AutoShape 1141"/>
            <p:cNvSpPr>
              <a:spLocks noChangeArrowheads="1"/>
            </p:cNvSpPr>
            <p:nvPr/>
          </p:nvSpPr>
          <p:spPr bwMode="auto">
            <a:xfrm rot="600000" flipV="1">
              <a:off x="1914" y="1630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7526" name="AutoShape 1142"/>
            <p:cNvSpPr>
              <a:spLocks noChangeArrowheads="1"/>
            </p:cNvSpPr>
            <p:nvPr/>
          </p:nvSpPr>
          <p:spPr bwMode="auto">
            <a:xfrm rot="600000" flipV="1">
              <a:off x="1668" y="1577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7527" name="AutoShape 1143"/>
            <p:cNvSpPr>
              <a:spLocks noChangeArrowheads="1"/>
            </p:cNvSpPr>
            <p:nvPr/>
          </p:nvSpPr>
          <p:spPr bwMode="auto">
            <a:xfrm rot="600000" flipV="1">
              <a:off x="1762" y="1570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7528" name="AutoShape 1144"/>
            <p:cNvSpPr>
              <a:spLocks noChangeArrowheads="1"/>
            </p:cNvSpPr>
            <p:nvPr/>
          </p:nvSpPr>
          <p:spPr bwMode="auto">
            <a:xfrm rot="600000" flipV="1">
              <a:off x="1863" y="1577"/>
              <a:ext cx="107" cy="1111"/>
            </a:xfrm>
            <a:prstGeom prst="can">
              <a:avLst>
                <a:gd name="adj" fmla="val 41965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7529" name="Freeform 1145"/>
            <p:cNvSpPr>
              <a:spLocks/>
            </p:cNvSpPr>
            <p:nvPr/>
          </p:nvSpPr>
          <p:spPr bwMode="auto">
            <a:xfrm>
              <a:off x="1640" y="1984"/>
              <a:ext cx="396" cy="158"/>
            </a:xfrm>
            <a:custGeom>
              <a:avLst/>
              <a:gdLst>
                <a:gd name="T0" fmla="*/ 0 w 420"/>
                <a:gd name="T1" fmla="*/ 133 h 153"/>
                <a:gd name="T2" fmla="*/ 42 w 420"/>
                <a:gd name="T3" fmla="*/ 103 h 153"/>
                <a:gd name="T4" fmla="*/ 114 w 420"/>
                <a:gd name="T5" fmla="*/ 55 h 153"/>
                <a:gd name="T6" fmla="*/ 168 w 420"/>
                <a:gd name="T7" fmla="*/ 31 h 153"/>
                <a:gd name="T8" fmla="*/ 240 w 420"/>
                <a:gd name="T9" fmla="*/ 37 h 153"/>
                <a:gd name="T10" fmla="*/ 216 w 420"/>
                <a:gd name="T11" fmla="*/ 67 h 153"/>
                <a:gd name="T12" fmla="*/ 180 w 420"/>
                <a:gd name="T13" fmla="*/ 55 h 153"/>
                <a:gd name="T14" fmla="*/ 162 w 420"/>
                <a:gd name="T15" fmla="*/ 49 h 153"/>
                <a:gd name="T16" fmla="*/ 222 w 420"/>
                <a:gd name="T17" fmla="*/ 19 h 153"/>
                <a:gd name="T18" fmla="*/ 240 w 420"/>
                <a:gd name="T19" fmla="*/ 25 h 153"/>
                <a:gd name="T20" fmla="*/ 258 w 420"/>
                <a:gd name="T21" fmla="*/ 37 h 153"/>
                <a:gd name="T22" fmla="*/ 294 w 420"/>
                <a:gd name="T23" fmla="*/ 49 h 153"/>
                <a:gd name="T24" fmla="*/ 324 w 420"/>
                <a:gd name="T25" fmla="*/ 43 h 153"/>
                <a:gd name="T26" fmla="*/ 300 w 420"/>
                <a:gd name="T27" fmla="*/ 1 h 153"/>
                <a:gd name="T28" fmla="*/ 258 w 420"/>
                <a:gd name="T29" fmla="*/ 7 h 153"/>
                <a:gd name="T30" fmla="*/ 246 w 420"/>
                <a:gd name="T31" fmla="*/ 37 h 153"/>
                <a:gd name="T32" fmla="*/ 282 w 420"/>
                <a:gd name="T33" fmla="*/ 49 h 153"/>
                <a:gd name="T34" fmla="*/ 372 w 420"/>
                <a:gd name="T35" fmla="*/ 85 h 153"/>
                <a:gd name="T36" fmla="*/ 408 w 420"/>
                <a:gd name="T37" fmla="*/ 133 h 153"/>
                <a:gd name="T38" fmla="*/ 420 w 420"/>
                <a:gd name="T39" fmla="*/ 15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0" h="153">
                  <a:moveTo>
                    <a:pt x="0" y="133"/>
                  </a:moveTo>
                  <a:cubicBezTo>
                    <a:pt x="10" y="103"/>
                    <a:pt x="0" y="117"/>
                    <a:pt x="42" y="103"/>
                  </a:cubicBezTo>
                  <a:cubicBezTo>
                    <a:pt x="68" y="94"/>
                    <a:pt x="88" y="64"/>
                    <a:pt x="114" y="55"/>
                  </a:cubicBezTo>
                  <a:cubicBezTo>
                    <a:pt x="157" y="41"/>
                    <a:pt x="139" y="50"/>
                    <a:pt x="168" y="31"/>
                  </a:cubicBezTo>
                  <a:cubicBezTo>
                    <a:pt x="192" y="33"/>
                    <a:pt x="218" y="27"/>
                    <a:pt x="240" y="37"/>
                  </a:cubicBezTo>
                  <a:cubicBezTo>
                    <a:pt x="273" y="52"/>
                    <a:pt x="223" y="65"/>
                    <a:pt x="216" y="67"/>
                  </a:cubicBezTo>
                  <a:cubicBezTo>
                    <a:pt x="204" y="63"/>
                    <a:pt x="192" y="59"/>
                    <a:pt x="180" y="55"/>
                  </a:cubicBezTo>
                  <a:cubicBezTo>
                    <a:pt x="174" y="53"/>
                    <a:pt x="162" y="49"/>
                    <a:pt x="162" y="49"/>
                  </a:cubicBezTo>
                  <a:cubicBezTo>
                    <a:pt x="146" y="0"/>
                    <a:pt x="173" y="14"/>
                    <a:pt x="222" y="19"/>
                  </a:cubicBezTo>
                  <a:cubicBezTo>
                    <a:pt x="228" y="21"/>
                    <a:pt x="234" y="22"/>
                    <a:pt x="240" y="25"/>
                  </a:cubicBezTo>
                  <a:cubicBezTo>
                    <a:pt x="246" y="28"/>
                    <a:pt x="251" y="34"/>
                    <a:pt x="258" y="37"/>
                  </a:cubicBezTo>
                  <a:cubicBezTo>
                    <a:pt x="270" y="42"/>
                    <a:pt x="294" y="49"/>
                    <a:pt x="294" y="49"/>
                  </a:cubicBezTo>
                  <a:cubicBezTo>
                    <a:pt x="304" y="47"/>
                    <a:pt x="316" y="49"/>
                    <a:pt x="324" y="43"/>
                  </a:cubicBezTo>
                  <a:cubicBezTo>
                    <a:pt x="350" y="26"/>
                    <a:pt x="311" y="5"/>
                    <a:pt x="300" y="1"/>
                  </a:cubicBezTo>
                  <a:cubicBezTo>
                    <a:pt x="286" y="3"/>
                    <a:pt x="272" y="3"/>
                    <a:pt x="258" y="7"/>
                  </a:cubicBezTo>
                  <a:cubicBezTo>
                    <a:pt x="248" y="10"/>
                    <a:pt x="226" y="23"/>
                    <a:pt x="246" y="37"/>
                  </a:cubicBezTo>
                  <a:cubicBezTo>
                    <a:pt x="256" y="44"/>
                    <a:pt x="270" y="45"/>
                    <a:pt x="282" y="49"/>
                  </a:cubicBezTo>
                  <a:cubicBezTo>
                    <a:pt x="313" y="59"/>
                    <a:pt x="342" y="75"/>
                    <a:pt x="372" y="85"/>
                  </a:cubicBezTo>
                  <a:cubicBezTo>
                    <a:pt x="386" y="106"/>
                    <a:pt x="386" y="119"/>
                    <a:pt x="408" y="133"/>
                  </a:cubicBezTo>
                  <a:cubicBezTo>
                    <a:pt x="415" y="153"/>
                    <a:pt x="408" y="151"/>
                    <a:pt x="420" y="151"/>
                  </a:cubicBezTo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17531" name="Group 1147"/>
          <p:cNvGrpSpPr>
            <a:grpSpLocks/>
          </p:cNvGrpSpPr>
          <p:nvPr/>
        </p:nvGrpSpPr>
        <p:grpSpPr bwMode="auto">
          <a:xfrm>
            <a:off x="6343650" y="1916113"/>
            <a:ext cx="676275" cy="1943100"/>
            <a:chOff x="1610" y="1570"/>
            <a:chExt cx="426" cy="1224"/>
          </a:xfrm>
        </p:grpSpPr>
        <p:sp>
          <p:nvSpPr>
            <p:cNvPr id="17532" name="AutoShape 1148"/>
            <p:cNvSpPr>
              <a:spLocks noChangeArrowheads="1"/>
            </p:cNvSpPr>
            <p:nvPr/>
          </p:nvSpPr>
          <p:spPr bwMode="auto">
            <a:xfrm rot="600000" flipV="1">
              <a:off x="1675" y="1683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7533" name="AutoShape 1149"/>
            <p:cNvSpPr>
              <a:spLocks noChangeArrowheads="1"/>
            </p:cNvSpPr>
            <p:nvPr/>
          </p:nvSpPr>
          <p:spPr bwMode="auto">
            <a:xfrm rot="600000" flipV="1">
              <a:off x="1762" y="1676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7534" name="AutoShape 1150"/>
            <p:cNvSpPr>
              <a:spLocks noChangeArrowheads="1"/>
            </p:cNvSpPr>
            <p:nvPr/>
          </p:nvSpPr>
          <p:spPr bwMode="auto">
            <a:xfrm rot="600000" flipV="1">
              <a:off x="1856" y="1676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7535" name="AutoShape 1151"/>
            <p:cNvSpPr>
              <a:spLocks noChangeArrowheads="1"/>
            </p:cNvSpPr>
            <p:nvPr/>
          </p:nvSpPr>
          <p:spPr bwMode="auto">
            <a:xfrm rot="600000" flipV="1">
              <a:off x="1610" y="1636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7536" name="AutoShape 1152"/>
            <p:cNvSpPr>
              <a:spLocks noChangeArrowheads="1"/>
            </p:cNvSpPr>
            <p:nvPr/>
          </p:nvSpPr>
          <p:spPr bwMode="auto">
            <a:xfrm rot="600000" flipV="1">
              <a:off x="1711" y="1623"/>
              <a:ext cx="107" cy="1111"/>
            </a:xfrm>
            <a:prstGeom prst="can">
              <a:avLst>
                <a:gd name="adj" fmla="val 41965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7537" name="AutoShape 1153"/>
            <p:cNvSpPr>
              <a:spLocks noChangeArrowheads="1"/>
            </p:cNvSpPr>
            <p:nvPr/>
          </p:nvSpPr>
          <p:spPr bwMode="auto">
            <a:xfrm rot="600000" flipV="1">
              <a:off x="1813" y="1623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7538" name="AutoShape 1154"/>
            <p:cNvSpPr>
              <a:spLocks noChangeArrowheads="1"/>
            </p:cNvSpPr>
            <p:nvPr/>
          </p:nvSpPr>
          <p:spPr bwMode="auto">
            <a:xfrm rot="600000" flipV="1">
              <a:off x="1914" y="1630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7539" name="AutoShape 1155"/>
            <p:cNvSpPr>
              <a:spLocks noChangeArrowheads="1"/>
            </p:cNvSpPr>
            <p:nvPr/>
          </p:nvSpPr>
          <p:spPr bwMode="auto">
            <a:xfrm rot="600000" flipV="1">
              <a:off x="1668" y="1577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7540" name="AutoShape 1156"/>
            <p:cNvSpPr>
              <a:spLocks noChangeArrowheads="1"/>
            </p:cNvSpPr>
            <p:nvPr/>
          </p:nvSpPr>
          <p:spPr bwMode="auto">
            <a:xfrm rot="600000" flipV="1">
              <a:off x="1762" y="1570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7541" name="AutoShape 1157"/>
            <p:cNvSpPr>
              <a:spLocks noChangeArrowheads="1"/>
            </p:cNvSpPr>
            <p:nvPr/>
          </p:nvSpPr>
          <p:spPr bwMode="auto">
            <a:xfrm rot="600000" flipV="1">
              <a:off x="1863" y="1577"/>
              <a:ext cx="107" cy="1111"/>
            </a:xfrm>
            <a:prstGeom prst="can">
              <a:avLst>
                <a:gd name="adj" fmla="val 41965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7542" name="Freeform 1158"/>
            <p:cNvSpPr>
              <a:spLocks/>
            </p:cNvSpPr>
            <p:nvPr/>
          </p:nvSpPr>
          <p:spPr bwMode="auto">
            <a:xfrm>
              <a:off x="1640" y="1984"/>
              <a:ext cx="396" cy="158"/>
            </a:xfrm>
            <a:custGeom>
              <a:avLst/>
              <a:gdLst>
                <a:gd name="T0" fmla="*/ 0 w 420"/>
                <a:gd name="T1" fmla="*/ 133 h 153"/>
                <a:gd name="T2" fmla="*/ 42 w 420"/>
                <a:gd name="T3" fmla="*/ 103 h 153"/>
                <a:gd name="T4" fmla="*/ 114 w 420"/>
                <a:gd name="T5" fmla="*/ 55 h 153"/>
                <a:gd name="T6" fmla="*/ 168 w 420"/>
                <a:gd name="T7" fmla="*/ 31 h 153"/>
                <a:gd name="T8" fmla="*/ 240 w 420"/>
                <a:gd name="T9" fmla="*/ 37 h 153"/>
                <a:gd name="T10" fmla="*/ 216 w 420"/>
                <a:gd name="T11" fmla="*/ 67 h 153"/>
                <a:gd name="T12" fmla="*/ 180 w 420"/>
                <a:gd name="T13" fmla="*/ 55 h 153"/>
                <a:gd name="T14" fmla="*/ 162 w 420"/>
                <a:gd name="T15" fmla="*/ 49 h 153"/>
                <a:gd name="T16" fmla="*/ 222 w 420"/>
                <a:gd name="T17" fmla="*/ 19 h 153"/>
                <a:gd name="T18" fmla="*/ 240 w 420"/>
                <a:gd name="T19" fmla="*/ 25 h 153"/>
                <a:gd name="T20" fmla="*/ 258 w 420"/>
                <a:gd name="T21" fmla="*/ 37 h 153"/>
                <a:gd name="T22" fmla="*/ 294 w 420"/>
                <a:gd name="T23" fmla="*/ 49 h 153"/>
                <a:gd name="T24" fmla="*/ 324 w 420"/>
                <a:gd name="T25" fmla="*/ 43 h 153"/>
                <a:gd name="T26" fmla="*/ 300 w 420"/>
                <a:gd name="T27" fmla="*/ 1 h 153"/>
                <a:gd name="T28" fmla="*/ 258 w 420"/>
                <a:gd name="T29" fmla="*/ 7 h 153"/>
                <a:gd name="T30" fmla="*/ 246 w 420"/>
                <a:gd name="T31" fmla="*/ 37 h 153"/>
                <a:gd name="T32" fmla="*/ 282 w 420"/>
                <a:gd name="T33" fmla="*/ 49 h 153"/>
                <a:gd name="T34" fmla="*/ 372 w 420"/>
                <a:gd name="T35" fmla="*/ 85 h 153"/>
                <a:gd name="T36" fmla="*/ 408 w 420"/>
                <a:gd name="T37" fmla="*/ 133 h 153"/>
                <a:gd name="T38" fmla="*/ 420 w 420"/>
                <a:gd name="T39" fmla="*/ 15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0" h="153">
                  <a:moveTo>
                    <a:pt x="0" y="133"/>
                  </a:moveTo>
                  <a:cubicBezTo>
                    <a:pt x="10" y="103"/>
                    <a:pt x="0" y="117"/>
                    <a:pt x="42" y="103"/>
                  </a:cubicBezTo>
                  <a:cubicBezTo>
                    <a:pt x="68" y="94"/>
                    <a:pt x="88" y="64"/>
                    <a:pt x="114" y="55"/>
                  </a:cubicBezTo>
                  <a:cubicBezTo>
                    <a:pt x="157" y="41"/>
                    <a:pt x="139" y="50"/>
                    <a:pt x="168" y="31"/>
                  </a:cubicBezTo>
                  <a:cubicBezTo>
                    <a:pt x="192" y="33"/>
                    <a:pt x="218" y="27"/>
                    <a:pt x="240" y="37"/>
                  </a:cubicBezTo>
                  <a:cubicBezTo>
                    <a:pt x="273" y="52"/>
                    <a:pt x="223" y="65"/>
                    <a:pt x="216" y="67"/>
                  </a:cubicBezTo>
                  <a:cubicBezTo>
                    <a:pt x="204" y="63"/>
                    <a:pt x="192" y="59"/>
                    <a:pt x="180" y="55"/>
                  </a:cubicBezTo>
                  <a:cubicBezTo>
                    <a:pt x="174" y="53"/>
                    <a:pt x="162" y="49"/>
                    <a:pt x="162" y="49"/>
                  </a:cubicBezTo>
                  <a:cubicBezTo>
                    <a:pt x="146" y="0"/>
                    <a:pt x="173" y="14"/>
                    <a:pt x="222" y="19"/>
                  </a:cubicBezTo>
                  <a:cubicBezTo>
                    <a:pt x="228" y="21"/>
                    <a:pt x="234" y="22"/>
                    <a:pt x="240" y="25"/>
                  </a:cubicBezTo>
                  <a:cubicBezTo>
                    <a:pt x="246" y="28"/>
                    <a:pt x="251" y="34"/>
                    <a:pt x="258" y="37"/>
                  </a:cubicBezTo>
                  <a:cubicBezTo>
                    <a:pt x="270" y="42"/>
                    <a:pt x="294" y="49"/>
                    <a:pt x="294" y="49"/>
                  </a:cubicBezTo>
                  <a:cubicBezTo>
                    <a:pt x="304" y="47"/>
                    <a:pt x="316" y="49"/>
                    <a:pt x="324" y="43"/>
                  </a:cubicBezTo>
                  <a:cubicBezTo>
                    <a:pt x="350" y="26"/>
                    <a:pt x="311" y="5"/>
                    <a:pt x="300" y="1"/>
                  </a:cubicBezTo>
                  <a:cubicBezTo>
                    <a:pt x="286" y="3"/>
                    <a:pt x="272" y="3"/>
                    <a:pt x="258" y="7"/>
                  </a:cubicBezTo>
                  <a:cubicBezTo>
                    <a:pt x="248" y="10"/>
                    <a:pt x="226" y="23"/>
                    <a:pt x="246" y="37"/>
                  </a:cubicBezTo>
                  <a:cubicBezTo>
                    <a:pt x="256" y="44"/>
                    <a:pt x="270" y="45"/>
                    <a:pt x="282" y="49"/>
                  </a:cubicBezTo>
                  <a:cubicBezTo>
                    <a:pt x="313" y="59"/>
                    <a:pt x="342" y="75"/>
                    <a:pt x="372" y="85"/>
                  </a:cubicBezTo>
                  <a:cubicBezTo>
                    <a:pt x="386" y="106"/>
                    <a:pt x="386" y="119"/>
                    <a:pt x="408" y="133"/>
                  </a:cubicBezTo>
                  <a:cubicBezTo>
                    <a:pt x="415" y="153"/>
                    <a:pt x="408" y="151"/>
                    <a:pt x="420" y="151"/>
                  </a:cubicBezTo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17543" name="Group 1159"/>
          <p:cNvGrpSpPr>
            <a:grpSpLocks/>
          </p:cNvGrpSpPr>
          <p:nvPr/>
        </p:nvGrpSpPr>
        <p:grpSpPr bwMode="auto">
          <a:xfrm>
            <a:off x="7208838" y="1916113"/>
            <a:ext cx="676275" cy="1943100"/>
            <a:chOff x="1610" y="1570"/>
            <a:chExt cx="426" cy="1224"/>
          </a:xfrm>
        </p:grpSpPr>
        <p:sp>
          <p:nvSpPr>
            <p:cNvPr id="17544" name="AutoShape 1160"/>
            <p:cNvSpPr>
              <a:spLocks noChangeArrowheads="1"/>
            </p:cNvSpPr>
            <p:nvPr/>
          </p:nvSpPr>
          <p:spPr bwMode="auto">
            <a:xfrm rot="600000" flipV="1">
              <a:off x="1675" y="1683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7545" name="AutoShape 1161"/>
            <p:cNvSpPr>
              <a:spLocks noChangeArrowheads="1"/>
            </p:cNvSpPr>
            <p:nvPr/>
          </p:nvSpPr>
          <p:spPr bwMode="auto">
            <a:xfrm rot="600000" flipV="1">
              <a:off x="1762" y="1676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7546" name="AutoShape 1162"/>
            <p:cNvSpPr>
              <a:spLocks noChangeArrowheads="1"/>
            </p:cNvSpPr>
            <p:nvPr/>
          </p:nvSpPr>
          <p:spPr bwMode="auto">
            <a:xfrm rot="600000" flipV="1">
              <a:off x="1856" y="1676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7547" name="AutoShape 1163"/>
            <p:cNvSpPr>
              <a:spLocks noChangeArrowheads="1"/>
            </p:cNvSpPr>
            <p:nvPr/>
          </p:nvSpPr>
          <p:spPr bwMode="auto">
            <a:xfrm rot="600000" flipV="1">
              <a:off x="1610" y="1636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7548" name="AutoShape 1164"/>
            <p:cNvSpPr>
              <a:spLocks noChangeArrowheads="1"/>
            </p:cNvSpPr>
            <p:nvPr/>
          </p:nvSpPr>
          <p:spPr bwMode="auto">
            <a:xfrm rot="600000" flipV="1">
              <a:off x="1711" y="1623"/>
              <a:ext cx="107" cy="1111"/>
            </a:xfrm>
            <a:prstGeom prst="can">
              <a:avLst>
                <a:gd name="adj" fmla="val 41965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7549" name="AutoShape 1165"/>
            <p:cNvSpPr>
              <a:spLocks noChangeArrowheads="1"/>
            </p:cNvSpPr>
            <p:nvPr/>
          </p:nvSpPr>
          <p:spPr bwMode="auto">
            <a:xfrm rot="600000" flipV="1">
              <a:off x="1813" y="1623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7550" name="AutoShape 1166"/>
            <p:cNvSpPr>
              <a:spLocks noChangeArrowheads="1"/>
            </p:cNvSpPr>
            <p:nvPr/>
          </p:nvSpPr>
          <p:spPr bwMode="auto">
            <a:xfrm rot="600000" flipV="1">
              <a:off x="1914" y="1630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7551" name="AutoShape 1167"/>
            <p:cNvSpPr>
              <a:spLocks noChangeArrowheads="1"/>
            </p:cNvSpPr>
            <p:nvPr/>
          </p:nvSpPr>
          <p:spPr bwMode="auto">
            <a:xfrm rot="600000" flipV="1">
              <a:off x="1668" y="1577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7552" name="AutoShape 1168"/>
            <p:cNvSpPr>
              <a:spLocks noChangeArrowheads="1"/>
            </p:cNvSpPr>
            <p:nvPr/>
          </p:nvSpPr>
          <p:spPr bwMode="auto">
            <a:xfrm rot="600000" flipV="1">
              <a:off x="1762" y="1570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7553" name="AutoShape 1169"/>
            <p:cNvSpPr>
              <a:spLocks noChangeArrowheads="1"/>
            </p:cNvSpPr>
            <p:nvPr/>
          </p:nvSpPr>
          <p:spPr bwMode="auto">
            <a:xfrm rot="600000" flipV="1">
              <a:off x="1863" y="1577"/>
              <a:ext cx="107" cy="1111"/>
            </a:xfrm>
            <a:prstGeom prst="can">
              <a:avLst>
                <a:gd name="adj" fmla="val 41965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7554" name="Freeform 1170"/>
            <p:cNvSpPr>
              <a:spLocks/>
            </p:cNvSpPr>
            <p:nvPr/>
          </p:nvSpPr>
          <p:spPr bwMode="auto">
            <a:xfrm>
              <a:off x="1640" y="1984"/>
              <a:ext cx="396" cy="158"/>
            </a:xfrm>
            <a:custGeom>
              <a:avLst/>
              <a:gdLst>
                <a:gd name="T0" fmla="*/ 0 w 420"/>
                <a:gd name="T1" fmla="*/ 133 h 153"/>
                <a:gd name="T2" fmla="*/ 42 w 420"/>
                <a:gd name="T3" fmla="*/ 103 h 153"/>
                <a:gd name="T4" fmla="*/ 114 w 420"/>
                <a:gd name="T5" fmla="*/ 55 h 153"/>
                <a:gd name="T6" fmla="*/ 168 w 420"/>
                <a:gd name="T7" fmla="*/ 31 h 153"/>
                <a:gd name="T8" fmla="*/ 240 w 420"/>
                <a:gd name="T9" fmla="*/ 37 h 153"/>
                <a:gd name="T10" fmla="*/ 216 w 420"/>
                <a:gd name="T11" fmla="*/ 67 h 153"/>
                <a:gd name="T12" fmla="*/ 180 w 420"/>
                <a:gd name="T13" fmla="*/ 55 h 153"/>
                <a:gd name="T14" fmla="*/ 162 w 420"/>
                <a:gd name="T15" fmla="*/ 49 h 153"/>
                <a:gd name="T16" fmla="*/ 222 w 420"/>
                <a:gd name="T17" fmla="*/ 19 h 153"/>
                <a:gd name="T18" fmla="*/ 240 w 420"/>
                <a:gd name="T19" fmla="*/ 25 h 153"/>
                <a:gd name="T20" fmla="*/ 258 w 420"/>
                <a:gd name="T21" fmla="*/ 37 h 153"/>
                <a:gd name="T22" fmla="*/ 294 w 420"/>
                <a:gd name="T23" fmla="*/ 49 h 153"/>
                <a:gd name="T24" fmla="*/ 324 w 420"/>
                <a:gd name="T25" fmla="*/ 43 h 153"/>
                <a:gd name="T26" fmla="*/ 300 w 420"/>
                <a:gd name="T27" fmla="*/ 1 h 153"/>
                <a:gd name="T28" fmla="*/ 258 w 420"/>
                <a:gd name="T29" fmla="*/ 7 h 153"/>
                <a:gd name="T30" fmla="*/ 246 w 420"/>
                <a:gd name="T31" fmla="*/ 37 h 153"/>
                <a:gd name="T32" fmla="*/ 282 w 420"/>
                <a:gd name="T33" fmla="*/ 49 h 153"/>
                <a:gd name="T34" fmla="*/ 372 w 420"/>
                <a:gd name="T35" fmla="*/ 85 h 153"/>
                <a:gd name="T36" fmla="*/ 408 w 420"/>
                <a:gd name="T37" fmla="*/ 133 h 153"/>
                <a:gd name="T38" fmla="*/ 420 w 420"/>
                <a:gd name="T39" fmla="*/ 15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0" h="153">
                  <a:moveTo>
                    <a:pt x="0" y="133"/>
                  </a:moveTo>
                  <a:cubicBezTo>
                    <a:pt x="10" y="103"/>
                    <a:pt x="0" y="117"/>
                    <a:pt x="42" y="103"/>
                  </a:cubicBezTo>
                  <a:cubicBezTo>
                    <a:pt x="68" y="94"/>
                    <a:pt x="88" y="64"/>
                    <a:pt x="114" y="55"/>
                  </a:cubicBezTo>
                  <a:cubicBezTo>
                    <a:pt x="157" y="41"/>
                    <a:pt x="139" y="50"/>
                    <a:pt x="168" y="31"/>
                  </a:cubicBezTo>
                  <a:cubicBezTo>
                    <a:pt x="192" y="33"/>
                    <a:pt x="218" y="27"/>
                    <a:pt x="240" y="37"/>
                  </a:cubicBezTo>
                  <a:cubicBezTo>
                    <a:pt x="273" y="52"/>
                    <a:pt x="223" y="65"/>
                    <a:pt x="216" y="67"/>
                  </a:cubicBezTo>
                  <a:cubicBezTo>
                    <a:pt x="204" y="63"/>
                    <a:pt x="192" y="59"/>
                    <a:pt x="180" y="55"/>
                  </a:cubicBezTo>
                  <a:cubicBezTo>
                    <a:pt x="174" y="53"/>
                    <a:pt x="162" y="49"/>
                    <a:pt x="162" y="49"/>
                  </a:cubicBezTo>
                  <a:cubicBezTo>
                    <a:pt x="146" y="0"/>
                    <a:pt x="173" y="14"/>
                    <a:pt x="222" y="19"/>
                  </a:cubicBezTo>
                  <a:cubicBezTo>
                    <a:pt x="228" y="21"/>
                    <a:pt x="234" y="22"/>
                    <a:pt x="240" y="25"/>
                  </a:cubicBezTo>
                  <a:cubicBezTo>
                    <a:pt x="246" y="28"/>
                    <a:pt x="251" y="34"/>
                    <a:pt x="258" y="37"/>
                  </a:cubicBezTo>
                  <a:cubicBezTo>
                    <a:pt x="270" y="42"/>
                    <a:pt x="294" y="49"/>
                    <a:pt x="294" y="49"/>
                  </a:cubicBezTo>
                  <a:cubicBezTo>
                    <a:pt x="304" y="47"/>
                    <a:pt x="316" y="49"/>
                    <a:pt x="324" y="43"/>
                  </a:cubicBezTo>
                  <a:cubicBezTo>
                    <a:pt x="350" y="26"/>
                    <a:pt x="311" y="5"/>
                    <a:pt x="300" y="1"/>
                  </a:cubicBezTo>
                  <a:cubicBezTo>
                    <a:pt x="286" y="3"/>
                    <a:pt x="272" y="3"/>
                    <a:pt x="258" y="7"/>
                  </a:cubicBezTo>
                  <a:cubicBezTo>
                    <a:pt x="248" y="10"/>
                    <a:pt x="226" y="23"/>
                    <a:pt x="246" y="37"/>
                  </a:cubicBezTo>
                  <a:cubicBezTo>
                    <a:pt x="256" y="44"/>
                    <a:pt x="270" y="45"/>
                    <a:pt x="282" y="49"/>
                  </a:cubicBezTo>
                  <a:cubicBezTo>
                    <a:pt x="313" y="59"/>
                    <a:pt x="342" y="75"/>
                    <a:pt x="372" y="85"/>
                  </a:cubicBezTo>
                  <a:cubicBezTo>
                    <a:pt x="386" y="106"/>
                    <a:pt x="386" y="119"/>
                    <a:pt x="408" y="133"/>
                  </a:cubicBezTo>
                  <a:cubicBezTo>
                    <a:pt x="415" y="153"/>
                    <a:pt x="408" y="151"/>
                    <a:pt x="420" y="151"/>
                  </a:cubicBezTo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17555" name="Group 1171"/>
          <p:cNvGrpSpPr>
            <a:grpSpLocks/>
          </p:cNvGrpSpPr>
          <p:nvPr/>
        </p:nvGrpSpPr>
        <p:grpSpPr bwMode="auto">
          <a:xfrm>
            <a:off x="8072438" y="1916113"/>
            <a:ext cx="676275" cy="1943100"/>
            <a:chOff x="1610" y="1570"/>
            <a:chExt cx="426" cy="1224"/>
          </a:xfrm>
        </p:grpSpPr>
        <p:sp>
          <p:nvSpPr>
            <p:cNvPr id="17556" name="AutoShape 1172"/>
            <p:cNvSpPr>
              <a:spLocks noChangeArrowheads="1"/>
            </p:cNvSpPr>
            <p:nvPr/>
          </p:nvSpPr>
          <p:spPr bwMode="auto">
            <a:xfrm rot="600000" flipV="1">
              <a:off x="1675" y="1683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7557" name="AutoShape 1173"/>
            <p:cNvSpPr>
              <a:spLocks noChangeArrowheads="1"/>
            </p:cNvSpPr>
            <p:nvPr/>
          </p:nvSpPr>
          <p:spPr bwMode="auto">
            <a:xfrm rot="600000" flipV="1">
              <a:off x="1762" y="1676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7558" name="AutoShape 1174"/>
            <p:cNvSpPr>
              <a:spLocks noChangeArrowheads="1"/>
            </p:cNvSpPr>
            <p:nvPr/>
          </p:nvSpPr>
          <p:spPr bwMode="auto">
            <a:xfrm rot="600000" flipV="1">
              <a:off x="1856" y="1676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7559" name="AutoShape 1175"/>
            <p:cNvSpPr>
              <a:spLocks noChangeArrowheads="1"/>
            </p:cNvSpPr>
            <p:nvPr/>
          </p:nvSpPr>
          <p:spPr bwMode="auto">
            <a:xfrm rot="600000" flipV="1">
              <a:off x="1610" y="1636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7560" name="AutoShape 1176"/>
            <p:cNvSpPr>
              <a:spLocks noChangeArrowheads="1"/>
            </p:cNvSpPr>
            <p:nvPr/>
          </p:nvSpPr>
          <p:spPr bwMode="auto">
            <a:xfrm rot="600000" flipV="1">
              <a:off x="1711" y="1623"/>
              <a:ext cx="107" cy="1111"/>
            </a:xfrm>
            <a:prstGeom prst="can">
              <a:avLst>
                <a:gd name="adj" fmla="val 41965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7561" name="AutoShape 1177"/>
            <p:cNvSpPr>
              <a:spLocks noChangeArrowheads="1"/>
            </p:cNvSpPr>
            <p:nvPr/>
          </p:nvSpPr>
          <p:spPr bwMode="auto">
            <a:xfrm rot="600000" flipV="1">
              <a:off x="1813" y="1623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7562" name="AutoShape 1178"/>
            <p:cNvSpPr>
              <a:spLocks noChangeArrowheads="1"/>
            </p:cNvSpPr>
            <p:nvPr/>
          </p:nvSpPr>
          <p:spPr bwMode="auto">
            <a:xfrm rot="600000" flipV="1">
              <a:off x="1914" y="1630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7563" name="AutoShape 1179"/>
            <p:cNvSpPr>
              <a:spLocks noChangeArrowheads="1"/>
            </p:cNvSpPr>
            <p:nvPr/>
          </p:nvSpPr>
          <p:spPr bwMode="auto">
            <a:xfrm rot="600000" flipV="1">
              <a:off x="1668" y="1577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7564" name="AutoShape 1180"/>
            <p:cNvSpPr>
              <a:spLocks noChangeArrowheads="1"/>
            </p:cNvSpPr>
            <p:nvPr/>
          </p:nvSpPr>
          <p:spPr bwMode="auto">
            <a:xfrm rot="600000" flipV="1">
              <a:off x="1762" y="1570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7565" name="AutoShape 1181"/>
            <p:cNvSpPr>
              <a:spLocks noChangeArrowheads="1"/>
            </p:cNvSpPr>
            <p:nvPr/>
          </p:nvSpPr>
          <p:spPr bwMode="auto">
            <a:xfrm rot="600000" flipV="1">
              <a:off x="1863" y="1577"/>
              <a:ext cx="107" cy="1111"/>
            </a:xfrm>
            <a:prstGeom prst="can">
              <a:avLst>
                <a:gd name="adj" fmla="val 41965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7566" name="Freeform 1182"/>
            <p:cNvSpPr>
              <a:spLocks/>
            </p:cNvSpPr>
            <p:nvPr/>
          </p:nvSpPr>
          <p:spPr bwMode="auto">
            <a:xfrm>
              <a:off x="1640" y="1984"/>
              <a:ext cx="396" cy="158"/>
            </a:xfrm>
            <a:custGeom>
              <a:avLst/>
              <a:gdLst>
                <a:gd name="T0" fmla="*/ 0 w 420"/>
                <a:gd name="T1" fmla="*/ 133 h 153"/>
                <a:gd name="T2" fmla="*/ 42 w 420"/>
                <a:gd name="T3" fmla="*/ 103 h 153"/>
                <a:gd name="T4" fmla="*/ 114 w 420"/>
                <a:gd name="T5" fmla="*/ 55 h 153"/>
                <a:gd name="T6" fmla="*/ 168 w 420"/>
                <a:gd name="T7" fmla="*/ 31 h 153"/>
                <a:gd name="T8" fmla="*/ 240 w 420"/>
                <a:gd name="T9" fmla="*/ 37 h 153"/>
                <a:gd name="T10" fmla="*/ 216 w 420"/>
                <a:gd name="T11" fmla="*/ 67 h 153"/>
                <a:gd name="T12" fmla="*/ 180 w 420"/>
                <a:gd name="T13" fmla="*/ 55 h 153"/>
                <a:gd name="T14" fmla="*/ 162 w 420"/>
                <a:gd name="T15" fmla="*/ 49 h 153"/>
                <a:gd name="T16" fmla="*/ 222 w 420"/>
                <a:gd name="T17" fmla="*/ 19 h 153"/>
                <a:gd name="T18" fmla="*/ 240 w 420"/>
                <a:gd name="T19" fmla="*/ 25 h 153"/>
                <a:gd name="T20" fmla="*/ 258 w 420"/>
                <a:gd name="T21" fmla="*/ 37 h 153"/>
                <a:gd name="T22" fmla="*/ 294 w 420"/>
                <a:gd name="T23" fmla="*/ 49 h 153"/>
                <a:gd name="T24" fmla="*/ 324 w 420"/>
                <a:gd name="T25" fmla="*/ 43 h 153"/>
                <a:gd name="T26" fmla="*/ 300 w 420"/>
                <a:gd name="T27" fmla="*/ 1 h 153"/>
                <a:gd name="T28" fmla="*/ 258 w 420"/>
                <a:gd name="T29" fmla="*/ 7 h 153"/>
                <a:gd name="T30" fmla="*/ 246 w 420"/>
                <a:gd name="T31" fmla="*/ 37 h 153"/>
                <a:gd name="T32" fmla="*/ 282 w 420"/>
                <a:gd name="T33" fmla="*/ 49 h 153"/>
                <a:gd name="T34" fmla="*/ 372 w 420"/>
                <a:gd name="T35" fmla="*/ 85 h 153"/>
                <a:gd name="T36" fmla="*/ 408 w 420"/>
                <a:gd name="T37" fmla="*/ 133 h 153"/>
                <a:gd name="T38" fmla="*/ 420 w 420"/>
                <a:gd name="T39" fmla="*/ 15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0" h="153">
                  <a:moveTo>
                    <a:pt x="0" y="133"/>
                  </a:moveTo>
                  <a:cubicBezTo>
                    <a:pt x="10" y="103"/>
                    <a:pt x="0" y="117"/>
                    <a:pt x="42" y="103"/>
                  </a:cubicBezTo>
                  <a:cubicBezTo>
                    <a:pt x="68" y="94"/>
                    <a:pt x="88" y="64"/>
                    <a:pt x="114" y="55"/>
                  </a:cubicBezTo>
                  <a:cubicBezTo>
                    <a:pt x="157" y="41"/>
                    <a:pt x="139" y="50"/>
                    <a:pt x="168" y="31"/>
                  </a:cubicBezTo>
                  <a:cubicBezTo>
                    <a:pt x="192" y="33"/>
                    <a:pt x="218" y="27"/>
                    <a:pt x="240" y="37"/>
                  </a:cubicBezTo>
                  <a:cubicBezTo>
                    <a:pt x="273" y="52"/>
                    <a:pt x="223" y="65"/>
                    <a:pt x="216" y="67"/>
                  </a:cubicBezTo>
                  <a:cubicBezTo>
                    <a:pt x="204" y="63"/>
                    <a:pt x="192" y="59"/>
                    <a:pt x="180" y="55"/>
                  </a:cubicBezTo>
                  <a:cubicBezTo>
                    <a:pt x="174" y="53"/>
                    <a:pt x="162" y="49"/>
                    <a:pt x="162" y="49"/>
                  </a:cubicBezTo>
                  <a:cubicBezTo>
                    <a:pt x="146" y="0"/>
                    <a:pt x="173" y="14"/>
                    <a:pt x="222" y="19"/>
                  </a:cubicBezTo>
                  <a:cubicBezTo>
                    <a:pt x="228" y="21"/>
                    <a:pt x="234" y="22"/>
                    <a:pt x="240" y="25"/>
                  </a:cubicBezTo>
                  <a:cubicBezTo>
                    <a:pt x="246" y="28"/>
                    <a:pt x="251" y="34"/>
                    <a:pt x="258" y="37"/>
                  </a:cubicBezTo>
                  <a:cubicBezTo>
                    <a:pt x="270" y="42"/>
                    <a:pt x="294" y="49"/>
                    <a:pt x="294" y="49"/>
                  </a:cubicBezTo>
                  <a:cubicBezTo>
                    <a:pt x="304" y="47"/>
                    <a:pt x="316" y="49"/>
                    <a:pt x="324" y="43"/>
                  </a:cubicBezTo>
                  <a:cubicBezTo>
                    <a:pt x="350" y="26"/>
                    <a:pt x="311" y="5"/>
                    <a:pt x="300" y="1"/>
                  </a:cubicBezTo>
                  <a:cubicBezTo>
                    <a:pt x="286" y="3"/>
                    <a:pt x="272" y="3"/>
                    <a:pt x="258" y="7"/>
                  </a:cubicBezTo>
                  <a:cubicBezTo>
                    <a:pt x="248" y="10"/>
                    <a:pt x="226" y="23"/>
                    <a:pt x="246" y="37"/>
                  </a:cubicBezTo>
                  <a:cubicBezTo>
                    <a:pt x="256" y="44"/>
                    <a:pt x="270" y="45"/>
                    <a:pt x="282" y="49"/>
                  </a:cubicBezTo>
                  <a:cubicBezTo>
                    <a:pt x="313" y="59"/>
                    <a:pt x="342" y="75"/>
                    <a:pt x="372" y="85"/>
                  </a:cubicBezTo>
                  <a:cubicBezTo>
                    <a:pt x="386" y="106"/>
                    <a:pt x="386" y="119"/>
                    <a:pt x="408" y="133"/>
                  </a:cubicBezTo>
                  <a:cubicBezTo>
                    <a:pt x="415" y="153"/>
                    <a:pt x="408" y="151"/>
                    <a:pt x="420" y="151"/>
                  </a:cubicBezTo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17567" name="Text Box 1183"/>
          <p:cNvSpPr txBox="1">
            <a:spLocks noChangeArrowheads="1"/>
          </p:cNvSpPr>
          <p:nvPr/>
        </p:nvSpPr>
        <p:spPr bwMode="auto">
          <a:xfrm>
            <a:off x="323850" y="3933825"/>
            <a:ext cx="6696075" cy="210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6600" dirty="0">
                <a:solidFill>
                  <a:srgbClr val="000000"/>
                </a:solidFill>
                <a:ea typeface="楷体_GB2312" pitchFamily="49" charset="-122"/>
              </a:rPr>
              <a:t>十根十根地数，</a:t>
            </a:r>
            <a:r>
              <a:rPr lang="en-US" altLang="zh-CN" sz="6600" dirty="0">
                <a:solidFill>
                  <a:srgbClr val="000000"/>
                </a:solidFill>
                <a:ea typeface="楷体_GB2312" pitchFamily="49" charset="-122"/>
              </a:rPr>
              <a:t>10</a:t>
            </a:r>
            <a:r>
              <a:rPr lang="zh-CN" altLang="en-US" sz="6600" dirty="0">
                <a:solidFill>
                  <a:srgbClr val="000000"/>
                </a:solidFill>
                <a:ea typeface="楷体_GB2312" pitchFamily="49" charset="-122"/>
              </a:rPr>
              <a:t>个十是</a:t>
            </a:r>
            <a:r>
              <a:rPr lang="en-US" altLang="zh-CN" sz="6600" dirty="0">
                <a:solidFill>
                  <a:srgbClr val="000000"/>
                </a:solidFill>
                <a:ea typeface="楷体_GB2312" pitchFamily="49" charset="-122"/>
              </a:rPr>
              <a:t>100</a:t>
            </a:r>
          </a:p>
        </p:txBody>
      </p:sp>
    </p:spTree>
    <p:extLst>
      <p:ext uri="{BB962C8B-B14F-4D97-AF65-F5344CB8AC3E}">
        <p14:creationId xmlns:p14="http://schemas.microsoft.com/office/powerpoint/2010/main" val="3827283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48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49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750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5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75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75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75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2000"/>
                                        <p:tgtEl>
                                          <p:spTgt spid="1756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56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Group 1026"/>
          <p:cNvGrpSpPr>
            <a:grpSpLocks/>
          </p:cNvGrpSpPr>
          <p:nvPr/>
        </p:nvGrpSpPr>
        <p:grpSpPr bwMode="auto">
          <a:xfrm>
            <a:off x="1619250" y="1844675"/>
            <a:ext cx="676275" cy="1943100"/>
            <a:chOff x="1610" y="1570"/>
            <a:chExt cx="426" cy="1224"/>
          </a:xfrm>
        </p:grpSpPr>
        <p:sp>
          <p:nvSpPr>
            <p:cNvPr id="18435" name="AutoShape 1027"/>
            <p:cNvSpPr>
              <a:spLocks noChangeArrowheads="1"/>
            </p:cNvSpPr>
            <p:nvPr/>
          </p:nvSpPr>
          <p:spPr bwMode="auto">
            <a:xfrm rot="600000" flipV="1">
              <a:off x="1675" y="1683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436" name="AutoShape 1028"/>
            <p:cNvSpPr>
              <a:spLocks noChangeArrowheads="1"/>
            </p:cNvSpPr>
            <p:nvPr/>
          </p:nvSpPr>
          <p:spPr bwMode="auto">
            <a:xfrm rot="600000" flipV="1">
              <a:off x="1762" y="1676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437" name="AutoShape 1029"/>
            <p:cNvSpPr>
              <a:spLocks noChangeArrowheads="1"/>
            </p:cNvSpPr>
            <p:nvPr/>
          </p:nvSpPr>
          <p:spPr bwMode="auto">
            <a:xfrm rot="600000" flipV="1">
              <a:off x="1856" y="1676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438" name="AutoShape 1030"/>
            <p:cNvSpPr>
              <a:spLocks noChangeArrowheads="1"/>
            </p:cNvSpPr>
            <p:nvPr/>
          </p:nvSpPr>
          <p:spPr bwMode="auto">
            <a:xfrm rot="600000" flipV="1">
              <a:off x="1610" y="1636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439" name="AutoShape 1031"/>
            <p:cNvSpPr>
              <a:spLocks noChangeArrowheads="1"/>
            </p:cNvSpPr>
            <p:nvPr/>
          </p:nvSpPr>
          <p:spPr bwMode="auto">
            <a:xfrm rot="600000" flipV="1">
              <a:off x="1711" y="1623"/>
              <a:ext cx="107" cy="1111"/>
            </a:xfrm>
            <a:prstGeom prst="can">
              <a:avLst>
                <a:gd name="adj" fmla="val 41965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440" name="AutoShape 1032"/>
            <p:cNvSpPr>
              <a:spLocks noChangeArrowheads="1"/>
            </p:cNvSpPr>
            <p:nvPr/>
          </p:nvSpPr>
          <p:spPr bwMode="auto">
            <a:xfrm rot="600000" flipV="1">
              <a:off x="1813" y="1623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441" name="AutoShape 1033"/>
            <p:cNvSpPr>
              <a:spLocks noChangeArrowheads="1"/>
            </p:cNvSpPr>
            <p:nvPr/>
          </p:nvSpPr>
          <p:spPr bwMode="auto">
            <a:xfrm rot="600000" flipV="1">
              <a:off x="1914" y="1630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442" name="AutoShape 1034"/>
            <p:cNvSpPr>
              <a:spLocks noChangeArrowheads="1"/>
            </p:cNvSpPr>
            <p:nvPr/>
          </p:nvSpPr>
          <p:spPr bwMode="auto">
            <a:xfrm rot="600000" flipV="1">
              <a:off x="1668" y="1577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443" name="AutoShape 1035"/>
            <p:cNvSpPr>
              <a:spLocks noChangeArrowheads="1"/>
            </p:cNvSpPr>
            <p:nvPr/>
          </p:nvSpPr>
          <p:spPr bwMode="auto">
            <a:xfrm rot="600000" flipV="1">
              <a:off x="1762" y="1570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444" name="AutoShape 1036"/>
            <p:cNvSpPr>
              <a:spLocks noChangeArrowheads="1"/>
            </p:cNvSpPr>
            <p:nvPr/>
          </p:nvSpPr>
          <p:spPr bwMode="auto">
            <a:xfrm rot="600000" flipV="1">
              <a:off x="1863" y="1577"/>
              <a:ext cx="107" cy="1111"/>
            </a:xfrm>
            <a:prstGeom prst="can">
              <a:avLst>
                <a:gd name="adj" fmla="val 41965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445" name="Freeform 1037"/>
            <p:cNvSpPr>
              <a:spLocks/>
            </p:cNvSpPr>
            <p:nvPr/>
          </p:nvSpPr>
          <p:spPr bwMode="auto">
            <a:xfrm>
              <a:off x="1640" y="1984"/>
              <a:ext cx="396" cy="158"/>
            </a:xfrm>
            <a:custGeom>
              <a:avLst/>
              <a:gdLst>
                <a:gd name="T0" fmla="*/ 0 w 420"/>
                <a:gd name="T1" fmla="*/ 133 h 153"/>
                <a:gd name="T2" fmla="*/ 42 w 420"/>
                <a:gd name="T3" fmla="*/ 103 h 153"/>
                <a:gd name="T4" fmla="*/ 114 w 420"/>
                <a:gd name="T5" fmla="*/ 55 h 153"/>
                <a:gd name="T6" fmla="*/ 168 w 420"/>
                <a:gd name="T7" fmla="*/ 31 h 153"/>
                <a:gd name="T8" fmla="*/ 240 w 420"/>
                <a:gd name="T9" fmla="*/ 37 h 153"/>
                <a:gd name="T10" fmla="*/ 216 w 420"/>
                <a:gd name="T11" fmla="*/ 67 h 153"/>
                <a:gd name="T12" fmla="*/ 180 w 420"/>
                <a:gd name="T13" fmla="*/ 55 h 153"/>
                <a:gd name="T14" fmla="*/ 162 w 420"/>
                <a:gd name="T15" fmla="*/ 49 h 153"/>
                <a:gd name="T16" fmla="*/ 222 w 420"/>
                <a:gd name="T17" fmla="*/ 19 h 153"/>
                <a:gd name="T18" fmla="*/ 240 w 420"/>
                <a:gd name="T19" fmla="*/ 25 h 153"/>
                <a:gd name="T20" fmla="*/ 258 w 420"/>
                <a:gd name="T21" fmla="*/ 37 h 153"/>
                <a:gd name="T22" fmla="*/ 294 w 420"/>
                <a:gd name="T23" fmla="*/ 49 h 153"/>
                <a:gd name="T24" fmla="*/ 324 w 420"/>
                <a:gd name="T25" fmla="*/ 43 h 153"/>
                <a:gd name="T26" fmla="*/ 300 w 420"/>
                <a:gd name="T27" fmla="*/ 1 h 153"/>
                <a:gd name="T28" fmla="*/ 258 w 420"/>
                <a:gd name="T29" fmla="*/ 7 h 153"/>
                <a:gd name="T30" fmla="*/ 246 w 420"/>
                <a:gd name="T31" fmla="*/ 37 h 153"/>
                <a:gd name="T32" fmla="*/ 282 w 420"/>
                <a:gd name="T33" fmla="*/ 49 h 153"/>
                <a:gd name="T34" fmla="*/ 372 w 420"/>
                <a:gd name="T35" fmla="*/ 85 h 153"/>
                <a:gd name="T36" fmla="*/ 408 w 420"/>
                <a:gd name="T37" fmla="*/ 133 h 153"/>
                <a:gd name="T38" fmla="*/ 420 w 420"/>
                <a:gd name="T39" fmla="*/ 15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0" h="153">
                  <a:moveTo>
                    <a:pt x="0" y="133"/>
                  </a:moveTo>
                  <a:cubicBezTo>
                    <a:pt x="10" y="103"/>
                    <a:pt x="0" y="117"/>
                    <a:pt x="42" y="103"/>
                  </a:cubicBezTo>
                  <a:cubicBezTo>
                    <a:pt x="68" y="94"/>
                    <a:pt x="88" y="64"/>
                    <a:pt x="114" y="55"/>
                  </a:cubicBezTo>
                  <a:cubicBezTo>
                    <a:pt x="157" y="41"/>
                    <a:pt x="139" y="50"/>
                    <a:pt x="168" y="31"/>
                  </a:cubicBezTo>
                  <a:cubicBezTo>
                    <a:pt x="192" y="33"/>
                    <a:pt x="218" y="27"/>
                    <a:pt x="240" y="37"/>
                  </a:cubicBezTo>
                  <a:cubicBezTo>
                    <a:pt x="273" y="52"/>
                    <a:pt x="223" y="65"/>
                    <a:pt x="216" y="67"/>
                  </a:cubicBezTo>
                  <a:cubicBezTo>
                    <a:pt x="204" y="63"/>
                    <a:pt x="192" y="59"/>
                    <a:pt x="180" y="55"/>
                  </a:cubicBezTo>
                  <a:cubicBezTo>
                    <a:pt x="174" y="53"/>
                    <a:pt x="162" y="49"/>
                    <a:pt x="162" y="49"/>
                  </a:cubicBezTo>
                  <a:cubicBezTo>
                    <a:pt x="146" y="0"/>
                    <a:pt x="173" y="14"/>
                    <a:pt x="222" y="19"/>
                  </a:cubicBezTo>
                  <a:cubicBezTo>
                    <a:pt x="228" y="21"/>
                    <a:pt x="234" y="22"/>
                    <a:pt x="240" y="25"/>
                  </a:cubicBezTo>
                  <a:cubicBezTo>
                    <a:pt x="246" y="28"/>
                    <a:pt x="251" y="34"/>
                    <a:pt x="258" y="37"/>
                  </a:cubicBezTo>
                  <a:cubicBezTo>
                    <a:pt x="270" y="42"/>
                    <a:pt x="294" y="49"/>
                    <a:pt x="294" y="49"/>
                  </a:cubicBezTo>
                  <a:cubicBezTo>
                    <a:pt x="304" y="47"/>
                    <a:pt x="316" y="49"/>
                    <a:pt x="324" y="43"/>
                  </a:cubicBezTo>
                  <a:cubicBezTo>
                    <a:pt x="350" y="26"/>
                    <a:pt x="311" y="5"/>
                    <a:pt x="300" y="1"/>
                  </a:cubicBezTo>
                  <a:cubicBezTo>
                    <a:pt x="286" y="3"/>
                    <a:pt x="272" y="3"/>
                    <a:pt x="258" y="7"/>
                  </a:cubicBezTo>
                  <a:cubicBezTo>
                    <a:pt x="248" y="10"/>
                    <a:pt x="226" y="23"/>
                    <a:pt x="246" y="37"/>
                  </a:cubicBezTo>
                  <a:cubicBezTo>
                    <a:pt x="256" y="44"/>
                    <a:pt x="270" y="45"/>
                    <a:pt x="282" y="49"/>
                  </a:cubicBezTo>
                  <a:cubicBezTo>
                    <a:pt x="313" y="59"/>
                    <a:pt x="342" y="75"/>
                    <a:pt x="372" y="85"/>
                  </a:cubicBezTo>
                  <a:cubicBezTo>
                    <a:pt x="386" y="106"/>
                    <a:pt x="386" y="119"/>
                    <a:pt x="408" y="133"/>
                  </a:cubicBezTo>
                  <a:cubicBezTo>
                    <a:pt x="415" y="153"/>
                    <a:pt x="408" y="151"/>
                    <a:pt x="420" y="151"/>
                  </a:cubicBezTo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18446" name="Text Box 1038"/>
          <p:cNvSpPr txBox="1">
            <a:spLocks noChangeArrowheads="1"/>
          </p:cNvSpPr>
          <p:nvPr/>
        </p:nvSpPr>
        <p:spPr bwMode="auto">
          <a:xfrm>
            <a:off x="1403350" y="4076700"/>
            <a:ext cx="6624638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七十，是</a:t>
            </a:r>
            <a:r>
              <a:rPr lang="en-US" altLang="zh-CN" sz="60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7</a:t>
            </a:r>
            <a:r>
              <a:rPr lang="zh-CN" altLang="en-US" sz="60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个十</a:t>
            </a:r>
          </a:p>
        </p:txBody>
      </p:sp>
      <p:grpSp>
        <p:nvGrpSpPr>
          <p:cNvPr id="18447" name="Group 1039"/>
          <p:cNvGrpSpPr>
            <a:grpSpLocks/>
          </p:cNvGrpSpPr>
          <p:nvPr/>
        </p:nvGrpSpPr>
        <p:grpSpPr bwMode="auto">
          <a:xfrm>
            <a:off x="2627313" y="1844675"/>
            <a:ext cx="676275" cy="1943100"/>
            <a:chOff x="1610" y="1570"/>
            <a:chExt cx="426" cy="1224"/>
          </a:xfrm>
        </p:grpSpPr>
        <p:sp>
          <p:nvSpPr>
            <p:cNvPr id="18448" name="AutoShape 1040"/>
            <p:cNvSpPr>
              <a:spLocks noChangeArrowheads="1"/>
            </p:cNvSpPr>
            <p:nvPr/>
          </p:nvSpPr>
          <p:spPr bwMode="auto">
            <a:xfrm rot="600000" flipV="1">
              <a:off x="1675" y="1683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449" name="AutoShape 1041"/>
            <p:cNvSpPr>
              <a:spLocks noChangeArrowheads="1"/>
            </p:cNvSpPr>
            <p:nvPr/>
          </p:nvSpPr>
          <p:spPr bwMode="auto">
            <a:xfrm rot="600000" flipV="1">
              <a:off x="1762" y="1676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450" name="AutoShape 1042"/>
            <p:cNvSpPr>
              <a:spLocks noChangeArrowheads="1"/>
            </p:cNvSpPr>
            <p:nvPr/>
          </p:nvSpPr>
          <p:spPr bwMode="auto">
            <a:xfrm rot="600000" flipV="1">
              <a:off x="1856" y="1676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451" name="AutoShape 1043"/>
            <p:cNvSpPr>
              <a:spLocks noChangeArrowheads="1"/>
            </p:cNvSpPr>
            <p:nvPr/>
          </p:nvSpPr>
          <p:spPr bwMode="auto">
            <a:xfrm rot="600000" flipV="1">
              <a:off x="1610" y="1636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452" name="AutoShape 1044"/>
            <p:cNvSpPr>
              <a:spLocks noChangeArrowheads="1"/>
            </p:cNvSpPr>
            <p:nvPr/>
          </p:nvSpPr>
          <p:spPr bwMode="auto">
            <a:xfrm rot="600000" flipV="1">
              <a:off x="1711" y="1623"/>
              <a:ext cx="107" cy="1111"/>
            </a:xfrm>
            <a:prstGeom prst="can">
              <a:avLst>
                <a:gd name="adj" fmla="val 41965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453" name="AutoShape 1045"/>
            <p:cNvSpPr>
              <a:spLocks noChangeArrowheads="1"/>
            </p:cNvSpPr>
            <p:nvPr/>
          </p:nvSpPr>
          <p:spPr bwMode="auto">
            <a:xfrm rot="600000" flipV="1">
              <a:off x="1813" y="1623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454" name="AutoShape 1046"/>
            <p:cNvSpPr>
              <a:spLocks noChangeArrowheads="1"/>
            </p:cNvSpPr>
            <p:nvPr/>
          </p:nvSpPr>
          <p:spPr bwMode="auto">
            <a:xfrm rot="600000" flipV="1">
              <a:off x="1914" y="1630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455" name="AutoShape 1047"/>
            <p:cNvSpPr>
              <a:spLocks noChangeArrowheads="1"/>
            </p:cNvSpPr>
            <p:nvPr/>
          </p:nvSpPr>
          <p:spPr bwMode="auto">
            <a:xfrm rot="600000" flipV="1">
              <a:off x="1668" y="1577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456" name="AutoShape 1048"/>
            <p:cNvSpPr>
              <a:spLocks noChangeArrowheads="1"/>
            </p:cNvSpPr>
            <p:nvPr/>
          </p:nvSpPr>
          <p:spPr bwMode="auto">
            <a:xfrm rot="600000" flipV="1">
              <a:off x="1762" y="1570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457" name="AutoShape 1049"/>
            <p:cNvSpPr>
              <a:spLocks noChangeArrowheads="1"/>
            </p:cNvSpPr>
            <p:nvPr/>
          </p:nvSpPr>
          <p:spPr bwMode="auto">
            <a:xfrm rot="600000" flipV="1">
              <a:off x="1863" y="1577"/>
              <a:ext cx="107" cy="1111"/>
            </a:xfrm>
            <a:prstGeom prst="can">
              <a:avLst>
                <a:gd name="adj" fmla="val 41965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458" name="Freeform 1050"/>
            <p:cNvSpPr>
              <a:spLocks/>
            </p:cNvSpPr>
            <p:nvPr/>
          </p:nvSpPr>
          <p:spPr bwMode="auto">
            <a:xfrm>
              <a:off x="1640" y="1984"/>
              <a:ext cx="396" cy="158"/>
            </a:xfrm>
            <a:custGeom>
              <a:avLst/>
              <a:gdLst>
                <a:gd name="T0" fmla="*/ 0 w 420"/>
                <a:gd name="T1" fmla="*/ 133 h 153"/>
                <a:gd name="T2" fmla="*/ 42 w 420"/>
                <a:gd name="T3" fmla="*/ 103 h 153"/>
                <a:gd name="T4" fmla="*/ 114 w 420"/>
                <a:gd name="T5" fmla="*/ 55 h 153"/>
                <a:gd name="T6" fmla="*/ 168 w 420"/>
                <a:gd name="T7" fmla="*/ 31 h 153"/>
                <a:gd name="T8" fmla="*/ 240 w 420"/>
                <a:gd name="T9" fmla="*/ 37 h 153"/>
                <a:gd name="T10" fmla="*/ 216 w 420"/>
                <a:gd name="T11" fmla="*/ 67 h 153"/>
                <a:gd name="T12" fmla="*/ 180 w 420"/>
                <a:gd name="T13" fmla="*/ 55 h 153"/>
                <a:gd name="T14" fmla="*/ 162 w 420"/>
                <a:gd name="T15" fmla="*/ 49 h 153"/>
                <a:gd name="T16" fmla="*/ 222 w 420"/>
                <a:gd name="T17" fmla="*/ 19 h 153"/>
                <a:gd name="T18" fmla="*/ 240 w 420"/>
                <a:gd name="T19" fmla="*/ 25 h 153"/>
                <a:gd name="T20" fmla="*/ 258 w 420"/>
                <a:gd name="T21" fmla="*/ 37 h 153"/>
                <a:gd name="T22" fmla="*/ 294 w 420"/>
                <a:gd name="T23" fmla="*/ 49 h 153"/>
                <a:gd name="T24" fmla="*/ 324 w 420"/>
                <a:gd name="T25" fmla="*/ 43 h 153"/>
                <a:gd name="T26" fmla="*/ 300 w 420"/>
                <a:gd name="T27" fmla="*/ 1 h 153"/>
                <a:gd name="T28" fmla="*/ 258 w 420"/>
                <a:gd name="T29" fmla="*/ 7 h 153"/>
                <a:gd name="T30" fmla="*/ 246 w 420"/>
                <a:gd name="T31" fmla="*/ 37 h 153"/>
                <a:gd name="T32" fmla="*/ 282 w 420"/>
                <a:gd name="T33" fmla="*/ 49 h 153"/>
                <a:gd name="T34" fmla="*/ 372 w 420"/>
                <a:gd name="T35" fmla="*/ 85 h 153"/>
                <a:gd name="T36" fmla="*/ 408 w 420"/>
                <a:gd name="T37" fmla="*/ 133 h 153"/>
                <a:gd name="T38" fmla="*/ 420 w 420"/>
                <a:gd name="T39" fmla="*/ 15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0" h="153">
                  <a:moveTo>
                    <a:pt x="0" y="133"/>
                  </a:moveTo>
                  <a:cubicBezTo>
                    <a:pt x="10" y="103"/>
                    <a:pt x="0" y="117"/>
                    <a:pt x="42" y="103"/>
                  </a:cubicBezTo>
                  <a:cubicBezTo>
                    <a:pt x="68" y="94"/>
                    <a:pt x="88" y="64"/>
                    <a:pt x="114" y="55"/>
                  </a:cubicBezTo>
                  <a:cubicBezTo>
                    <a:pt x="157" y="41"/>
                    <a:pt x="139" y="50"/>
                    <a:pt x="168" y="31"/>
                  </a:cubicBezTo>
                  <a:cubicBezTo>
                    <a:pt x="192" y="33"/>
                    <a:pt x="218" y="27"/>
                    <a:pt x="240" y="37"/>
                  </a:cubicBezTo>
                  <a:cubicBezTo>
                    <a:pt x="273" y="52"/>
                    <a:pt x="223" y="65"/>
                    <a:pt x="216" y="67"/>
                  </a:cubicBezTo>
                  <a:cubicBezTo>
                    <a:pt x="204" y="63"/>
                    <a:pt x="192" y="59"/>
                    <a:pt x="180" y="55"/>
                  </a:cubicBezTo>
                  <a:cubicBezTo>
                    <a:pt x="174" y="53"/>
                    <a:pt x="162" y="49"/>
                    <a:pt x="162" y="49"/>
                  </a:cubicBezTo>
                  <a:cubicBezTo>
                    <a:pt x="146" y="0"/>
                    <a:pt x="173" y="14"/>
                    <a:pt x="222" y="19"/>
                  </a:cubicBezTo>
                  <a:cubicBezTo>
                    <a:pt x="228" y="21"/>
                    <a:pt x="234" y="22"/>
                    <a:pt x="240" y="25"/>
                  </a:cubicBezTo>
                  <a:cubicBezTo>
                    <a:pt x="246" y="28"/>
                    <a:pt x="251" y="34"/>
                    <a:pt x="258" y="37"/>
                  </a:cubicBezTo>
                  <a:cubicBezTo>
                    <a:pt x="270" y="42"/>
                    <a:pt x="294" y="49"/>
                    <a:pt x="294" y="49"/>
                  </a:cubicBezTo>
                  <a:cubicBezTo>
                    <a:pt x="304" y="47"/>
                    <a:pt x="316" y="49"/>
                    <a:pt x="324" y="43"/>
                  </a:cubicBezTo>
                  <a:cubicBezTo>
                    <a:pt x="350" y="26"/>
                    <a:pt x="311" y="5"/>
                    <a:pt x="300" y="1"/>
                  </a:cubicBezTo>
                  <a:cubicBezTo>
                    <a:pt x="286" y="3"/>
                    <a:pt x="272" y="3"/>
                    <a:pt x="258" y="7"/>
                  </a:cubicBezTo>
                  <a:cubicBezTo>
                    <a:pt x="248" y="10"/>
                    <a:pt x="226" y="23"/>
                    <a:pt x="246" y="37"/>
                  </a:cubicBezTo>
                  <a:cubicBezTo>
                    <a:pt x="256" y="44"/>
                    <a:pt x="270" y="45"/>
                    <a:pt x="282" y="49"/>
                  </a:cubicBezTo>
                  <a:cubicBezTo>
                    <a:pt x="313" y="59"/>
                    <a:pt x="342" y="75"/>
                    <a:pt x="372" y="85"/>
                  </a:cubicBezTo>
                  <a:cubicBezTo>
                    <a:pt x="386" y="106"/>
                    <a:pt x="386" y="119"/>
                    <a:pt x="408" y="133"/>
                  </a:cubicBezTo>
                  <a:cubicBezTo>
                    <a:pt x="415" y="153"/>
                    <a:pt x="408" y="151"/>
                    <a:pt x="420" y="151"/>
                  </a:cubicBezTo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18459" name="Group 1051"/>
          <p:cNvGrpSpPr>
            <a:grpSpLocks/>
          </p:cNvGrpSpPr>
          <p:nvPr/>
        </p:nvGrpSpPr>
        <p:grpSpPr bwMode="auto">
          <a:xfrm>
            <a:off x="3635375" y="1844675"/>
            <a:ext cx="676275" cy="1943100"/>
            <a:chOff x="1610" y="1570"/>
            <a:chExt cx="426" cy="1224"/>
          </a:xfrm>
        </p:grpSpPr>
        <p:sp>
          <p:nvSpPr>
            <p:cNvPr id="18460" name="AutoShape 1052"/>
            <p:cNvSpPr>
              <a:spLocks noChangeArrowheads="1"/>
            </p:cNvSpPr>
            <p:nvPr/>
          </p:nvSpPr>
          <p:spPr bwMode="auto">
            <a:xfrm rot="600000" flipV="1">
              <a:off x="1675" y="1683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461" name="AutoShape 1053"/>
            <p:cNvSpPr>
              <a:spLocks noChangeArrowheads="1"/>
            </p:cNvSpPr>
            <p:nvPr/>
          </p:nvSpPr>
          <p:spPr bwMode="auto">
            <a:xfrm rot="600000" flipV="1">
              <a:off x="1762" y="1676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462" name="AutoShape 1054"/>
            <p:cNvSpPr>
              <a:spLocks noChangeArrowheads="1"/>
            </p:cNvSpPr>
            <p:nvPr/>
          </p:nvSpPr>
          <p:spPr bwMode="auto">
            <a:xfrm rot="600000" flipV="1">
              <a:off x="1856" y="1676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463" name="AutoShape 1055"/>
            <p:cNvSpPr>
              <a:spLocks noChangeArrowheads="1"/>
            </p:cNvSpPr>
            <p:nvPr/>
          </p:nvSpPr>
          <p:spPr bwMode="auto">
            <a:xfrm rot="600000" flipV="1">
              <a:off x="1610" y="1636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464" name="AutoShape 1056"/>
            <p:cNvSpPr>
              <a:spLocks noChangeArrowheads="1"/>
            </p:cNvSpPr>
            <p:nvPr/>
          </p:nvSpPr>
          <p:spPr bwMode="auto">
            <a:xfrm rot="600000" flipV="1">
              <a:off x="1711" y="1623"/>
              <a:ext cx="107" cy="1111"/>
            </a:xfrm>
            <a:prstGeom prst="can">
              <a:avLst>
                <a:gd name="adj" fmla="val 41965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465" name="AutoShape 1057"/>
            <p:cNvSpPr>
              <a:spLocks noChangeArrowheads="1"/>
            </p:cNvSpPr>
            <p:nvPr/>
          </p:nvSpPr>
          <p:spPr bwMode="auto">
            <a:xfrm rot="600000" flipV="1">
              <a:off x="1813" y="1623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466" name="AutoShape 1058"/>
            <p:cNvSpPr>
              <a:spLocks noChangeArrowheads="1"/>
            </p:cNvSpPr>
            <p:nvPr/>
          </p:nvSpPr>
          <p:spPr bwMode="auto">
            <a:xfrm rot="600000" flipV="1">
              <a:off x="1914" y="1630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467" name="AutoShape 1059"/>
            <p:cNvSpPr>
              <a:spLocks noChangeArrowheads="1"/>
            </p:cNvSpPr>
            <p:nvPr/>
          </p:nvSpPr>
          <p:spPr bwMode="auto">
            <a:xfrm rot="600000" flipV="1">
              <a:off x="1668" y="1577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468" name="AutoShape 1060"/>
            <p:cNvSpPr>
              <a:spLocks noChangeArrowheads="1"/>
            </p:cNvSpPr>
            <p:nvPr/>
          </p:nvSpPr>
          <p:spPr bwMode="auto">
            <a:xfrm rot="600000" flipV="1">
              <a:off x="1762" y="1570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469" name="AutoShape 1061"/>
            <p:cNvSpPr>
              <a:spLocks noChangeArrowheads="1"/>
            </p:cNvSpPr>
            <p:nvPr/>
          </p:nvSpPr>
          <p:spPr bwMode="auto">
            <a:xfrm rot="600000" flipV="1">
              <a:off x="1863" y="1577"/>
              <a:ext cx="107" cy="1111"/>
            </a:xfrm>
            <a:prstGeom prst="can">
              <a:avLst>
                <a:gd name="adj" fmla="val 41965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470" name="Freeform 1062"/>
            <p:cNvSpPr>
              <a:spLocks/>
            </p:cNvSpPr>
            <p:nvPr/>
          </p:nvSpPr>
          <p:spPr bwMode="auto">
            <a:xfrm>
              <a:off x="1640" y="1984"/>
              <a:ext cx="396" cy="158"/>
            </a:xfrm>
            <a:custGeom>
              <a:avLst/>
              <a:gdLst>
                <a:gd name="T0" fmla="*/ 0 w 420"/>
                <a:gd name="T1" fmla="*/ 133 h 153"/>
                <a:gd name="T2" fmla="*/ 42 w 420"/>
                <a:gd name="T3" fmla="*/ 103 h 153"/>
                <a:gd name="T4" fmla="*/ 114 w 420"/>
                <a:gd name="T5" fmla="*/ 55 h 153"/>
                <a:gd name="T6" fmla="*/ 168 w 420"/>
                <a:gd name="T7" fmla="*/ 31 h 153"/>
                <a:gd name="T8" fmla="*/ 240 w 420"/>
                <a:gd name="T9" fmla="*/ 37 h 153"/>
                <a:gd name="T10" fmla="*/ 216 w 420"/>
                <a:gd name="T11" fmla="*/ 67 h 153"/>
                <a:gd name="T12" fmla="*/ 180 w 420"/>
                <a:gd name="T13" fmla="*/ 55 h 153"/>
                <a:gd name="T14" fmla="*/ 162 w 420"/>
                <a:gd name="T15" fmla="*/ 49 h 153"/>
                <a:gd name="T16" fmla="*/ 222 w 420"/>
                <a:gd name="T17" fmla="*/ 19 h 153"/>
                <a:gd name="T18" fmla="*/ 240 w 420"/>
                <a:gd name="T19" fmla="*/ 25 h 153"/>
                <a:gd name="T20" fmla="*/ 258 w 420"/>
                <a:gd name="T21" fmla="*/ 37 h 153"/>
                <a:gd name="T22" fmla="*/ 294 w 420"/>
                <a:gd name="T23" fmla="*/ 49 h 153"/>
                <a:gd name="T24" fmla="*/ 324 w 420"/>
                <a:gd name="T25" fmla="*/ 43 h 153"/>
                <a:gd name="T26" fmla="*/ 300 w 420"/>
                <a:gd name="T27" fmla="*/ 1 h 153"/>
                <a:gd name="T28" fmla="*/ 258 w 420"/>
                <a:gd name="T29" fmla="*/ 7 h 153"/>
                <a:gd name="T30" fmla="*/ 246 w 420"/>
                <a:gd name="T31" fmla="*/ 37 h 153"/>
                <a:gd name="T32" fmla="*/ 282 w 420"/>
                <a:gd name="T33" fmla="*/ 49 h 153"/>
                <a:gd name="T34" fmla="*/ 372 w 420"/>
                <a:gd name="T35" fmla="*/ 85 h 153"/>
                <a:gd name="T36" fmla="*/ 408 w 420"/>
                <a:gd name="T37" fmla="*/ 133 h 153"/>
                <a:gd name="T38" fmla="*/ 420 w 420"/>
                <a:gd name="T39" fmla="*/ 15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0" h="153">
                  <a:moveTo>
                    <a:pt x="0" y="133"/>
                  </a:moveTo>
                  <a:cubicBezTo>
                    <a:pt x="10" y="103"/>
                    <a:pt x="0" y="117"/>
                    <a:pt x="42" y="103"/>
                  </a:cubicBezTo>
                  <a:cubicBezTo>
                    <a:pt x="68" y="94"/>
                    <a:pt x="88" y="64"/>
                    <a:pt x="114" y="55"/>
                  </a:cubicBezTo>
                  <a:cubicBezTo>
                    <a:pt x="157" y="41"/>
                    <a:pt x="139" y="50"/>
                    <a:pt x="168" y="31"/>
                  </a:cubicBezTo>
                  <a:cubicBezTo>
                    <a:pt x="192" y="33"/>
                    <a:pt x="218" y="27"/>
                    <a:pt x="240" y="37"/>
                  </a:cubicBezTo>
                  <a:cubicBezTo>
                    <a:pt x="273" y="52"/>
                    <a:pt x="223" y="65"/>
                    <a:pt x="216" y="67"/>
                  </a:cubicBezTo>
                  <a:cubicBezTo>
                    <a:pt x="204" y="63"/>
                    <a:pt x="192" y="59"/>
                    <a:pt x="180" y="55"/>
                  </a:cubicBezTo>
                  <a:cubicBezTo>
                    <a:pt x="174" y="53"/>
                    <a:pt x="162" y="49"/>
                    <a:pt x="162" y="49"/>
                  </a:cubicBezTo>
                  <a:cubicBezTo>
                    <a:pt x="146" y="0"/>
                    <a:pt x="173" y="14"/>
                    <a:pt x="222" y="19"/>
                  </a:cubicBezTo>
                  <a:cubicBezTo>
                    <a:pt x="228" y="21"/>
                    <a:pt x="234" y="22"/>
                    <a:pt x="240" y="25"/>
                  </a:cubicBezTo>
                  <a:cubicBezTo>
                    <a:pt x="246" y="28"/>
                    <a:pt x="251" y="34"/>
                    <a:pt x="258" y="37"/>
                  </a:cubicBezTo>
                  <a:cubicBezTo>
                    <a:pt x="270" y="42"/>
                    <a:pt x="294" y="49"/>
                    <a:pt x="294" y="49"/>
                  </a:cubicBezTo>
                  <a:cubicBezTo>
                    <a:pt x="304" y="47"/>
                    <a:pt x="316" y="49"/>
                    <a:pt x="324" y="43"/>
                  </a:cubicBezTo>
                  <a:cubicBezTo>
                    <a:pt x="350" y="26"/>
                    <a:pt x="311" y="5"/>
                    <a:pt x="300" y="1"/>
                  </a:cubicBezTo>
                  <a:cubicBezTo>
                    <a:pt x="286" y="3"/>
                    <a:pt x="272" y="3"/>
                    <a:pt x="258" y="7"/>
                  </a:cubicBezTo>
                  <a:cubicBezTo>
                    <a:pt x="248" y="10"/>
                    <a:pt x="226" y="23"/>
                    <a:pt x="246" y="37"/>
                  </a:cubicBezTo>
                  <a:cubicBezTo>
                    <a:pt x="256" y="44"/>
                    <a:pt x="270" y="45"/>
                    <a:pt x="282" y="49"/>
                  </a:cubicBezTo>
                  <a:cubicBezTo>
                    <a:pt x="313" y="59"/>
                    <a:pt x="342" y="75"/>
                    <a:pt x="372" y="85"/>
                  </a:cubicBezTo>
                  <a:cubicBezTo>
                    <a:pt x="386" y="106"/>
                    <a:pt x="386" y="119"/>
                    <a:pt x="408" y="133"/>
                  </a:cubicBezTo>
                  <a:cubicBezTo>
                    <a:pt x="415" y="153"/>
                    <a:pt x="408" y="151"/>
                    <a:pt x="420" y="151"/>
                  </a:cubicBezTo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18471" name="Group 1063"/>
          <p:cNvGrpSpPr>
            <a:grpSpLocks/>
          </p:cNvGrpSpPr>
          <p:nvPr/>
        </p:nvGrpSpPr>
        <p:grpSpPr bwMode="auto">
          <a:xfrm>
            <a:off x="4643438" y="1916113"/>
            <a:ext cx="676275" cy="1943100"/>
            <a:chOff x="1610" y="1570"/>
            <a:chExt cx="426" cy="1224"/>
          </a:xfrm>
        </p:grpSpPr>
        <p:sp>
          <p:nvSpPr>
            <p:cNvPr id="18472" name="AutoShape 1064"/>
            <p:cNvSpPr>
              <a:spLocks noChangeArrowheads="1"/>
            </p:cNvSpPr>
            <p:nvPr/>
          </p:nvSpPr>
          <p:spPr bwMode="auto">
            <a:xfrm rot="600000" flipV="1">
              <a:off x="1675" y="1683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473" name="AutoShape 1065"/>
            <p:cNvSpPr>
              <a:spLocks noChangeArrowheads="1"/>
            </p:cNvSpPr>
            <p:nvPr/>
          </p:nvSpPr>
          <p:spPr bwMode="auto">
            <a:xfrm rot="600000" flipV="1">
              <a:off x="1762" y="1676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474" name="AutoShape 1066"/>
            <p:cNvSpPr>
              <a:spLocks noChangeArrowheads="1"/>
            </p:cNvSpPr>
            <p:nvPr/>
          </p:nvSpPr>
          <p:spPr bwMode="auto">
            <a:xfrm rot="600000" flipV="1">
              <a:off x="1856" y="1676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475" name="AutoShape 1067"/>
            <p:cNvSpPr>
              <a:spLocks noChangeArrowheads="1"/>
            </p:cNvSpPr>
            <p:nvPr/>
          </p:nvSpPr>
          <p:spPr bwMode="auto">
            <a:xfrm rot="600000" flipV="1">
              <a:off x="1610" y="1636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476" name="AutoShape 1068"/>
            <p:cNvSpPr>
              <a:spLocks noChangeArrowheads="1"/>
            </p:cNvSpPr>
            <p:nvPr/>
          </p:nvSpPr>
          <p:spPr bwMode="auto">
            <a:xfrm rot="600000" flipV="1">
              <a:off x="1711" y="1623"/>
              <a:ext cx="107" cy="1111"/>
            </a:xfrm>
            <a:prstGeom prst="can">
              <a:avLst>
                <a:gd name="adj" fmla="val 41965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477" name="AutoShape 1069"/>
            <p:cNvSpPr>
              <a:spLocks noChangeArrowheads="1"/>
            </p:cNvSpPr>
            <p:nvPr/>
          </p:nvSpPr>
          <p:spPr bwMode="auto">
            <a:xfrm rot="600000" flipV="1">
              <a:off x="1813" y="1623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478" name="AutoShape 1070"/>
            <p:cNvSpPr>
              <a:spLocks noChangeArrowheads="1"/>
            </p:cNvSpPr>
            <p:nvPr/>
          </p:nvSpPr>
          <p:spPr bwMode="auto">
            <a:xfrm rot="600000" flipV="1">
              <a:off x="1914" y="1630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479" name="AutoShape 1071"/>
            <p:cNvSpPr>
              <a:spLocks noChangeArrowheads="1"/>
            </p:cNvSpPr>
            <p:nvPr/>
          </p:nvSpPr>
          <p:spPr bwMode="auto">
            <a:xfrm rot="600000" flipV="1">
              <a:off x="1668" y="1577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480" name="AutoShape 1072"/>
            <p:cNvSpPr>
              <a:spLocks noChangeArrowheads="1"/>
            </p:cNvSpPr>
            <p:nvPr/>
          </p:nvSpPr>
          <p:spPr bwMode="auto">
            <a:xfrm rot="600000" flipV="1">
              <a:off x="1762" y="1570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481" name="AutoShape 1073"/>
            <p:cNvSpPr>
              <a:spLocks noChangeArrowheads="1"/>
            </p:cNvSpPr>
            <p:nvPr/>
          </p:nvSpPr>
          <p:spPr bwMode="auto">
            <a:xfrm rot="600000" flipV="1">
              <a:off x="1863" y="1577"/>
              <a:ext cx="107" cy="1111"/>
            </a:xfrm>
            <a:prstGeom prst="can">
              <a:avLst>
                <a:gd name="adj" fmla="val 41965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482" name="Freeform 1074"/>
            <p:cNvSpPr>
              <a:spLocks/>
            </p:cNvSpPr>
            <p:nvPr/>
          </p:nvSpPr>
          <p:spPr bwMode="auto">
            <a:xfrm>
              <a:off x="1640" y="1984"/>
              <a:ext cx="396" cy="158"/>
            </a:xfrm>
            <a:custGeom>
              <a:avLst/>
              <a:gdLst>
                <a:gd name="T0" fmla="*/ 0 w 420"/>
                <a:gd name="T1" fmla="*/ 133 h 153"/>
                <a:gd name="T2" fmla="*/ 42 w 420"/>
                <a:gd name="T3" fmla="*/ 103 h 153"/>
                <a:gd name="T4" fmla="*/ 114 w 420"/>
                <a:gd name="T5" fmla="*/ 55 h 153"/>
                <a:gd name="T6" fmla="*/ 168 w 420"/>
                <a:gd name="T7" fmla="*/ 31 h 153"/>
                <a:gd name="T8" fmla="*/ 240 w 420"/>
                <a:gd name="T9" fmla="*/ 37 h 153"/>
                <a:gd name="T10" fmla="*/ 216 w 420"/>
                <a:gd name="T11" fmla="*/ 67 h 153"/>
                <a:gd name="T12" fmla="*/ 180 w 420"/>
                <a:gd name="T13" fmla="*/ 55 h 153"/>
                <a:gd name="T14" fmla="*/ 162 w 420"/>
                <a:gd name="T15" fmla="*/ 49 h 153"/>
                <a:gd name="T16" fmla="*/ 222 w 420"/>
                <a:gd name="T17" fmla="*/ 19 h 153"/>
                <a:gd name="T18" fmla="*/ 240 w 420"/>
                <a:gd name="T19" fmla="*/ 25 h 153"/>
                <a:gd name="T20" fmla="*/ 258 w 420"/>
                <a:gd name="T21" fmla="*/ 37 h 153"/>
                <a:gd name="T22" fmla="*/ 294 w 420"/>
                <a:gd name="T23" fmla="*/ 49 h 153"/>
                <a:gd name="T24" fmla="*/ 324 w 420"/>
                <a:gd name="T25" fmla="*/ 43 h 153"/>
                <a:gd name="T26" fmla="*/ 300 w 420"/>
                <a:gd name="T27" fmla="*/ 1 h 153"/>
                <a:gd name="T28" fmla="*/ 258 w 420"/>
                <a:gd name="T29" fmla="*/ 7 h 153"/>
                <a:gd name="T30" fmla="*/ 246 w 420"/>
                <a:gd name="T31" fmla="*/ 37 h 153"/>
                <a:gd name="T32" fmla="*/ 282 w 420"/>
                <a:gd name="T33" fmla="*/ 49 h 153"/>
                <a:gd name="T34" fmla="*/ 372 w 420"/>
                <a:gd name="T35" fmla="*/ 85 h 153"/>
                <a:gd name="T36" fmla="*/ 408 w 420"/>
                <a:gd name="T37" fmla="*/ 133 h 153"/>
                <a:gd name="T38" fmla="*/ 420 w 420"/>
                <a:gd name="T39" fmla="*/ 15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0" h="153">
                  <a:moveTo>
                    <a:pt x="0" y="133"/>
                  </a:moveTo>
                  <a:cubicBezTo>
                    <a:pt x="10" y="103"/>
                    <a:pt x="0" y="117"/>
                    <a:pt x="42" y="103"/>
                  </a:cubicBezTo>
                  <a:cubicBezTo>
                    <a:pt x="68" y="94"/>
                    <a:pt x="88" y="64"/>
                    <a:pt x="114" y="55"/>
                  </a:cubicBezTo>
                  <a:cubicBezTo>
                    <a:pt x="157" y="41"/>
                    <a:pt x="139" y="50"/>
                    <a:pt x="168" y="31"/>
                  </a:cubicBezTo>
                  <a:cubicBezTo>
                    <a:pt x="192" y="33"/>
                    <a:pt x="218" y="27"/>
                    <a:pt x="240" y="37"/>
                  </a:cubicBezTo>
                  <a:cubicBezTo>
                    <a:pt x="273" y="52"/>
                    <a:pt x="223" y="65"/>
                    <a:pt x="216" y="67"/>
                  </a:cubicBezTo>
                  <a:cubicBezTo>
                    <a:pt x="204" y="63"/>
                    <a:pt x="192" y="59"/>
                    <a:pt x="180" y="55"/>
                  </a:cubicBezTo>
                  <a:cubicBezTo>
                    <a:pt x="174" y="53"/>
                    <a:pt x="162" y="49"/>
                    <a:pt x="162" y="49"/>
                  </a:cubicBezTo>
                  <a:cubicBezTo>
                    <a:pt x="146" y="0"/>
                    <a:pt x="173" y="14"/>
                    <a:pt x="222" y="19"/>
                  </a:cubicBezTo>
                  <a:cubicBezTo>
                    <a:pt x="228" y="21"/>
                    <a:pt x="234" y="22"/>
                    <a:pt x="240" y="25"/>
                  </a:cubicBezTo>
                  <a:cubicBezTo>
                    <a:pt x="246" y="28"/>
                    <a:pt x="251" y="34"/>
                    <a:pt x="258" y="37"/>
                  </a:cubicBezTo>
                  <a:cubicBezTo>
                    <a:pt x="270" y="42"/>
                    <a:pt x="294" y="49"/>
                    <a:pt x="294" y="49"/>
                  </a:cubicBezTo>
                  <a:cubicBezTo>
                    <a:pt x="304" y="47"/>
                    <a:pt x="316" y="49"/>
                    <a:pt x="324" y="43"/>
                  </a:cubicBezTo>
                  <a:cubicBezTo>
                    <a:pt x="350" y="26"/>
                    <a:pt x="311" y="5"/>
                    <a:pt x="300" y="1"/>
                  </a:cubicBezTo>
                  <a:cubicBezTo>
                    <a:pt x="286" y="3"/>
                    <a:pt x="272" y="3"/>
                    <a:pt x="258" y="7"/>
                  </a:cubicBezTo>
                  <a:cubicBezTo>
                    <a:pt x="248" y="10"/>
                    <a:pt x="226" y="23"/>
                    <a:pt x="246" y="37"/>
                  </a:cubicBezTo>
                  <a:cubicBezTo>
                    <a:pt x="256" y="44"/>
                    <a:pt x="270" y="45"/>
                    <a:pt x="282" y="49"/>
                  </a:cubicBezTo>
                  <a:cubicBezTo>
                    <a:pt x="313" y="59"/>
                    <a:pt x="342" y="75"/>
                    <a:pt x="372" y="85"/>
                  </a:cubicBezTo>
                  <a:cubicBezTo>
                    <a:pt x="386" y="106"/>
                    <a:pt x="386" y="119"/>
                    <a:pt x="408" y="133"/>
                  </a:cubicBezTo>
                  <a:cubicBezTo>
                    <a:pt x="415" y="153"/>
                    <a:pt x="408" y="151"/>
                    <a:pt x="420" y="151"/>
                  </a:cubicBezTo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18483" name="Group 1075"/>
          <p:cNvGrpSpPr>
            <a:grpSpLocks/>
          </p:cNvGrpSpPr>
          <p:nvPr/>
        </p:nvGrpSpPr>
        <p:grpSpPr bwMode="auto">
          <a:xfrm>
            <a:off x="5724525" y="1916113"/>
            <a:ext cx="676275" cy="1943100"/>
            <a:chOff x="1610" y="1570"/>
            <a:chExt cx="426" cy="1224"/>
          </a:xfrm>
        </p:grpSpPr>
        <p:sp>
          <p:nvSpPr>
            <p:cNvPr id="18484" name="AutoShape 1076"/>
            <p:cNvSpPr>
              <a:spLocks noChangeArrowheads="1"/>
            </p:cNvSpPr>
            <p:nvPr/>
          </p:nvSpPr>
          <p:spPr bwMode="auto">
            <a:xfrm rot="600000" flipV="1">
              <a:off x="1675" y="1683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485" name="AutoShape 1077"/>
            <p:cNvSpPr>
              <a:spLocks noChangeArrowheads="1"/>
            </p:cNvSpPr>
            <p:nvPr/>
          </p:nvSpPr>
          <p:spPr bwMode="auto">
            <a:xfrm rot="600000" flipV="1">
              <a:off x="1762" y="1676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486" name="AutoShape 1078"/>
            <p:cNvSpPr>
              <a:spLocks noChangeArrowheads="1"/>
            </p:cNvSpPr>
            <p:nvPr/>
          </p:nvSpPr>
          <p:spPr bwMode="auto">
            <a:xfrm rot="600000" flipV="1">
              <a:off x="1856" y="1676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487" name="AutoShape 1079"/>
            <p:cNvSpPr>
              <a:spLocks noChangeArrowheads="1"/>
            </p:cNvSpPr>
            <p:nvPr/>
          </p:nvSpPr>
          <p:spPr bwMode="auto">
            <a:xfrm rot="600000" flipV="1">
              <a:off x="1610" y="1636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488" name="AutoShape 1080"/>
            <p:cNvSpPr>
              <a:spLocks noChangeArrowheads="1"/>
            </p:cNvSpPr>
            <p:nvPr/>
          </p:nvSpPr>
          <p:spPr bwMode="auto">
            <a:xfrm rot="600000" flipV="1">
              <a:off x="1711" y="1623"/>
              <a:ext cx="107" cy="1111"/>
            </a:xfrm>
            <a:prstGeom prst="can">
              <a:avLst>
                <a:gd name="adj" fmla="val 41965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489" name="AutoShape 1081"/>
            <p:cNvSpPr>
              <a:spLocks noChangeArrowheads="1"/>
            </p:cNvSpPr>
            <p:nvPr/>
          </p:nvSpPr>
          <p:spPr bwMode="auto">
            <a:xfrm rot="600000" flipV="1">
              <a:off x="1813" y="1623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490" name="AutoShape 1082"/>
            <p:cNvSpPr>
              <a:spLocks noChangeArrowheads="1"/>
            </p:cNvSpPr>
            <p:nvPr/>
          </p:nvSpPr>
          <p:spPr bwMode="auto">
            <a:xfrm rot="600000" flipV="1">
              <a:off x="1914" y="1630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491" name="AutoShape 1083"/>
            <p:cNvSpPr>
              <a:spLocks noChangeArrowheads="1"/>
            </p:cNvSpPr>
            <p:nvPr/>
          </p:nvSpPr>
          <p:spPr bwMode="auto">
            <a:xfrm rot="600000" flipV="1">
              <a:off x="1668" y="1577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492" name="AutoShape 1084"/>
            <p:cNvSpPr>
              <a:spLocks noChangeArrowheads="1"/>
            </p:cNvSpPr>
            <p:nvPr/>
          </p:nvSpPr>
          <p:spPr bwMode="auto">
            <a:xfrm rot="600000" flipV="1">
              <a:off x="1762" y="1570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493" name="AutoShape 1085"/>
            <p:cNvSpPr>
              <a:spLocks noChangeArrowheads="1"/>
            </p:cNvSpPr>
            <p:nvPr/>
          </p:nvSpPr>
          <p:spPr bwMode="auto">
            <a:xfrm rot="600000" flipV="1">
              <a:off x="1863" y="1577"/>
              <a:ext cx="107" cy="1111"/>
            </a:xfrm>
            <a:prstGeom prst="can">
              <a:avLst>
                <a:gd name="adj" fmla="val 41965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494" name="Freeform 1086"/>
            <p:cNvSpPr>
              <a:spLocks/>
            </p:cNvSpPr>
            <p:nvPr/>
          </p:nvSpPr>
          <p:spPr bwMode="auto">
            <a:xfrm>
              <a:off x="1640" y="1984"/>
              <a:ext cx="396" cy="158"/>
            </a:xfrm>
            <a:custGeom>
              <a:avLst/>
              <a:gdLst>
                <a:gd name="T0" fmla="*/ 0 w 420"/>
                <a:gd name="T1" fmla="*/ 133 h 153"/>
                <a:gd name="T2" fmla="*/ 42 w 420"/>
                <a:gd name="T3" fmla="*/ 103 h 153"/>
                <a:gd name="T4" fmla="*/ 114 w 420"/>
                <a:gd name="T5" fmla="*/ 55 h 153"/>
                <a:gd name="T6" fmla="*/ 168 w 420"/>
                <a:gd name="T7" fmla="*/ 31 h 153"/>
                <a:gd name="T8" fmla="*/ 240 w 420"/>
                <a:gd name="T9" fmla="*/ 37 h 153"/>
                <a:gd name="T10" fmla="*/ 216 w 420"/>
                <a:gd name="T11" fmla="*/ 67 h 153"/>
                <a:gd name="T12" fmla="*/ 180 w 420"/>
                <a:gd name="T13" fmla="*/ 55 h 153"/>
                <a:gd name="T14" fmla="*/ 162 w 420"/>
                <a:gd name="T15" fmla="*/ 49 h 153"/>
                <a:gd name="T16" fmla="*/ 222 w 420"/>
                <a:gd name="T17" fmla="*/ 19 h 153"/>
                <a:gd name="T18" fmla="*/ 240 w 420"/>
                <a:gd name="T19" fmla="*/ 25 h 153"/>
                <a:gd name="T20" fmla="*/ 258 w 420"/>
                <a:gd name="T21" fmla="*/ 37 h 153"/>
                <a:gd name="T22" fmla="*/ 294 w 420"/>
                <a:gd name="T23" fmla="*/ 49 h 153"/>
                <a:gd name="T24" fmla="*/ 324 w 420"/>
                <a:gd name="T25" fmla="*/ 43 h 153"/>
                <a:gd name="T26" fmla="*/ 300 w 420"/>
                <a:gd name="T27" fmla="*/ 1 h 153"/>
                <a:gd name="T28" fmla="*/ 258 w 420"/>
                <a:gd name="T29" fmla="*/ 7 h 153"/>
                <a:gd name="T30" fmla="*/ 246 w 420"/>
                <a:gd name="T31" fmla="*/ 37 h 153"/>
                <a:gd name="T32" fmla="*/ 282 w 420"/>
                <a:gd name="T33" fmla="*/ 49 h 153"/>
                <a:gd name="T34" fmla="*/ 372 w 420"/>
                <a:gd name="T35" fmla="*/ 85 h 153"/>
                <a:gd name="T36" fmla="*/ 408 w 420"/>
                <a:gd name="T37" fmla="*/ 133 h 153"/>
                <a:gd name="T38" fmla="*/ 420 w 420"/>
                <a:gd name="T39" fmla="*/ 15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0" h="153">
                  <a:moveTo>
                    <a:pt x="0" y="133"/>
                  </a:moveTo>
                  <a:cubicBezTo>
                    <a:pt x="10" y="103"/>
                    <a:pt x="0" y="117"/>
                    <a:pt x="42" y="103"/>
                  </a:cubicBezTo>
                  <a:cubicBezTo>
                    <a:pt x="68" y="94"/>
                    <a:pt x="88" y="64"/>
                    <a:pt x="114" y="55"/>
                  </a:cubicBezTo>
                  <a:cubicBezTo>
                    <a:pt x="157" y="41"/>
                    <a:pt x="139" y="50"/>
                    <a:pt x="168" y="31"/>
                  </a:cubicBezTo>
                  <a:cubicBezTo>
                    <a:pt x="192" y="33"/>
                    <a:pt x="218" y="27"/>
                    <a:pt x="240" y="37"/>
                  </a:cubicBezTo>
                  <a:cubicBezTo>
                    <a:pt x="273" y="52"/>
                    <a:pt x="223" y="65"/>
                    <a:pt x="216" y="67"/>
                  </a:cubicBezTo>
                  <a:cubicBezTo>
                    <a:pt x="204" y="63"/>
                    <a:pt x="192" y="59"/>
                    <a:pt x="180" y="55"/>
                  </a:cubicBezTo>
                  <a:cubicBezTo>
                    <a:pt x="174" y="53"/>
                    <a:pt x="162" y="49"/>
                    <a:pt x="162" y="49"/>
                  </a:cubicBezTo>
                  <a:cubicBezTo>
                    <a:pt x="146" y="0"/>
                    <a:pt x="173" y="14"/>
                    <a:pt x="222" y="19"/>
                  </a:cubicBezTo>
                  <a:cubicBezTo>
                    <a:pt x="228" y="21"/>
                    <a:pt x="234" y="22"/>
                    <a:pt x="240" y="25"/>
                  </a:cubicBezTo>
                  <a:cubicBezTo>
                    <a:pt x="246" y="28"/>
                    <a:pt x="251" y="34"/>
                    <a:pt x="258" y="37"/>
                  </a:cubicBezTo>
                  <a:cubicBezTo>
                    <a:pt x="270" y="42"/>
                    <a:pt x="294" y="49"/>
                    <a:pt x="294" y="49"/>
                  </a:cubicBezTo>
                  <a:cubicBezTo>
                    <a:pt x="304" y="47"/>
                    <a:pt x="316" y="49"/>
                    <a:pt x="324" y="43"/>
                  </a:cubicBezTo>
                  <a:cubicBezTo>
                    <a:pt x="350" y="26"/>
                    <a:pt x="311" y="5"/>
                    <a:pt x="300" y="1"/>
                  </a:cubicBezTo>
                  <a:cubicBezTo>
                    <a:pt x="286" y="3"/>
                    <a:pt x="272" y="3"/>
                    <a:pt x="258" y="7"/>
                  </a:cubicBezTo>
                  <a:cubicBezTo>
                    <a:pt x="248" y="10"/>
                    <a:pt x="226" y="23"/>
                    <a:pt x="246" y="37"/>
                  </a:cubicBezTo>
                  <a:cubicBezTo>
                    <a:pt x="256" y="44"/>
                    <a:pt x="270" y="45"/>
                    <a:pt x="282" y="49"/>
                  </a:cubicBezTo>
                  <a:cubicBezTo>
                    <a:pt x="313" y="59"/>
                    <a:pt x="342" y="75"/>
                    <a:pt x="372" y="85"/>
                  </a:cubicBezTo>
                  <a:cubicBezTo>
                    <a:pt x="386" y="106"/>
                    <a:pt x="386" y="119"/>
                    <a:pt x="408" y="133"/>
                  </a:cubicBezTo>
                  <a:cubicBezTo>
                    <a:pt x="415" y="153"/>
                    <a:pt x="408" y="151"/>
                    <a:pt x="420" y="151"/>
                  </a:cubicBezTo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18495" name="Group 1087"/>
          <p:cNvGrpSpPr>
            <a:grpSpLocks/>
          </p:cNvGrpSpPr>
          <p:nvPr/>
        </p:nvGrpSpPr>
        <p:grpSpPr bwMode="auto">
          <a:xfrm>
            <a:off x="6877050" y="1989138"/>
            <a:ext cx="676275" cy="1943100"/>
            <a:chOff x="1610" y="1570"/>
            <a:chExt cx="426" cy="1224"/>
          </a:xfrm>
        </p:grpSpPr>
        <p:sp>
          <p:nvSpPr>
            <p:cNvPr id="18496" name="AutoShape 1088"/>
            <p:cNvSpPr>
              <a:spLocks noChangeArrowheads="1"/>
            </p:cNvSpPr>
            <p:nvPr/>
          </p:nvSpPr>
          <p:spPr bwMode="auto">
            <a:xfrm rot="600000" flipV="1">
              <a:off x="1675" y="1683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497" name="AutoShape 1089"/>
            <p:cNvSpPr>
              <a:spLocks noChangeArrowheads="1"/>
            </p:cNvSpPr>
            <p:nvPr/>
          </p:nvSpPr>
          <p:spPr bwMode="auto">
            <a:xfrm rot="600000" flipV="1">
              <a:off x="1762" y="1676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498" name="AutoShape 1090"/>
            <p:cNvSpPr>
              <a:spLocks noChangeArrowheads="1"/>
            </p:cNvSpPr>
            <p:nvPr/>
          </p:nvSpPr>
          <p:spPr bwMode="auto">
            <a:xfrm rot="600000" flipV="1">
              <a:off x="1856" y="1676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499" name="AutoShape 1091"/>
            <p:cNvSpPr>
              <a:spLocks noChangeArrowheads="1"/>
            </p:cNvSpPr>
            <p:nvPr/>
          </p:nvSpPr>
          <p:spPr bwMode="auto">
            <a:xfrm rot="600000" flipV="1">
              <a:off x="1610" y="1636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500" name="AutoShape 1092"/>
            <p:cNvSpPr>
              <a:spLocks noChangeArrowheads="1"/>
            </p:cNvSpPr>
            <p:nvPr/>
          </p:nvSpPr>
          <p:spPr bwMode="auto">
            <a:xfrm rot="600000" flipV="1">
              <a:off x="1711" y="1623"/>
              <a:ext cx="107" cy="1111"/>
            </a:xfrm>
            <a:prstGeom prst="can">
              <a:avLst>
                <a:gd name="adj" fmla="val 41965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501" name="AutoShape 1093"/>
            <p:cNvSpPr>
              <a:spLocks noChangeArrowheads="1"/>
            </p:cNvSpPr>
            <p:nvPr/>
          </p:nvSpPr>
          <p:spPr bwMode="auto">
            <a:xfrm rot="600000" flipV="1">
              <a:off x="1813" y="1623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502" name="AutoShape 1094"/>
            <p:cNvSpPr>
              <a:spLocks noChangeArrowheads="1"/>
            </p:cNvSpPr>
            <p:nvPr/>
          </p:nvSpPr>
          <p:spPr bwMode="auto">
            <a:xfrm rot="600000" flipV="1">
              <a:off x="1914" y="1630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503" name="AutoShape 1095"/>
            <p:cNvSpPr>
              <a:spLocks noChangeArrowheads="1"/>
            </p:cNvSpPr>
            <p:nvPr/>
          </p:nvSpPr>
          <p:spPr bwMode="auto">
            <a:xfrm rot="600000" flipV="1">
              <a:off x="1668" y="1577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504" name="AutoShape 1096"/>
            <p:cNvSpPr>
              <a:spLocks noChangeArrowheads="1"/>
            </p:cNvSpPr>
            <p:nvPr/>
          </p:nvSpPr>
          <p:spPr bwMode="auto">
            <a:xfrm rot="600000" flipV="1">
              <a:off x="1762" y="1570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505" name="AutoShape 1097"/>
            <p:cNvSpPr>
              <a:spLocks noChangeArrowheads="1"/>
            </p:cNvSpPr>
            <p:nvPr/>
          </p:nvSpPr>
          <p:spPr bwMode="auto">
            <a:xfrm rot="600000" flipV="1">
              <a:off x="1863" y="1577"/>
              <a:ext cx="107" cy="1111"/>
            </a:xfrm>
            <a:prstGeom prst="can">
              <a:avLst>
                <a:gd name="adj" fmla="val 41965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506" name="Freeform 1098"/>
            <p:cNvSpPr>
              <a:spLocks/>
            </p:cNvSpPr>
            <p:nvPr/>
          </p:nvSpPr>
          <p:spPr bwMode="auto">
            <a:xfrm>
              <a:off x="1640" y="1984"/>
              <a:ext cx="396" cy="158"/>
            </a:xfrm>
            <a:custGeom>
              <a:avLst/>
              <a:gdLst>
                <a:gd name="T0" fmla="*/ 0 w 420"/>
                <a:gd name="T1" fmla="*/ 133 h 153"/>
                <a:gd name="T2" fmla="*/ 42 w 420"/>
                <a:gd name="T3" fmla="*/ 103 h 153"/>
                <a:gd name="T4" fmla="*/ 114 w 420"/>
                <a:gd name="T5" fmla="*/ 55 h 153"/>
                <a:gd name="T6" fmla="*/ 168 w 420"/>
                <a:gd name="T7" fmla="*/ 31 h 153"/>
                <a:gd name="T8" fmla="*/ 240 w 420"/>
                <a:gd name="T9" fmla="*/ 37 h 153"/>
                <a:gd name="T10" fmla="*/ 216 w 420"/>
                <a:gd name="T11" fmla="*/ 67 h 153"/>
                <a:gd name="T12" fmla="*/ 180 w 420"/>
                <a:gd name="T13" fmla="*/ 55 h 153"/>
                <a:gd name="T14" fmla="*/ 162 w 420"/>
                <a:gd name="T15" fmla="*/ 49 h 153"/>
                <a:gd name="T16" fmla="*/ 222 w 420"/>
                <a:gd name="T17" fmla="*/ 19 h 153"/>
                <a:gd name="T18" fmla="*/ 240 w 420"/>
                <a:gd name="T19" fmla="*/ 25 h 153"/>
                <a:gd name="T20" fmla="*/ 258 w 420"/>
                <a:gd name="T21" fmla="*/ 37 h 153"/>
                <a:gd name="T22" fmla="*/ 294 w 420"/>
                <a:gd name="T23" fmla="*/ 49 h 153"/>
                <a:gd name="T24" fmla="*/ 324 w 420"/>
                <a:gd name="T25" fmla="*/ 43 h 153"/>
                <a:gd name="T26" fmla="*/ 300 w 420"/>
                <a:gd name="T27" fmla="*/ 1 h 153"/>
                <a:gd name="T28" fmla="*/ 258 w 420"/>
                <a:gd name="T29" fmla="*/ 7 h 153"/>
                <a:gd name="T30" fmla="*/ 246 w 420"/>
                <a:gd name="T31" fmla="*/ 37 h 153"/>
                <a:gd name="T32" fmla="*/ 282 w 420"/>
                <a:gd name="T33" fmla="*/ 49 h 153"/>
                <a:gd name="T34" fmla="*/ 372 w 420"/>
                <a:gd name="T35" fmla="*/ 85 h 153"/>
                <a:gd name="T36" fmla="*/ 408 w 420"/>
                <a:gd name="T37" fmla="*/ 133 h 153"/>
                <a:gd name="T38" fmla="*/ 420 w 420"/>
                <a:gd name="T39" fmla="*/ 15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0" h="153">
                  <a:moveTo>
                    <a:pt x="0" y="133"/>
                  </a:moveTo>
                  <a:cubicBezTo>
                    <a:pt x="10" y="103"/>
                    <a:pt x="0" y="117"/>
                    <a:pt x="42" y="103"/>
                  </a:cubicBezTo>
                  <a:cubicBezTo>
                    <a:pt x="68" y="94"/>
                    <a:pt x="88" y="64"/>
                    <a:pt x="114" y="55"/>
                  </a:cubicBezTo>
                  <a:cubicBezTo>
                    <a:pt x="157" y="41"/>
                    <a:pt x="139" y="50"/>
                    <a:pt x="168" y="31"/>
                  </a:cubicBezTo>
                  <a:cubicBezTo>
                    <a:pt x="192" y="33"/>
                    <a:pt x="218" y="27"/>
                    <a:pt x="240" y="37"/>
                  </a:cubicBezTo>
                  <a:cubicBezTo>
                    <a:pt x="273" y="52"/>
                    <a:pt x="223" y="65"/>
                    <a:pt x="216" y="67"/>
                  </a:cubicBezTo>
                  <a:cubicBezTo>
                    <a:pt x="204" y="63"/>
                    <a:pt x="192" y="59"/>
                    <a:pt x="180" y="55"/>
                  </a:cubicBezTo>
                  <a:cubicBezTo>
                    <a:pt x="174" y="53"/>
                    <a:pt x="162" y="49"/>
                    <a:pt x="162" y="49"/>
                  </a:cubicBezTo>
                  <a:cubicBezTo>
                    <a:pt x="146" y="0"/>
                    <a:pt x="173" y="14"/>
                    <a:pt x="222" y="19"/>
                  </a:cubicBezTo>
                  <a:cubicBezTo>
                    <a:pt x="228" y="21"/>
                    <a:pt x="234" y="22"/>
                    <a:pt x="240" y="25"/>
                  </a:cubicBezTo>
                  <a:cubicBezTo>
                    <a:pt x="246" y="28"/>
                    <a:pt x="251" y="34"/>
                    <a:pt x="258" y="37"/>
                  </a:cubicBezTo>
                  <a:cubicBezTo>
                    <a:pt x="270" y="42"/>
                    <a:pt x="294" y="49"/>
                    <a:pt x="294" y="49"/>
                  </a:cubicBezTo>
                  <a:cubicBezTo>
                    <a:pt x="304" y="47"/>
                    <a:pt x="316" y="49"/>
                    <a:pt x="324" y="43"/>
                  </a:cubicBezTo>
                  <a:cubicBezTo>
                    <a:pt x="350" y="26"/>
                    <a:pt x="311" y="5"/>
                    <a:pt x="300" y="1"/>
                  </a:cubicBezTo>
                  <a:cubicBezTo>
                    <a:pt x="286" y="3"/>
                    <a:pt x="272" y="3"/>
                    <a:pt x="258" y="7"/>
                  </a:cubicBezTo>
                  <a:cubicBezTo>
                    <a:pt x="248" y="10"/>
                    <a:pt x="226" y="23"/>
                    <a:pt x="246" y="37"/>
                  </a:cubicBezTo>
                  <a:cubicBezTo>
                    <a:pt x="256" y="44"/>
                    <a:pt x="270" y="45"/>
                    <a:pt x="282" y="49"/>
                  </a:cubicBezTo>
                  <a:cubicBezTo>
                    <a:pt x="313" y="59"/>
                    <a:pt x="342" y="75"/>
                    <a:pt x="372" y="85"/>
                  </a:cubicBezTo>
                  <a:cubicBezTo>
                    <a:pt x="386" y="106"/>
                    <a:pt x="386" y="119"/>
                    <a:pt x="408" y="133"/>
                  </a:cubicBezTo>
                  <a:cubicBezTo>
                    <a:pt x="415" y="153"/>
                    <a:pt x="408" y="151"/>
                    <a:pt x="420" y="151"/>
                  </a:cubicBezTo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18507" name="Group 1099"/>
          <p:cNvGrpSpPr>
            <a:grpSpLocks/>
          </p:cNvGrpSpPr>
          <p:nvPr/>
        </p:nvGrpSpPr>
        <p:grpSpPr bwMode="auto">
          <a:xfrm>
            <a:off x="7885113" y="2060575"/>
            <a:ext cx="676275" cy="1943100"/>
            <a:chOff x="1610" y="1570"/>
            <a:chExt cx="426" cy="1224"/>
          </a:xfrm>
        </p:grpSpPr>
        <p:sp>
          <p:nvSpPr>
            <p:cNvPr id="18508" name="AutoShape 1100"/>
            <p:cNvSpPr>
              <a:spLocks noChangeArrowheads="1"/>
            </p:cNvSpPr>
            <p:nvPr/>
          </p:nvSpPr>
          <p:spPr bwMode="auto">
            <a:xfrm rot="600000" flipV="1">
              <a:off x="1675" y="1683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509" name="AutoShape 1101"/>
            <p:cNvSpPr>
              <a:spLocks noChangeArrowheads="1"/>
            </p:cNvSpPr>
            <p:nvPr/>
          </p:nvSpPr>
          <p:spPr bwMode="auto">
            <a:xfrm rot="600000" flipV="1">
              <a:off x="1762" y="1676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510" name="AutoShape 1102"/>
            <p:cNvSpPr>
              <a:spLocks noChangeArrowheads="1"/>
            </p:cNvSpPr>
            <p:nvPr/>
          </p:nvSpPr>
          <p:spPr bwMode="auto">
            <a:xfrm rot="600000" flipV="1">
              <a:off x="1856" y="1676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511" name="AutoShape 1103"/>
            <p:cNvSpPr>
              <a:spLocks noChangeArrowheads="1"/>
            </p:cNvSpPr>
            <p:nvPr/>
          </p:nvSpPr>
          <p:spPr bwMode="auto">
            <a:xfrm rot="600000" flipV="1">
              <a:off x="1610" y="1636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512" name="AutoShape 1104"/>
            <p:cNvSpPr>
              <a:spLocks noChangeArrowheads="1"/>
            </p:cNvSpPr>
            <p:nvPr/>
          </p:nvSpPr>
          <p:spPr bwMode="auto">
            <a:xfrm rot="600000" flipV="1">
              <a:off x="1711" y="1623"/>
              <a:ext cx="107" cy="1111"/>
            </a:xfrm>
            <a:prstGeom prst="can">
              <a:avLst>
                <a:gd name="adj" fmla="val 41965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513" name="AutoShape 1105"/>
            <p:cNvSpPr>
              <a:spLocks noChangeArrowheads="1"/>
            </p:cNvSpPr>
            <p:nvPr/>
          </p:nvSpPr>
          <p:spPr bwMode="auto">
            <a:xfrm rot="600000" flipV="1">
              <a:off x="1813" y="1623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514" name="AutoShape 1106"/>
            <p:cNvSpPr>
              <a:spLocks noChangeArrowheads="1"/>
            </p:cNvSpPr>
            <p:nvPr/>
          </p:nvSpPr>
          <p:spPr bwMode="auto">
            <a:xfrm rot="600000" flipV="1">
              <a:off x="1914" y="1630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515" name="AutoShape 1107"/>
            <p:cNvSpPr>
              <a:spLocks noChangeArrowheads="1"/>
            </p:cNvSpPr>
            <p:nvPr/>
          </p:nvSpPr>
          <p:spPr bwMode="auto">
            <a:xfrm rot="600000" flipV="1">
              <a:off x="1668" y="1577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516" name="AutoShape 1108"/>
            <p:cNvSpPr>
              <a:spLocks noChangeArrowheads="1"/>
            </p:cNvSpPr>
            <p:nvPr/>
          </p:nvSpPr>
          <p:spPr bwMode="auto">
            <a:xfrm rot="600000" flipV="1">
              <a:off x="1762" y="1570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517" name="AutoShape 1109"/>
            <p:cNvSpPr>
              <a:spLocks noChangeArrowheads="1"/>
            </p:cNvSpPr>
            <p:nvPr/>
          </p:nvSpPr>
          <p:spPr bwMode="auto">
            <a:xfrm rot="600000" flipV="1">
              <a:off x="1863" y="1577"/>
              <a:ext cx="107" cy="1111"/>
            </a:xfrm>
            <a:prstGeom prst="can">
              <a:avLst>
                <a:gd name="adj" fmla="val 41965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8518" name="Freeform 1110"/>
            <p:cNvSpPr>
              <a:spLocks/>
            </p:cNvSpPr>
            <p:nvPr/>
          </p:nvSpPr>
          <p:spPr bwMode="auto">
            <a:xfrm>
              <a:off x="1640" y="1984"/>
              <a:ext cx="396" cy="158"/>
            </a:xfrm>
            <a:custGeom>
              <a:avLst/>
              <a:gdLst>
                <a:gd name="T0" fmla="*/ 0 w 420"/>
                <a:gd name="T1" fmla="*/ 133 h 153"/>
                <a:gd name="T2" fmla="*/ 42 w 420"/>
                <a:gd name="T3" fmla="*/ 103 h 153"/>
                <a:gd name="T4" fmla="*/ 114 w 420"/>
                <a:gd name="T5" fmla="*/ 55 h 153"/>
                <a:gd name="T6" fmla="*/ 168 w 420"/>
                <a:gd name="T7" fmla="*/ 31 h 153"/>
                <a:gd name="T8" fmla="*/ 240 w 420"/>
                <a:gd name="T9" fmla="*/ 37 h 153"/>
                <a:gd name="T10" fmla="*/ 216 w 420"/>
                <a:gd name="T11" fmla="*/ 67 h 153"/>
                <a:gd name="T12" fmla="*/ 180 w 420"/>
                <a:gd name="T13" fmla="*/ 55 h 153"/>
                <a:gd name="T14" fmla="*/ 162 w 420"/>
                <a:gd name="T15" fmla="*/ 49 h 153"/>
                <a:gd name="T16" fmla="*/ 222 w 420"/>
                <a:gd name="T17" fmla="*/ 19 h 153"/>
                <a:gd name="T18" fmla="*/ 240 w 420"/>
                <a:gd name="T19" fmla="*/ 25 h 153"/>
                <a:gd name="T20" fmla="*/ 258 w 420"/>
                <a:gd name="T21" fmla="*/ 37 h 153"/>
                <a:gd name="T22" fmla="*/ 294 w 420"/>
                <a:gd name="T23" fmla="*/ 49 h 153"/>
                <a:gd name="T24" fmla="*/ 324 w 420"/>
                <a:gd name="T25" fmla="*/ 43 h 153"/>
                <a:gd name="T26" fmla="*/ 300 w 420"/>
                <a:gd name="T27" fmla="*/ 1 h 153"/>
                <a:gd name="T28" fmla="*/ 258 w 420"/>
                <a:gd name="T29" fmla="*/ 7 h 153"/>
                <a:gd name="T30" fmla="*/ 246 w 420"/>
                <a:gd name="T31" fmla="*/ 37 h 153"/>
                <a:gd name="T32" fmla="*/ 282 w 420"/>
                <a:gd name="T33" fmla="*/ 49 h 153"/>
                <a:gd name="T34" fmla="*/ 372 w 420"/>
                <a:gd name="T35" fmla="*/ 85 h 153"/>
                <a:gd name="T36" fmla="*/ 408 w 420"/>
                <a:gd name="T37" fmla="*/ 133 h 153"/>
                <a:gd name="T38" fmla="*/ 420 w 420"/>
                <a:gd name="T39" fmla="*/ 15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0" h="153">
                  <a:moveTo>
                    <a:pt x="0" y="133"/>
                  </a:moveTo>
                  <a:cubicBezTo>
                    <a:pt x="10" y="103"/>
                    <a:pt x="0" y="117"/>
                    <a:pt x="42" y="103"/>
                  </a:cubicBezTo>
                  <a:cubicBezTo>
                    <a:pt x="68" y="94"/>
                    <a:pt x="88" y="64"/>
                    <a:pt x="114" y="55"/>
                  </a:cubicBezTo>
                  <a:cubicBezTo>
                    <a:pt x="157" y="41"/>
                    <a:pt x="139" y="50"/>
                    <a:pt x="168" y="31"/>
                  </a:cubicBezTo>
                  <a:cubicBezTo>
                    <a:pt x="192" y="33"/>
                    <a:pt x="218" y="27"/>
                    <a:pt x="240" y="37"/>
                  </a:cubicBezTo>
                  <a:cubicBezTo>
                    <a:pt x="273" y="52"/>
                    <a:pt x="223" y="65"/>
                    <a:pt x="216" y="67"/>
                  </a:cubicBezTo>
                  <a:cubicBezTo>
                    <a:pt x="204" y="63"/>
                    <a:pt x="192" y="59"/>
                    <a:pt x="180" y="55"/>
                  </a:cubicBezTo>
                  <a:cubicBezTo>
                    <a:pt x="174" y="53"/>
                    <a:pt x="162" y="49"/>
                    <a:pt x="162" y="49"/>
                  </a:cubicBezTo>
                  <a:cubicBezTo>
                    <a:pt x="146" y="0"/>
                    <a:pt x="173" y="14"/>
                    <a:pt x="222" y="19"/>
                  </a:cubicBezTo>
                  <a:cubicBezTo>
                    <a:pt x="228" y="21"/>
                    <a:pt x="234" y="22"/>
                    <a:pt x="240" y="25"/>
                  </a:cubicBezTo>
                  <a:cubicBezTo>
                    <a:pt x="246" y="28"/>
                    <a:pt x="251" y="34"/>
                    <a:pt x="258" y="37"/>
                  </a:cubicBezTo>
                  <a:cubicBezTo>
                    <a:pt x="270" y="42"/>
                    <a:pt x="294" y="49"/>
                    <a:pt x="294" y="49"/>
                  </a:cubicBezTo>
                  <a:cubicBezTo>
                    <a:pt x="304" y="47"/>
                    <a:pt x="316" y="49"/>
                    <a:pt x="324" y="43"/>
                  </a:cubicBezTo>
                  <a:cubicBezTo>
                    <a:pt x="350" y="26"/>
                    <a:pt x="311" y="5"/>
                    <a:pt x="300" y="1"/>
                  </a:cubicBezTo>
                  <a:cubicBezTo>
                    <a:pt x="286" y="3"/>
                    <a:pt x="272" y="3"/>
                    <a:pt x="258" y="7"/>
                  </a:cubicBezTo>
                  <a:cubicBezTo>
                    <a:pt x="248" y="10"/>
                    <a:pt x="226" y="23"/>
                    <a:pt x="246" y="37"/>
                  </a:cubicBezTo>
                  <a:cubicBezTo>
                    <a:pt x="256" y="44"/>
                    <a:pt x="270" y="45"/>
                    <a:pt x="282" y="49"/>
                  </a:cubicBezTo>
                  <a:cubicBezTo>
                    <a:pt x="313" y="59"/>
                    <a:pt x="342" y="75"/>
                    <a:pt x="372" y="85"/>
                  </a:cubicBezTo>
                  <a:cubicBezTo>
                    <a:pt x="386" y="106"/>
                    <a:pt x="386" y="119"/>
                    <a:pt x="408" y="133"/>
                  </a:cubicBezTo>
                  <a:cubicBezTo>
                    <a:pt x="415" y="153"/>
                    <a:pt x="408" y="151"/>
                    <a:pt x="420" y="151"/>
                  </a:cubicBezTo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36184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4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845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84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848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849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850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9" name="AutoShape 5"/>
          <p:cNvSpPr>
            <a:spLocks noChangeArrowheads="1"/>
          </p:cNvSpPr>
          <p:nvPr/>
        </p:nvSpPr>
        <p:spPr bwMode="auto">
          <a:xfrm rot="600000" flipV="1">
            <a:off x="5076825" y="2133600"/>
            <a:ext cx="168275" cy="1763713"/>
          </a:xfrm>
          <a:prstGeom prst="can">
            <a:avLst>
              <a:gd name="adj" fmla="val 42361"/>
            </a:avLst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16390" name="Group 6"/>
          <p:cNvGrpSpPr>
            <a:grpSpLocks/>
          </p:cNvGrpSpPr>
          <p:nvPr/>
        </p:nvGrpSpPr>
        <p:grpSpPr bwMode="auto">
          <a:xfrm>
            <a:off x="3132138" y="2133600"/>
            <a:ext cx="676275" cy="1943100"/>
            <a:chOff x="1610" y="1570"/>
            <a:chExt cx="426" cy="1224"/>
          </a:xfrm>
        </p:grpSpPr>
        <p:sp>
          <p:nvSpPr>
            <p:cNvPr id="16391" name="AutoShape 7"/>
            <p:cNvSpPr>
              <a:spLocks noChangeArrowheads="1"/>
            </p:cNvSpPr>
            <p:nvPr/>
          </p:nvSpPr>
          <p:spPr bwMode="auto">
            <a:xfrm rot="600000" flipV="1">
              <a:off x="1675" y="1683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6392" name="AutoShape 8"/>
            <p:cNvSpPr>
              <a:spLocks noChangeArrowheads="1"/>
            </p:cNvSpPr>
            <p:nvPr/>
          </p:nvSpPr>
          <p:spPr bwMode="auto">
            <a:xfrm rot="600000" flipV="1">
              <a:off x="1762" y="1676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6393" name="AutoShape 9"/>
            <p:cNvSpPr>
              <a:spLocks noChangeArrowheads="1"/>
            </p:cNvSpPr>
            <p:nvPr/>
          </p:nvSpPr>
          <p:spPr bwMode="auto">
            <a:xfrm rot="600000" flipV="1">
              <a:off x="1856" y="1676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6394" name="AutoShape 10"/>
            <p:cNvSpPr>
              <a:spLocks noChangeArrowheads="1"/>
            </p:cNvSpPr>
            <p:nvPr/>
          </p:nvSpPr>
          <p:spPr bwMode="auto">
            <a:xfrm rot="600000" flipV="1">
              <a:off x="1610" y="1636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6395" name="AutoShape 11"/>
            <p:cNvSpPr>
              <a:spLocks noChangeArrowheads="1"/>
            </p:cNvSpPr>
            <p:nvPr/>
          </p:nvSpPr>
          <p:spPr bwMode="auto">
            <a:xfrm rot="600000" flipV="1">
              <a:off x="1711" y="1623"/>
              <a:ext cx="107" cy="1111"/>
            </a:xfrm>
            <a:prstGeom prst="can">
              <a:avLst>
                <a:gd name="adj" fmla="val 41965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6396" name="AutoShape 12"/>
            <p:cNvSpPr>
              <a:spLocks noChangeArrowheads="1"/>
            </p:cNvSpPr>
            <p:nvPr/>
          </p:nvSpPr>
          <p:spPr bwMode="auto">
            <a:xfrm rot="600000" flipV="1">
              <a:off x="1813" y="1623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6397" name="AutoShape 13"/>
            <p:cNvSpPr>
              <a:spLocks noChangeArrowheads="1"/>
            </p:cNvSpPr>
            <p:nvPr/>
          </p:nvSpPr>
          <p:spPr bwMode="auto">
            <a:xfrm rot="600000" flipV="1">
              <a:off x="1914" y="1630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6398" name="AutoShape 14"/>
            <p:cNvSpPr>
              <a:spLocks noChangeArrowheads="1"/>
            </p:cNvSpPr>
            <p:nvPr/>
          </p:nvSpPr>
          <p:spPr bwMode="auto">
            <a:xfrm rot="600000" flipV="1">
              <a:off x="1668" y="1577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6399" name="AutoShape 15"/>
            <p:cNvSpPr>
              <a:spLocks noChangeArrowheads="1"/>
            </p:cNvSpPr>
            <p:nvPr/>
          </p:nvSpPr>
          <p:spPr bwMode="auto">
            <a:xfrm rot="600000" flipV="1">
              <a:off x="1762" y="1570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6400" name="AutoShape 16"/>
            <p:cNvSpPr>
              <a:spLocks noChangeArrowheads="1"/>
            </p:cNvSpPr>
            <p:nvPr/>
          </p:nvSpPr>
          <p:spPr bwMode="auto">
            <a:xfrm rot="600000" flipV="1">
              <a:off x="1863" y="1577"/>
              <a:ext cx="107" cy="1111"/>
            </a:xfrm>
            <a:prstGeom prst="can">
              <a:avLst>
                <a:gd name="adj" fmla="val 41965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6401" name="Freeform 17"/>
            <p:cNvSpPr>
              <a:spLocks/>
            </p:cNvSpPr>
            <p:nvPr/>
          </p:nvSpPr>
          <p:spPr bwMode="auto">
            <a:xfrm>
              <a:off x="1640" y="1984"/>
              <a:ext cx="396" cy="158"/>
            </a:xfrm>
            <a:custGeom>
              <a:avLst/>
              <a:gdLst>
                <a:gd name="T0" fmla="*/ 0 w 420"/>
                <a:gd name="T1" fmla="*/ 133 h 153"/>
                <a:gd name="T2" fmla="*/ 42 w 420"/>
                <a:gd name="T3" fmla="*/ 103 h 153"/>
                <a:gd name="T4" fmla="*/ 114 w 420"/>
                <a:gd name="T5" fmla="*/ 55 h 153"/>
                <a:gd name="T6" fmla="*/ 168 w 420"/>
                <a:gd name="T7" fmla="*/ 31 h 153"/>
                <a:gd name="T8" fmla="*/ 240 w 420"/>
                <a:gd name="T9" fmla="*/ 37 h 153"/>
                <a:gd name="T10" fmla="*/ 216 w 420"/>
                <a:gd name="T11" fmla="*/ 67 h 153"/>
                <a:gd name="T12" fmla="*/ 180 w 420"/>
                <a:gd name="T13" fmla="*/ 55 h 153"/>
                <a:gd name="T14" fmla="*/ 162 w 420"/>
                <a:gd name="T15" fmla="*/ 49 h 153"/>
                <a:gd name="T16" fmla="*/ 222 w 420"/>
                <a:gd name="T17" fmla="*/ 19 h 153"/>
                <a:gd name="T18" fmla="*/ 240 w 420"/>
                <a:gd name="T19" fmla="*/ 25 h 153"/>
                <a:gd name="T20" fmla="*/ 258 w 420"/>
                <a:gd name="T21" fmla="*/ 37 h 153"/>
                <a:gd name="T22" fmla="*/ 294 w 420"/>
                <a:gd name="T23" fmla="*/ 49 h 153"/>
                <a:gd name="T24" fmla="*/ 324 w 420"/>
                <a:gd name="T25" fmla="*/ 43 h 153"/>
                <a:gd name="T26" fmla="*/ 300 w 420"/>
                <a:gd name="T27" fmla="*/ 1 h 153"/>
                <a:gd name="T28" fmla="*/ 258 w 420"/>
                <a:gd name="T29" fmla="*/ 7 h 153"/>
                <a:gd name="T30" fmla="*/ 246 w 420"/>
                <a:gd name="T31" fmla="*/ 37 h 153"/>
                <a:gd name="T32" fmla="*/ 282 w 420"/>
                <a:gd name="T33" fmla="*/ 49 h 153"/>
                <a:gd name="T34" fmla="*/ 372 w 420"/>
                <a:gd name="T35" fmla="*/ 85 h 153"/>
                <a:gd name="T36" fmla="*/ 408 w 420"/>
                <a:gd name="T37" fmla="*/ 133 h 153"/>
                <a:gd name="T38" fmla="*/ 420 w 420"/>
                <a:gd name="T39" fmla="*/ 15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0" h="153">
                  <a:moveTo>
                    <a:pt x="0" y="133"/>
                  </a:moveTo>
                  <a:cubicBezTo>
                    <a:pt x="10" y="103"/>
                    <a:pt x="0" y="117"/>
                    <a:pt x="42" y="103"/>
                  </a:cubicBezTo>
                  <a:cubicBezTo>
                    <a:pt x="68" y="94"/>
                    <a:pt x="88" y="64"/>
                    <a:pt x="114" y="55"/>
                  </a:cubicBezTo>
                  <a:cubicBezTo>
                    <a:pt x="157" y="41"/>
                    <a:pt x="139" y="50"/>
                    <a:pt x="168" y="31"/>
                  </a:cubicBezTo>
                  <a:cubicBezTo>
                    <a:pt x="192" y="33"/>
                    <a:pt x="218" y="27"/>
                    <a:pt x="240" y="37"/>
                  </a:cubicBezTo>
                  <a:cubicBezTo>
                    <a:pt x="273" y="52"/>
                    <a:pt x="223" y="65"/>
                    <a:pt x="216" y="67"/>
                  </a:cubicBezTo>
                  <a:cubicBezTo>
                    <a:pt x="204" y="63"/>
                    <a:pt x="192" y="59"/>
                    <a:pt x="180" y="55"/>
                  </a:cubicBezTo>
                  <a:cubicBezTo>
                    <a:pt x="174" y="53"/>
                    <a:pt x="162" y="49"/>
                    <a:pt x="162" y="49"/>
                  </a:cubicBezTo>
                  <a:cubicBezTo>
                    <a:pt x="146" y="0"/>
                    <a:pt x="173" y="14"/>
                    <a:pt x="222" y="19"/>
                  </a:cubicBezTo>
                  <a:cubicBezTo>
                    <a:pt x="228" y="21"/>
                    <a:pt x="234" y="22"/>
                    <a:pt x="240" y="25"/>
                  </a:cubicBezTo>
                  <a:cubicBezTo>
                    <a:pt x="246" y="28"/>
                    <a:pt x="251" y="34"/>
                    <a:pt x="258" y="37"/>
                  </a:cubicBezTo>
                  <a:cubicBezTo>
                    <a:pt x="270" y="42"/>
                    <a:pt x="294" y="49"/>
                    <a:pt x="294" y="49"/>
                  </a:cubicBezTo>
                  <a:cubicBezTo>
                    <a:pt x="304" y="47"/>
                    <a:pt x="316" y="49"/>
                    <a:pt x="324" y="43"/>
                  </a:cubicBezTo>
                  <a:cubicBezTo>
                    <a:pt x="350" y="26"/>
                    <a:pt x="311" y="5"/>
                    <a:pt x="300" y="1"/>
                  </a:cubicBezTo>
                  <a:cubicBezTo>
                    <a:pt x="286" y="3"/>
                    <a:pt x="272" y="3"/>
                    <a:pt x="258" y="7"/>
                  </a:cubicBezTo>
                  <a:cubicBezTo>
                    <a:pt x="248" y="10"/>
                    <a:pt x="226" y="23"/>
                    <a:pt x="246" y="37"/>
                  </a:cubicBezTo>
                  <a:cubicBezTo>
                    <a:pt x="256" y="44"/>
                    <a:pt x="270" y="45"/>
                    <a:pt x="282" y="49"/>
                  </a:cubicBezTo>
                  <a:cubicBezTo>
                    <a:pt x="313" y="59"/>
                    <a:pt x="342" y="75"/>
                    <a:pt x="372" y="85"/>
                  </a:cubicBezTo>
                  <a:cubicBezTo>
                    <a:pt x="386" y="106"/>
                    <a:pt x="386" y="119"/>
                    <a:pt x="408" y="133"/>
                  </a:cubicBezTo>
                  <a:cubicBezTo>
                    <a:pt x="415" y="153"/>
                    <a:pt x="408" y="151"/>
                    <a:pt x="420" y="151"/>
                  </a:cubicBezTo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16402" name="AutoShape 18"/>
          <p:cNvSpPr>
            <a:spLocks noChangeArrowheads="1"/>
          </p:cNvSpPr>
          <p:nvPr/>
        </p:nvSpPr>
        <p:spPr bwMode="auto">
          <a:xfrm rot="600000" flipV="1">
            <a:off x="5435600" y="2133600"/>
            <a:ext cx="168275" cy="1763713"/>
          </a:xfrm>
          <a:prstGeom prst="can">
            <a:avLst>
              <a:gd name="adj" fmla="val 42361"/>
            </a:avLst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6403" name="AutoShape 19"/>
          <p:cNvSpPr>
            <a:spLocks noChangeArrowheads="1"/>
          </p:cNvSpPr>
          <p:nvPr/>
        </p:nvSpPr>
        <p:spPr bwMode="auto">
          <a:xfrm rot="600000" flipV="1">
            <a:off x="5795963" y="2133600"/>
            <a:ext cx="168275" cy="1763713"/>
          </a:xfrm>
          <a:prstGeom prst="can">
            <a:avLst>
              <a:gd name="adj" fmla="val 42361"/>
            </a:avLst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6404" name="AutoShape 20"/>
          <p:cNvSpPr>
            <a:spLocks noChangeArrowheads="1"/>
          </p:cNvSpPr>
          <p:nvPr/>
        </p:nvSpPr>
        <p:spPr bwMode="auto">
          <a:xfrm rot="600000" flipV="1">
            <a:off x="6227763" y="2133600"/>
            <a:ext cx="168275" cy="1763713"/>
          </a:xfrm>
          <a:prstGeom prst="can">
            <a:avLst>
              <a:gd name="adj" fmla="val 42361"/>
            </a:avLst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6405" name="AutoShape 21"/>
          <p:cNvSpPr>
            <a:spLocks noChangeArrowheads="1"/>
          </p:cNvSpPr>
          <p:nvPr/>
        </p:nvSpPr>
        <p:spPr bwMode="auto">
          <a:xfrm rot="600000" flipV="1">
            <a:off x="6588125" y="2133600"/>
            <a:ext cx="168275" cy="1763713"/>
          </a:xfrm>
          <a:prstGeom prst="can">
            <a:avLst>
              <a:gd name="adj" fmla="val 42361"/>
            </a:avLst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16406" name="Group 22"/>
          <p:cNvGrpSpPr>
            <a:grpSpLocks/>
          </p:cNvGrpSpPr>
          <p:nvPr/>
        </p:nvGrpSpPr>
        <p:grpSpPr bwMode="auto">
          <a:xfrm>
            <a:off x="2124075" y="2205038"/>
            <a:ext cx="676275" cy="1943100"/>
            <a:chOff x="1610" y="1570"/>
            <a:chExt cx="426" cy="1224"/>
          </a:xfrm>
        </p:grpSpPr>
        <p:sp>
          <p:nvSpPr>
            <p:cNvPr id="16407" name="AutoShape 23"/>
            <p:cNvSpPr>
              <a:spLocks noChangeArrowheads="1"/>
            </p:cNvSpPr>
            <p:nvPr/>
          </p:nvSpPr>
          <p:spPr bwMode="auto">
            <a:xfrm rot="600000" flipV="1">
              <a:off x="1675" y="1683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6408" name="AutoShape 24"/>
            <p:cNvSpPr>
              <a:spLocks noChangeArrowheads="1"/>
            </p:cNvSpPr>
            <p:nvPr/>
          </p:nvSpPr>
          <p:spPr bwMode="auto">
            <a:xfrm rot="600000" flipV="1">
              <a:off x="1762" y="1676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6409" name="AutoShape 25"/>
            <p:cNvSpPr>
              <a:spLocks noChangeArrowheads="1"/>
            </p:cNvSpPr>
            <p:nvPr/>
          </p:nvSpPr>
          <p:spPr bwMode="auto">
            <a:xfrm rot="600000" flipV="1">
              <a:off x="1856" y="1676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6410" name="AutoShape 26"/>
            <p:cNvSpPr>
              <a:spLocks noChangeArrowheads="1"/>
            </p:cNvSpPr>
            <p:nvPr/>
          </p:nvSpPr>
          <p:spPr bwMode="auto">
            <a:xfrm rot="600000" flipV="1">
              <a:off x="1610" y="1636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6411" name="AutoShape 27"/>
            <p:cNvSpPr>
              <a:spLocks noChangeArrowheads="1"/>
            </p:cNvSpPr>
            <p:nvPr/>
          </p:nvSpPr>
          <p:spPr bwMode="auto">
            <a:xfrm rot="600000" flipV="1">
              <a:off x="1711" y="1623"/>
              <a:ext cx="107" cy="1111"/>
            </a:xfrm>
            <a:prstGeom prst="can">
              <a:avLst>
                <a:gd name="adj" fmla="val 41965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6412" name="AutoShape 28"/>
            <p:cNvSpPr>
              <a:spLocks noChangeArrowheads="1"/>
            </p:cNvSpPr>
            <p:nvPr/>
          </p:nvSpPr>
          <p:spPr bwMode="auto">
            <a:xfrm rot="600000" flipV="1">
              <a:off x="1813" y="1623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6413" name="AutoShape 29"/>
            <p:cNvSpPr>
              <a:spLocks noChangeArrowheads="1"/>
            </p:cNvSpPr>
            <p:nvPr/>
          </p:nvSpPr>
          <p:spPr bwMode="auto">
            <a:xfrm rot="600000" flipV="1">
              <a:off x="1914" y="1630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6414" name="AutoShape 30"/>
            <p:cNvSpPr>
              <a:spLocks noChangeArrowheads="1"/>
            </p:cNvSpPr>
            <p:nvPr/>
          </p:nvSpPr>
          <p:spPr bwMode="auto">
            <a:xfrm rot="600000" flipV="1">
              <a:off x="1668" y="1577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6415" name="AutoShape 31"/>
            <p:cNvSpPr>
              <a:spLocks noChangeArrowheads="1"/>
            </p:cNvSpPr>
            <p:nvPr/>
          </p:nvSpPr>
          <p:spPr bwMode="auto">
            <a:xfrm rot="600000" flipV="1">
              <a:off x="1762" y="1570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6416" name="AutoShape 32"/>
            <p:cNvSpPr>
              <a:spLocks noChangeArrowheads="1"/>
            </p:cNvSpPr>
            <p:nvPr/>
          </p:nvSpPr>
          <p:spPr bwMode="auto">
            <a:xfrm rot="600000" flipV="1">
              <a:off x="1863" y="1577"/>
              <a:ext cx="107" cy="1111"/>
            </a:xfrm>
            <a:prstGeom prst="can">
              <a:avLst>
                <a:gd name="adj" fmla="val 41965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6417" name="Freeform 33"/>
            <p:cNvSpPr>
              <a:spLocks/>
            </p:cNvSpPr>
            <p:nvPr/>
          </p:nvSpPr>
          <p:spPr bwMode="auto">
            <a:xfrm>
              <a:off x="1640" y="1984"/>
              <a:ext cx="396" cy="158"/>
            </a:xfrm>
            <a:custGeom>
              <a:avLst/>
              <a:gdLst>
                <a:gd name="T0" fmla="*/ 0 w 420"/>
                <a:gd name="T1" fmla="*/ 133 h 153"/>
                <a:gd name="T2" fmla="*/ 42 w 420"/>
                <a:gd name="T3" fmla="*/ 103 h 153"/>
                <a:gd name="T4" fmla="*/ 114 w 420"/>
                <a:gd name="T5" fmla="*/ 55 h 153"/>
                <a:gd name="T6" fmla="*/ 168 w 420"/>
                <a:gd name="T7" fmla="*/ 31 h 153"/>
                <a:gd name="T8" fmla="*/ 240 w 420"/>
                <a:gd name="T9" fmla="*/ 37 h 153"/>
                <a:gd name="T10" fmla="*/ 216 w 420"/>
                <a:gd name="T11" fmla="*/ 67 h 153"/>
                <a:gd name="T12" fmla="*/ 180 w 420"/>
                <a:gd name="T13" fmla="*/ 55 h 153"/>
                <a:gd name="T14" fmla="*/ 162 w 420"/>
                <a:gd name="T15" fmla="*/ 49 h 153"/>
                <a:gd name="T16" fmla="*/ 222 w 420"/>
                <a:gd name="T17" fmla="*/ 19 h 153"/>
                <a:gd name="T18" fmla="*/ 240 w 420"/>
                <a:gd name="T19" fmla="*/ 25 h 153"/>
                <a:gd name="T20" fmla="*/ 258 w 420"/>
                <a:gd name="T21" fmla="*/ 37 h 153"/>
                <a:gd name="T22" fmla="*/ 294 w 420"/>
                <a:gd name="T23" fmla="*/ 49 h 153"/>
                <a:gd name="T24" fmla="*/ 324 w 420"/>
                <a:gd name="T25" fmla="*/ 43 h 153"/>
                <a:gd name="T26" fmla="*/ 300 w 420"/>
                <a:gd name="T27" fmla="*/ 1 h 153"/>
                <a:gd name="T28" fmla="*/ 258 w 420"/>
                <a:gd name="T29" fmla="*/ 7 h 153"/>
                <a:gd name="T30" fmla="*/ 246 w 420"/>
                <a:gd name="T31" fmla="*/ 37 h 153"/>
                <a:gd name="T32" fmla="*/ 282 w 420"/>
                <a:gd name="T33" fmla="*/ 49 h 153"/>
                <a:gd name="T34" fmla="*/ 372 w 420"/>
                <a:gd name="T35" fmla="*/ 85 h 153"/>
                <a:gd name="T36" fmla="*/ 408 w 420"/>
                <a:gd name="T37" fmla="*/ 133 h 153"/>
                <a:gd name="T38" fmla="*/ 420 w 420"/>
                <a:gd name="T39" fmla="*/ 15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0" h="153">
                  <a:moveTo>
                    <a:pt x="0" y="133"/>
                  </a:moveTo>
                  <a:cubicBezTo>
                    <a:pt x="10" y="103"/>
                    <a:pt x="0" y="117"/>
                    <a:pt x="42" y="103"/>
                  </a:cubicBezTo>
                  <a:cubicBezTo>
                    <a:pt x="68" y="94"/>
                    <a:pt x="88" y="64"/>
                    <a:pt x="114" y="55"/>
                  </a:cubicBezTo>
                  <a:cubicBezTo>
                    <a:pt x="157" y="41"/>
                    <a:pt x="139" y="50"/>
                    <a:pt x="168" y="31"/>
                  </a:cubicBezTo>
                  <a:cubicBezTo>
                    <a:pt x="192" y="33"/>
                    <a:pt x="218" y="27"/>
                    <a:pt x="240" y="37"/>
                  </a:cubicBezTo>
                  <a:cubicBezTo>
                    <a:pt x="273" y="52"/>
                    <a:pt x="223" y="65"/>
                    <a:pt x="216" y="67"/>
                  </a:cubicBezTo>
                  <a:cubicBezTo>
                    <a:pt x="204" y="63"/>
                    <a:pt x="192" y="59"/>
                    <a:pt x="180" y="55"/>
                  </a:cubicBezTo>
                  <a:cubicBezTo>
                    <a:pt x="174" y="53"/>
                    <a:pt x="162" y="49"/>
                    <a:pt x="162" y="49"/>
                  </a:cubicBezTo>
                  <a:cubicBezTo>
                    <a:pt x="146" y="0"/>
                    <a:pt x="173" y="14"/>
                    <a:pt x="222" y="19"/>
                  </a:cubicBezTo>
                  <a:cubicBezTo>
                    <a:pt x="228" y="21"/>
                    <a:pt x="234" y="22"/>
                    <a:pt x="240" y="25"/>
                  </a:cubicBezTo>
                  <a:cubicBezTo>
                    <a:pt x="246" y="28"/>
                    <a:pt x="251" y="34"/>
                    <a:pt x="258" y="37"/>
                  </a:cubicBezTo>
                  <a:cubicBezTo>
                    <a:pt x="270" y="42"/>
                    <a:pt x="294" y="49"/>
                    <a:pt x="294" y="49"/>
                  </a:cubicBezTo>
                  <a:cubicBezTo>
                    <a:pt x="304" y="47"/>
                    <a:pt x="316" y="49"/>
                    <a:pt x="324" y="43"/>
                  </a:cubicBezTo>
                  <a:cubicBezTo>
                    <a:pt x="350" y="26"/>
                    <a:pt x="311" y="5"/>
                    <a:pt x="300" y="1"/>
                  </a:cubicBezTo>
                  <a:cubicBezTo>
                    <a:pt x="286" y="3"/>
                    <a:pt x="272" y="3"/>
                    <a:pt x="258" y="7"/>
                  </a:cubicBezTo>
                  <a:cubicBezTo>
                    <a:pt x="248" y="10"/>
                    <a:pt x="226" y="23"/>
                    <a:pt x="246" y="37"/>
                  </a:cubicBezTo>
                  <a:cubicBezTo>
                    <a:pt x="256" y="44"/>
                    <a:pt x="270" y="45"/>
                    <a:pt x="282" y="49"/>
                  </a:cubicBezTo>
                  <a:cubicBezTo>
                    <a:pt x="313" y="59"/>
                    <a:pt x="342" y="75"/>
                    <a:pt x="372" y="85"/>
                  </a:cubicBezTo>
                  <a:cubicBezTo>
                    <a:pt x="386" y="106"/>
                    <a:pt x="386" y="119"/>
                    <a:pt x="408" y="133"/>
                  </a:cubicBezTo>
                  <a:cubicBezTo>
                    <a:pt x="415" y="153"/>
                    <a:pt x="408" y="151"/>
                    <a:pt x="420" y="151"/>
                  </a:cubicBezTo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16418" name="Group 34"/>
          <p:cNvGrpSpPr>
            <a:grpSpLocks/>
          </p:cNvGrpSpPr>
          <p:nvPr/>
        </p:nvGrpSpPr>
        <p:grpSpPr bwMode="auto">
          <a:xfrm>
            <a:off x="1187450" y="2205038"/>
            <a:ext cx="676275" cy="1943100"/>
            <a:chOff x="1610" y="1570"/>
            <a:chExt cx="426" cy="1224"/>
          </a:xfrm>
        </p:grpSpPr>
        <p:sp>
          <p:nvSpPr>
            <p:cNvPr id="16419" name="AutoShape 35"/>
            <p:cNvSpPr>
              <a:spLocks noChangeArrowheads="1"/>
            </p:cNvSpPr>
            <p:nvPr/>
          </p:nvSpPr>
          <p:spPr bwMode="auto">
            <a:xfrm rot="600000" flipV="1">
              <a:off x="1675" y="1683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6420" name="AutoShape 36"/>
            <p:cNvSpPr>
              <a:spLocks noChangeArrowheads="1"/>
            </p:cNvSpPr>
            <p:nvPr/>
          </p:nvSpPr>
          <p:spPr bwMode="auto">
            <a:xfrm rot="600000" flipV="1">
              <a:off x="1762" y="1676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6421" name="AutoShape 37"/>
            <p:cNvSpPr>
              <a:spLocks noChangeArrowheads="1"/>
            </p:cNvSpPr>
            <p:nvPr/>
          </p:nvSpPr>
          <p:spPr bwMode="auto">
            <a:xfrm rot="600000" flipV="1">
              <a:off x="1856" y="1676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6422" name="AutoShape 38"/>
            <p:cNvSpPr>
              <a:spLocks noChangeArrowheads="1"/>
            </p:cNvSpPr>
            <p:nvPr/>
          </p:nvSpPr>
          <p:spPr bwMode="auto">
            <a:xfrm rot="600000" flipV="1">
              <a:off x="1610" y="1636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6423" name="AutoShape 39"/>
            <p:cNvSpPr>
              <a:spLocks noChangeArrowheads="1"/>
            </p:cNvSpPr>
            <p:nvPr/>
          </p:nvSpPr>
          <p:spPr bwMode="auto">
            <a:xfrm rot="600000" flipV="1">
              <a:off x="1711" y="1623"/>
              <a:ext cx="107" cy="1111"/>
            </a:xfrm>
            <a:prstGeom prst="can">
              <a:avLst>
                <a:gd name="adj" fmla="val 41965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6424" name="AutoShape 40"/>
            <p:cNvSpPr>
              <a:spLocks noChangeArrowheads="1"/>
            </p:cNvSpPr>
            <p:nvPr/>
          </p:nvSpPr>
          <p:spPr bwMode="auto">
            <a:xfrm rot="600000" flipV="1">
              <a:off x="1813" y="1623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6425" name="AutoShape 41"/>
            <p:cNvSpPr>
              <a:spLocks noChangeArrowheads="1"/>
            </p:cNvSpPr>
            <p:nvPr/>
          </p:nvSpPr>
          <p:spPr bwMode="auto">
            <a:xfrm rot="600000" flipV="1">
              <a:off x="1914" y="1630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6426" name="AutoShape 42"/>
            <p:cNvSpPr>
              <a:spLocks noChangeArrowheads="1"/>
            </p:cNvSpPr>
            <p:nvPr/>
          </p:nvSpPr>
          <p:spPr bwMode="auto">
            <a:xfrm rot="600000" flipV="1">
              <a:off x="1668" y="1577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6427" name="AutoShape 43"/>
            <p:cNvSpPr>
              <a:spLocks noChangeArrowheads="1"/>
            </p:cNvSpPr>
            <p:nvPr/>
          </p:nvSpPr>
          <p:spPr bwMode="auto">
            <a:xfrm rot="600000" flipV="1">
              <a:off x="1762" y="1570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6428" name="AutoShape 44"/>
            <p:cNvSpPr>
              <a:spLocks noChangeArrowheads="1"/>
            </p:cNvSpPr>
            <p:nvPr/>
          </p:nvSpPr>
          <p:spPr bwMode="auto">
            <a:xfrm rot="600000" flipV="1">
              <a:off x="1863" y="1577"/>
              <a:ext cx="107" cy="1111"/>
            </a:xfrm>
            <a:prstGeom prst="can">
              <a:avLst>
                <a:gd name="adj" fmla="val 41965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6429" name="Freeform 45"/>
            <p:cNvSpPr>
              <a:spLocks/>
            </p:cNvSpPr>
            <p:nvPr/>
          </p:nvSpPr>
          <p:spPr bwMode="auto">
            <a:xfrm>
              <a:off x="1640" y="1984"/>
              <a:ext cx="396" cy="158"/>
            </a:xfrm>
            <a:custGeom>
              <a:avLst/>
              <a:gdLst>
                <a:gd name="T0" fmla="*/ 0 w 420"/>
                <a:gd name="T1" fmla="*/ 133 h 153"/>
                <a:gd name="T2" fmla="*/ 42 w 420"/>
                <a:gd name="T3" fmla="*/ 103 h 153"/>
                <a:gd name="T4" fmla="*/ 114 w 420"/>
                <a:gd name="T5" fmla="*/ 55 h 153"/>
                <a:gd name="T6" fmla="*/ 168 w 420"/>
                <a:gd name="T7" fmla="*/ 31 h 153"/>
                <a:gd name="T8" fmla="*/ 240 w 420"/>
                <a:gd name="T9" fmla="*/ 37 h 153"/>
                <a:gd name="T10" fmla="*/ 216 w 420"/>
                <a:gd name="T11" fmla="*/ 67 h 153"/>
                <a:gd name="T12" fmla="*/ 180 w 420"/>
                <a:gd name="T13" fmla="*/ 55 h 153"/>
                <a:gd name="T14" fmla="*/ 162 w 420"/>
                <a:gd name="T15" fmla="*/ 49 h 153"/>
                <a:gd name="T16" fmla="*/ 222 w 420"/>
                <a:gd name="T17" fmla="*/ 19 h 153"/>
                <a:gd name="T18" fmla="*/ 240 w 420"/>
                <a:gd name="T19" fmla="*/ 25 h 153"/>
                <a:gd name="T20" fmla="*/ 258 w 420"/>
                <a:gd name="T21" fmla="*/ 37 h 153"/>
                <a:gd name="T22" fmla="*/ 294 w 420"/>
                <a:gd name="T23" fmla="*/ 49 h 153"/>
                <a:gd name="T24" fmla="*/ 324 w 420"/>
                <a:gd name="T25" fmla="*/ 43 h 153"/>
                <a:gd name="T26" fmla="*/ 300 w 420"/>
                <a:gd name="T27" fmla="*/ 1 h 153"/>
                <a:gd name="T28" fmla="*/ 258 w 420"/>
                <a:gd name="T29" fmla="*/ 7 h 153"/>
                <a:gd name="T30" fmla="*/ 246 w 420"/>
                <a:gd name="T31" fmla="*/ 37 h 153"/>
                <a:gd name="T32" fmla="*/ 282 w 420"/>
                <a:gd name="T33" fmla="*/ 49 h 153"/>
                <a:gd name="T34" fmla="*/ 372 w 420"/>
                <a:gd name="T35" fmla="*/ 85 h 153"/>
                <a:gd name="T36" fmla="*/ 408 w 420"/>
                <a:gd name="T37" fmla="*/ 133 h 153"/>
                <a:gd name="T38" fmla="*/ 420 w 420"/>
                <a:gd name="T39" fmla="*/ 15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0" h="153">
                  <a:moveTo>
                    <a:pt x="0" y="133"/>
                  </a:moveTo>
                  <a:cubicBezTo>
                    <a:pt x="10" y="103"/>
                    <a:pt x="0" y="117"/>
                    <a:pt x="42" y="103"/>
                  </a:cubicBezTo>
                  <a:cubicBezTo>
                    <a:pt x="68" y="94"/>
                    <a:pt x="88" y="64"/>
                    <a:pt x="114" y="55"/>
                  </a:cubicBezTo>
                  <a:cubicBezTo>
                    <a:pt x="157" y="41"/>
                    <a:pt x="139" y="50"/>
                    <a:pt x="168" y="31"/>
                  </a:cubicBezTo>
                  <a:cubicBezTo>
                    <a:pt x="192" y="33"/>
                    <a:pt x="218" y="27"/>
                    <a:pt x="240" y="37"/>
                  </a:cubicBezTo>
                  <a:cubicBezTo>
                    <a:pt x="273" y="52"/>
                    <a:pt x="223" y="65"/>
                    <a:pt x="216" y="67"/>
                  </a:cubicBezTo>
                  <a:cubicBezTo>
                    <a:pt x="204" y="63"/>
                    <a:pt x="192" y="59"/>
                    <a:pt x="180" y="55"/>
                  </a:cubicBezTo>
                  <a:cubicBezTo>
                    <a:pt x="174" y="53"/>
                    <a:pt x="162" y="49"/>
                    <a:pt x="162" y="49"/>
                  </a:cubicBezTo>
                  <a:cubicBezTo>
                    <a:pt x="146" y="0"/>
                    <a:pt x="173" y="14"/>
                    <a:pt x="222" y="19"/>
                  </a:cubicBezTo>
                  <a:cubicBezTo>
                    <a:pt x="228" y="21"/>
                    <a:pt x="234" y="22"/>
                    <a:pt x="240" y="25"/>
                  </a:cubicBezTo>
                  <a:cubicBezTo>
                    <a:pt x="246" y="28"/>
                    <a:pt x="251" y="34"/>
                    <a:pt x="258" y="37"/>
                  </a:cubicBezTo>
                  <a:cubicBezTo>
                    <a:pt x="270" y="42"/>
                    <a:pt x="294" y="49"/>
                    <a:pt x="294" y="49"/>
                  </a:cubicBezTo>
                  <a:cubicBezTo>
                    <a:pt x="304" y="47"/>
                    <a:pt x="316" y="49"/>
                    <a:pt x="324" y="43"/>
                  </a:cubicBezTo>
                  <a:cubicBezTo>
                    <a:pt x="350" y="26"/>
                    <a:pt x="311" y="5"/>
                    <a:pt x="300" y="1"/>
                  </a:cubicBezTo>
                  <a:cubicBezTo>
                    <a:pt x="286" y="3"/>
                    <a:pt x="272" y="3"/>
                    <a:pt x="258" y="7"/>
                  </a:cubicBezTo>
                  <a:cubicBezTo>
                    <a:pt x="248" y="10"/>
                    <a:pt x="226" y="23"/>
                    <a:pt x="246" y="37"/>
                  </a:cubicBezTo>
                  <a:cubicBezTo>
                    <a:pt x="256" y="44"/>
                    <a:pt x="270" y="45"/>
                    <a:pt x="282" y="49"/>
                  </a:cubicBezTo>
                  <a:cubicBezTo>
                    <a:pt x="313" y="59"/>
                    <a:pt x="342" y="75"/>
                    <a:pt x="372" y="85"/>
                  </a:cubicBezTo>
                  <a:cubicBezTo>
                    <a:pt x="386" y="106"/>
                    <a:pt x="386" y="119"/>
                    <a:pt x="408" y="133"/>
                  </a:cubicBezTo>
                  <a:cubicBezTo>
                    <a:pt x="415" y="153"/>
                    <a:pt x="408" y="151"/>
                    <a:pt x="420" y="151"/>
                  </a:cubicBezTo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16431" name="AutoShape 47"/>
          <p:cNvSpPr>
            <a:spLocks noChangeArrowheads="1"/>
          </p:cNvSpPr>
          <p:nvPr/>
        </p:nvSpPr>
        <p:spPr bwMode="auto">
          <a:xfrm rot="600000" flipV="1">
            <a:off x="7019925" y="2133600"/>
            <a:ext cx="168275" cy="1763713"/>
          </a:xfrm>
          <a:prstGeom prst="can">
            <a:avLst>
              <a:gd name="adj" fmla="val 42361"/>
            </a:avLst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16436" name="Group 52"/>
          <p:cNvGrpSpPr>
            <a:grpSpLocks/>
          </p:cNvGrpSpPr>
          <p:nvPr/>
        </p:nvGrpSpPr>
        <p:grpSpPr bwMode="auto">
          <a:xfrm>
            <a:off x="4067175" y="2060575"/>
            <a:ext cx="676275" cy="1943100"/>
            <a:chOff x="1610" y="1570"/>
            <a:chExt cx="426" cy="1224"/>
          </a:xfrm>
        </p:grpSpPr>
        <p:sp>
          <p:nvSpPr>
            <p:cNvPr id="16437" name="AutoShape 53"/>
            <p:cNvSpPr>
              <a:spLocks noChangeArrowheads="1"/>
            </p:cNvSpPr>
            <p:nvPr/>
          </p:nvSpPr>
          <p:spPr bwMode="auto">
            <a:xfrm rot="600000" flipV="1">
              <a:off x="1675" y="1683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6438" name="AutoShape 54"/>
            <p:cNvSpPr>
              <a:spLocks noChangeArrowheads="1"/>
            </p:cNvSpPr>
            <p:nvPr/>
          </p:nvSpPr>
          <p:spPr bwMode="auto">
            <a:xfrm rot="600000" flipV="1">
              <a:off x="1762" y="1676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6439" name="AutoShape 55"/>
            <p:cNvSpPr>
              <a:spLocks noChangeArrowheads="1"/>
            </p:cNvSpPr>
            <p:nvPr/>
          </p:nvSpPr>
          <p:spPr bwMode="auto">
            <a:xfrm rot="600000" flipV="1">
              <a:off x="1856" y="1676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6440" name="AutoShape 56"/>
            <p:cNvSpPr>
              <a:spLocks noChangeArrowheads="1"/>
            </p:cNvSpPr>
            <p:nvPr/>
          </p:nvSpPr>
          <p:spPr bwMode="auto">
            <a:xfrm rot="600000" flipV="1">
              <a:off x="1610" y="1636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6441" name="AutoShape 57"/>
            <p:cNvSpPr>
              <a:spLocks noChangeArrowheads="1"/>
            </p:cNvSpPr>
            <p:nvPr/>
          </p:nvSpPr>
          <p:spPr bwMode="auto">
            <a:xfrm rot="600000" flipV="1">
              <a:off x="1711" y="1623"/>
              <a:ext cx="107" cy="1111"/>
            </a:xfrm>
            <a:prstGeom prst="can">
              <a:avLst>
                <a:gd name="adj" fmla="val 41965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6442" name="AutoShape 58"/>
            <p:cNvSpPr>
              <a:spLocks noChangeArrowheads="1"/>
            </p:cNvSpPr>
            <p:nvPr/>
          </p:nvSpPr>
          <p:spPr bwMode="auto">
            <a:xfrm rot="600000" flipV="1">
              <a:off x="1813" y="1623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6443" name="AutoShape 59"/>
            <p:cNvSpPr>
              <a:spLocks noChangeArrowheads="1"/>
            </p:cNvSpPr>
            <p:nvPr/>
          </p:nvSpPr>
          <p:spPr bwMode="auto">
            <a:xfrm rot="600000" flipV="1">
              <a:off x="1914" y="1630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6444" name="AutoShape 60"/>
            <p:cNvSpPr>
              <a:spLocks noChangeArrowheads="1"/>
            </p:cNvSpPr>
            <p:nvPr/>
          </p:nvSpPr>
          <p:spPr bwMode="auto">
            <a:xfrm rot="600000" flipV="1">
              <a:off x="1668" y="1577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6445" name="AutoShape 61"/>
            <p:cNvSpPr>
              <a:spLocks noChangeArrowheads="1"/>
            </p:cNvSpPr>
            <p:nvPr/>
          </p:nvSpPr>
          <p:spPr bwMode="auto">
            <a:xfrm rot="600000" flipV="1">
              <a:off x="1762" y="1570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6446" name="AutoShape 62"/>
            <p:cNvSpPr>
              <a:spLocks noChangeArrowheads="1"/>
            </p:cNvSpPr>
            <p:nvPr/>
          </p:nvSpPr>
          <p:spPr bwMode="auto">
            <a:xfrm rot="600000" flipV="1">
              <a:off x="1863" y="1577"/>
              <a:ext cx="107" cy="1111"/>
            </a:xfrm>
            <a:prstGeom prst="can">
              <a:avLst>
                <a:gd name="adj" fmla="val 41965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6447" name="Freeform 63"/>
            <p:cNvSpPr>
              <a:spLocks/>
            </p:cNvSpPr>
            <p:nvPr/>
          </p:nvSpPr>
          <p:spPr bwMode="auto">
            <a:xfrm>
              <a:off x="1640" y="1984"/>
              <a:ext cx="396" cy="158"/>
            </a:xfrm>
            <a:custGeom>
              <a:avLst/>
              <a:gdLst>
                <a:gd name="T0" fmla="*/ 0 w 420"/>
                <a:gd name="T1" fmla="*/ 133 h 153"/>
                <a:gd name="T2" fmla="*/ 42 w 420"/>
                <a:gd name="T3" fmla="*/ 103 h 153"/>
                <a:gd name="T4" fmla="*/ 114 w 420"/>
                <a:gd name="T5" fmla="*/ 55 h 153"/>
                <a:gd name="T6" fmla="*/ 168 w 420"/>
                <a:gd name="T7" fmla="*/ 31 h 153"/>
                <a:gd name="T8" fmla="*/ 240 w 420"/>
                <a:gd name="T9" fmla="*/ 37 h 153"/>
                <a:gd name="T10" fmla="*/ 216 w 420"/>
                <a:gd name="T11" fmla="*/ 67 h 153"/>
                <a:gd name="T12" fmla="*/ 180 w 420"/>
                <a:gd name="T13" fmla="*/ 55 h 153"/>
                <a:gd name="T14" fmla="*/ 162 w 420"/>
                <a:gd name="T15" fmla="*/ 49 h 153"/>
                <a:gd name="T16" fmla="*/ 222 w 420"/>
                <a:gd name="T17" fmla="*/ 19 h 153"/>
                <a:gd name="T18" fmla="*/ 240 w 420"/>
                <a:gd name="T19" fmla="*/ 25 h 153"/>
                <a:gd name="T20" fmla="*/ 258 w 420"/>
                <a:gd name="T21" fmla="*/ 37 h 153"/>
                <a:gd name="T22" fmla="*/ 294 w 420"/>
                <a:gd name="T23" fmla="*/ 49 h 153"/>
                <a:gd name="T24" fmla="*/ 324 w 420"/>
                <a:gd name="T25" fmla="*/ 43 h 153"/>
                <a:gd name="T26" fmla="*/ 300 w 420"/>
                <a:gd name="T27" fmla="*/ 1 h 153"/>
                <a:gd name="T28" fmla="*/ 258 w 420"/>
                <a:gd name="T29" fmla="*/ 7 h 153"/>
                <a:gd name="T30" fmla="*/ 246 w 420"/>
                <a:gd name="T31" fmla="*/ 37 h 153"/>
                <a:gd name="T32" fmla="*/ 282 w 420"/>
                <a:gd name="T33" fmla="*/ 49 h 153"/>
                <a:gd name="T34" fmla="*/ 372 w 420"/>
                <a:gd name="T35" fmla="*/ 85 h 153"/>
                <a:gd name="T36" fmla="*/ 408 w 420"/>
                <a:gd name="T37" fmla="*/ 133 h 153"/>
                <a:gd name="T38" fmla="*/ 420 w 420"/>
                <a:gd name="T39" fmla="*/ 15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0" h="153">
                  <a:moveTo>
                    <a:pt x="0" y="133"/>
                  </a:moveTo>
                  <a:cubicBezTo>
                    <a:pt x="10" y="103"/>
                    <a:pt x="0" y="117"/>
                    <a:pt x="42" y="103"/>
                  </a:cubicBezTo>
                  <a:cubicBezTo>
                    <a:pt x="68" y="94"/>
                    <a:pt x="88" y="64"/>
                    <a:pt x="114" y="55"/>
                  </a:cubicBezTo>
                  <a:cubicBezTo>
                    <a:pt x="157" y="41"/>
                    <a:pt x="139" y="50"/>
                    <a:pt x="168" y="31"/>
                  </a:cubicBezTo>
                  <a:cubicBezTo>
                    <a:pt x="192" y="33"/>
                    <a:pt x="218" y="27"/>
                    <a:pt x="240" y="37"/>
                  </a:cubicBezTo>
                  <a:cubicBezTo>
                    <a:pt x="273" y="52"/>
                    <a:pt x="223" y="65"/>
                    <a:pt x="216" y="67"/>
                  </a:cubicBezTo>
                  <a:cubicBezTo>
                    <a:pt x="204" y="63"/>
                    <a:pt x="192" y="59"/>
                    <a:pt x="180" y="55"/>
                  </a:cubicBezTo>
                  <a:cubicBezTo>
                    <a:pt x="174" y="53"/>
                    <a:pt x="162" y="49"/>
                    <a:pt x="162" y="49"/>
                  </a:cubicBezTo>
                  <a:cubicBezTo>
                    <a:pt x="146" y="0"/>
                    <a:pt x="173" y="14"/>
                    <a:pt x="222" y="19"/>
                  </a:cubicBezTo>
                  <a:cubicBezTo>
                    <a:pt x="228" y="21"/>
                    <a:pt x="234" y="22"/>
                    <a:pt x="240" y="25"/>
                  </a:cubicBezTo>
                  <a:cubicBezTo>
                    <a:pt x="246" y="28"/>
                    <a:pt x="251" y="34"/>
                    <a:pt x="258" y="37"/>
                  </a:cubicBezTo>
                  <a:cubicBezTo>
                    <a:pt x="270" y="42"/>
                    <a:pt x="294" y="49"/>
                    <a:pt x="294" y="49"/>
                  </a:cubicBezTo>
                  <a:cubicBezTo>
                    <a:pt x="304" y="47"/>
                    <a:pt x="316" y="49"/>
                    <a:pt x="324" y="43"/>
                  </a:cubicBezTo>
                  <a:cubicBezTo>
                    <a:pt x="350" y="26"/>
                    <a:pt x="311" y="5"/>
                    <a:pt x="300" y="1"/>
                  </a:cubicBezTo>
                  <a:cubicBezTo>
                    <a:pt x="286" y="3"/>
                    <a:pt x="272" y="3"/>
                    <a:pt x="258" y="7"/>
                  </a:cubicBezTo>
                  <a:cubicBezTo>
                    <a:pt x="248" y="10"/>
                    <a:pt x="226" y="23"/>
                    <a:pt x="246" y="37"/>
                  </a:cubicBezTo>
                  <a:cubicBezTo>
                    <a:pt x="256" y="44"/>
                    <a:pt x="270" y="45"/>
                    <a:pt x="282" y="49"/>
                  </a:cubicBezTo>
                  <a:cubicBezTo>
                    <a:pt x="313" y="59"/>
                    <a:pt x="342" y="75"/>
                    <a:pt x="372" y="85"/>
                  </a:cubicBezTo>
                  <a:cubicBezTo>
                    <a:pt x="386" y="106"/>
                    <a:pt x="386" y="119"/>
                    <a:pt x="408" y="133"/>
                  </a:cubicBezTo>
                  <a:cubicBezTo>
                    <a:pt x="415" y="153"/>
                    <a:pt x="408" y="151"/>
                    <a:pt x="420" y="151"/>
                  </a:cubicBezTo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16450" name="Text Box 66"/>
          <p:cNvSpPr txBox="1">
            <a:spLocks noChangeArrowheads="1"/>
          </p:cNvSpPr>
          <p:nvPr/>
        </p:nvSpPr>
        <p:spPr bwMode="auto">
          <a:xfrm>
            <a:off x="3563938" y="5445125"/>
            <a:ext cx="274478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>
                <a:solidFill>
                  <a:srgbClr val="000000"/>
                </a:solidFill>
              </a:rPr>
              <a:t>是四十六</a:t>
            </a:r>
          </a:p>
        </p:txBody>
      </p:sp>
      <p:sp>
        <p:nvSpPr>
          <p:cNvPr id="16451" name="Text Box 67"/>
          <p:cNvSpPr txBox="1">
            <a:spLocks noChangeArrowheads="1"/>
          </p:cNvSpPr>
          <p:nvPr/>
        </p:nvSpPr>
        <p:spPr bwMode="auto">
          <a:xfrm>
            <a:off x="323850" y="5445125"/>
            <a:ext cx="388937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4000" b="1">
                <a:solidFill>
                  <a:srgbClr val="000000"/>
                </a:solidFill>
              </a:rPr>
              <a:t>4</a:t>
            </a:r>
            <a:r>
              <a:rPr lang="zh-CN" altLang="en-US" sz="4000" b="1">
                <a:solidFill>
                  <a:srgbClr val="000000"/>
                </a:solidFill>
              </a:rPr>
              <a:t>个十和</a:t>
            </a:r>
            <a:r>
              <a:rPr lang="en-US" altLang="zh-CN" sz="4000" b="1">
                <a:solidFill>
                  <a:srgbClr val="000000"/>
                </a:solidFill>
              </a:rPr>
              <a:t>6</a:t>
            </a:r>
            <a:r>
              <a:rPr lang="zh-CN" altLang="en-US" sz="4000" b="1">
                <a:solidFill>
                  <a:srgbClr val="000000"/>
                </a:solidFill>
              </a:rPr>
              <a:t>个一</a:t>
            </a:r>
          </a:p>
        </p:txBody>
      </p:sp>
      <p:sp>
        <p:nvSpPr>
          <p:cNvPr id="16452" name="Text Box 68"/>
          <p:cNvSpPr txBox="1">
            <a:spLocks noChangeArrowheads="1"/>
          </p:cNvSpPr>
          <p:nvPr/>
        </p:nvSpPr>
        <p:spPr bwMode="auto">
          <a:xfrm>
            <a:off x="1908175" y="4149725"/>
            <a:ext cx="24479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600">
                <a:solidFill>
                  <a:srgbClr val="000000"/>
                </a:solidFill>
              </a:rPr>
              <a:t>4</a:t>
            </a:r>
            <a:r>
              <a:rPr lang="zh-CN" altLang="en-US" sz="3600">
                <a:solidFill>
                  <a:srgbClr val="000000"/>
                </a:solidFill>
              </a:rPr>
              <a:t>个十</a:t>
            </a:r>
          </a:p>
        </p:txBody>
      </p:sp>
      <p:sp>
        <p:nvSpPr>
          <p:cNvPr id="16454" name="Rectangle 70"/>
          <p:cNvSpPr>
            <a:spLocks noChangeArrowheads="1"/>
          </p:cNvSpPr>
          <p:nvPr/>
        </p:nvSpPr>
        <p:spPr bwMode="auto">
          <a:xfrm>
            <a:off x="5219700" y="3900488"/>
            <a:ext cx="16129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4400">
                <a:solidFill>
                  <a:srgbClr val="000000"/>
                </a:solidFill>
              </a:rPr>
              <a:t>6</a:t>
            </a:r>
            <a:r>
              <a:rPr lang="zh-CN" altLang="en-US" sz="4400">
                <a:solidFill>
                  <a:srgbClr val="000000"/>
                </a:solidFill>
              </a:rPr>
              <a:t>个一</a:t>
            </a:r>
          </a:p>
        </p:txBody>
      </p:sp>
    </p:spTree>
    <p:extLst>
      <p:ext uri="{BB962C8B-B14F-4D97-AF65-F5344CB8AC3E}">
        <p14:creationId xmlns:p14="http://schemas.microsoft.com/office/powerpoint/2010/main" val="135229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6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6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4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4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6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6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6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6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16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64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64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9" dur="500"/>
                                        <p:tgtEl>
                                          <p:spTgt spid="16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4" dur="500"/>
                                        <p:tgtEl>
                                          <p:spTgt spid="16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 animBg="1"/>
      <p:bldP spid="16402" grpId="0" animBg="1"/>
      <p:bldP spid="16403" grpId="0" animBg="1"/>
      <p:bldP spid="16404" grpId="0" animBg="1"/>
      <p:bldP spid="16405" grpId="0" animBg="1"/>
      <p:bldP spid="16431" grpId="0" animBg="1"/>
      <p:bldP spid="16450" grpId="0"/>
      <p:bldP spid="16451" grpId="0"/>
      <p:bldP spid="16452" grpId="0"/>
      <p:bldP spid="1645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AutoShape 4"/>
          <p:cNvSpPr>
            <a:spLocks noChangeArrowheads="1"/>
          </p:cNvSpPr>
          <p:nvPr/>
        </p:nvSpPr>
        <p:spPr bwMode="auto">
          <a:xfrm rot="600000" flipV="1">
            <a:off x="5076825" y="2133600"/>
            <a:ext cx="168275" cy="1763713"/>
          </a:xfrm>
          <a:prstGeom prst="can">
            <a:avLst>
              <a:gd name="adj" fmla="val 42361"/>
            </a:avLst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24581" name="Group 5"/>
          <p:cNvGrpSpPr>
            <a:grpSpLocks/>
          </p:cNvGrpSpPr>
          <p:nvPr/>
        </p:nvGrpSpPr>
        <p:grpSpPr bwMode="auto">
          <a:xfrm>
            <a:off x="3132138" y="2133600"/>
            <a:ext cx="676275" cy="1943100"/>
            <a:chOff x="1610" y="1570"/>
            <a:chExt cx="426" cy="1224"/>
          </a:xfrm>
        </p:grpSpPr>
        <p:sp>
          <p:nvSpPr>
            <p:cNvPr id="24582" name="AutoShape 6"/>
            <p:cNvSpPr>
              <a:spLocks noChangeArrowheads="1"/>
            </p:cNvSpPr>
            <p:nvPr/>
          </p:nvSpPr>
          <p:spPr bwMode="auto">
            <a:xfrm rot="600000" flipV="1">
              <a:off x="1675" y="1683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4583" name="AutoShape 7"/>
            <p:cNvSpPr>
              <a:spLocks noChangeArrowheads="1"/>
            </p:cNvSpPr>
            <p:nvPr/>
          </p:nvSpPr>
          <p:spPr bwMode="auto">
            <a:xfrm rot="600000" flipV="1">
              <a:off x="1762" y="1676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4584" name="AutoShape 8"/>
            <p:cNvSpPr>
              <a:spLocks noChangeArrowheads="1"/>
            </p:cNvSpPr>
            <p:nvPr/>
          </p:nvSpPr>
          <p:spPr bwMode="auto">
            <a:xfrm rot="600000" flipV="1">
              <a:off x="1856" y="1676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4585" name="AutoShape 9"/>
            <p:cNvSpPr>
              <a:spLocks noChangeArrowheads="1"/>
            </p:cNvSpPr>
            <p:nvPr/>
          </p:nvSpPr>
          <p:spPr bwMode="auto">
            <a:xfrm rot="600000" flipV="1">
              <a:off x="1610" y="1636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4586" name="AutoShape 10"/>
            <p:cNvSpPr>
              <a:spLocks noChangeArrowheads="1"/>
            </p:cNvSpPr>
            <p:nvPr/>
          </p:nvSpPr>
          <p:spPr bwMode="auto">
            <a:xfrm rot="600000" flipV="1">
              <a:off x="1711" y="1623"/>
              <a:ext cx="107" cy="1111"/>
            </a:xfrm>
            <a:prstGeom prst="can">
              <a:avLst>
                <a:gd name="adj" fmla="val 41965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4587" name="AutoShape 11"/>
            <p:cNvSpPr>
              <a:spLocks noChangeArrowheads="1"/>
            </p:cNvSpPr>
            <p:nvPr/>
          </p:nvSpPr>
          <p:spPr bwMode="auto">
            <a:xfrm rot="600000" flipV="1">
              <a:off x="1813" y="1623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4588" name="AutoShape 12"/>
            <p:cNvSpPr>
              <a:spLocks noChangeArrowheads="1"/>
            </p:cNvSpPr>
            <p:nvPr/>
          </p:nvSpPr>
          <p:spPr bwMode="auto">
            <a:xfrm rot="600000" flipV="1">
              <a:off x="1914" y="1630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4589" name="AutoShape 13"/>
            <p:cNvSpPr>
              <a:spLocks noChangeArrowheads="1"/>
            </p:cNvSpPr>
            <p:nvPr/>
          </p:nvSpPr>
          <p:spPr bwMode="auto">
            <a:xfrm rot="600000" flipV="1">
              <a:off x="1668" y="1577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4590" name="AutoShape 14"/>
            <p:cNvSpPr>
              <a:spLocks noChangeArrowheads="1"/>
            </p:cNvSpPr>
            <p:nvPr/>
          </p:nvSpPr>
          <p:spPr bwMode="auto">
            <a:xfrm rot="600000" flipV="1">
              <a:off x="1762" y="1570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4591" name="AutoShape 15"/>
            <p:cNvSpPr>
              <a:spLocks noChangeArrowheads="1"/>
            </p:cNvSpPr>
            <p:nvPr/>
          </p:nvSpPr>
          <p:spPr bwMode="auto">
            <a:xfrm rot="600000" flipV="1">
              <a:off x="1863" y="1577"/>
              <a:ext cx="107" cy="1111"/>
            </a:xfrm>
            <a:prstGeom prst="can">
              <a:avLst>
                <a:gd name="adj" fmla="val 41965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4592" name="Freeform 16"/>
            <p:cNvSpPr>
              <a:spLocks/>
            </p:cNvSpPr>
            <p:nvPr/>
          </p:nvSpPr>
          <p:spPr bwMode="auto">
            <a:xfrm>
              <a:off x="1640" y="1984"/>
              <a:ext cx="396" cy="158"/>
            </a:xfrm>
            <a:custGeom>
              <a:avLst/>
              <a:gdLst>
                <a:gd name="T0" fmla="*/ 0 w 420"/>
                <a:gd name="T1" fmla="*/ 133 h 153"/>
                <a:gd name="T2" fmla="*/ 42 w 420"/>
                <a:gd name="T3" fmla="*/ 103 h 153"/>
                <a:gd name="T4" fmla="*/ 114 w 420"/>
                <a:gd name="T5" fmla="*/ 55 h 153"/>
                <a:gd name="T6" fmla="*/ 168 w 420"/>
                <a:gd name="T7" fmla="*/ 31 h 153"/>
                <a:gd name="T8" fmla="*/ 240 w 420"/>
                <a:gd name="T9" fmla="*/ 37 h 153"/>
                <a:gd name="T10" fmla="*/ 216 w 420"/>
                <a:gd name="T11" fmla="*/ 67 h 153"/>
                <a:gd name="T12" fmla="*/ 180 w 420"/>
                <a:gd name="T13" fmla="*/ 55 h 153"/>
                <a:gd name="T14" fmla="*/ 162 w 420"/>
                <a:gd name="T15" fmla="*/ 49 h 153"/>
                <a:gd name="T16" fmla="*/ 222 w 420"/>
                <a:gd name="T17" fmla="*/ 19 h 153"/>
                <a:gd name="T18" fmla="*/ 240 w 420"/>
                <a:gd name="T19" fmla="*/ 25 h 153"/>
                <a:gd name="T20" fmla="*/ 258 w 420"/>
                <a:gd name="T21" fmla="*/ 37 h 153"/>
                <a:gd name="T22" fmla="*/ 294 w 420"/>
                <a:gd name="T23" fmla="*/ 49 h 153"/>
                <a:gd name="T24" fmla="*/ 324 w 420"/>
                <a:gd name="T25" fmla="*/ 43 h 153"/>
                <a:gd name="T26" fmla="*/ 300 w 420"/>
                <a:gd name="T27" fmla="*/ 1 h 153"/>
                <a:gd name="T28" fmla="*/ 258 w 420"/>
                <a:gd name="T29" fmla="*/ 7 h 153"/>
                <a:gd name="T30" fmla="*/ 246 w 420"/>
                <a:gd name="T31" fmla="*/ 37 h 153"/>
                <a:gd name="T32" fmla="*/ 282 w 420"/>
                <a:gd name="T33" fmla="*/ 49 h 153"/>
                <a:gd name="T34" fmla="*/ 372 w 420"/>
                <a:gd name="T35" fmla="*/ 85 h 153"/>
                <a:gd name="T36" fmla="*/ 408 w 420"/>
                <a:gd name="T37" fmla="*/ 133 h 153"/>
                <a:gd name="T38" fmla="*/ 420 w 420"/>
                <a:gd name="T39" fmla="*/ 15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0" h="153">
                  <a:moveTo>
                    <a:pt x="0" y="133"/>
                  </a:moveTo>
                  <a:cubicBezTo>
                    <a:pt x="10" y="103"/>
                    <a:pt x="0" y="117"/>
                    <a:pt x="42" y="103"/>
                  </a:cubicBezTo>
                  <a:cubicBezTo>
                    <a:pt x="68" y="94"/>
                    <a:pt x="88" y="64"/>
                    <a:pt x="114" y="55"/>
                  </a:cubicBezTo>
                  <a:cubicBezTo>
                    <a:pt x="157" y="41"/>
                    <a:pt x="139" y="50"/>
                    <a:pt x="168" y="31"/>
                  </a:cubicBezTo>
                  <a:cubicBezTo>
                    <a:pt x="192" y="33"/>
                    <a:pt x="218" y="27"/>
                    <a:pt x="240" y="37"/>
                  </a:cubicBezTo>
                  <a:cubicBezTo>
                    <a:pt x="273" y="52"/>
                    <a:pt x="223" y="65"/>
                    <a:pt x="216" y="67"/>
                  </a:cubicBezTo>
                  <a:cubicBezTo>
                    <a:pt x="204" y="63"/>
                    <a:pt x="192" y="59"/>
                    <a:pt x="180" y="55"/>
                  </a:cubicBezTo>
                  <a:cubicBezTo>
                    <a:pt x="174" y="53"/>
                    <a:pt x="162" y="49"/>
                    <a:pt x="162" y="49"/>
                  </a:cubicBezTo>
                  <a:cubicBezTo>
                    <a:pt x="146" y="0"/>
                    <a:pt x="173" y="14"/>
                    <a:pt x="222" y="19"/>
                  </a:cubicBezTo>
                  <a:cubicBezTo>
                    <a:pt x="228" y="21"/>
                    <a:pt x="234" y="22"/>
                    <a:pt x="240" y="25"/>
                  </a:cubicBezTo>
                  <a:cubicBezTo>
                    <a:pt x="246" y="28"/>
                    <a:pt x="251" y="34"/>
                    <a:pt x="258" y="37"/>
                  </a:cubicBezTo>
                  <a:cubicBezTo>
                    <a:pt x="270" y="42"/>
                    <a:pt x="294" y="49"/>
                    <a:pt x="294" y="49"/>
                  </a:cubicBezTo>
                  <a:cubicBezTo>
                    <a:pt x="304" y="47"/>
                    <a:pt x="316" y="49"/>
                    <a:pt x="324" y="43"/>
                  </a:cubicBezTo>
                  <a:cubicBezTo>
                    <a:pt x="350" y="26"/>
                    <a:pt x="311" y="5"/>
                    <a:pt x="300" y="1"/>
                  </a:cubicBezTo>
                  <a:cubicBezTo>
                    <a:pt x="286" y="3"/>
                    <a:pt x="272" y="3"/>
                    <a:pt x="258" y="7"/>
                  </a:cubicBezTo>
                  <a:cubicBezTo>
                    <a:pt x="248" y="10"/>
                    <a:pt x="226" y="23"/>
                    <a:pt x="246" y="37"/>
                  </a:cubicBezTo>
                  <a:cubicBezTo>
                    <a:pt x="256" y="44"/>
                    <a:pt x="270" y="45"/>
                    <a:pt x="282" y="49"/>
                  </a:cubicBezTo>
                  <a:cubicBezTo>
                    <a:pt x="313" y="59"/>
                    <a:pt x="342" y="75"/>
                    <a:pt x="372" y="85"/>
                  </a:cubicBezTo>
                  <a:cubicBezTo>
                    <a:pt x="386" y="106"/>
                    <a:pt x="386" y="119"/>
                    <a:pt x="408" y="133"/>
                  </a:cubicBezTo>
                  <a:cubicBezTo>
                    <a:pt x="415" y="153"/>
                    <a:pt x="408" y="151"/>
                    <a:pt x="420" y="151"/>
                  </a:cubicBezTo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24593" name="AutoShape 17"/>
          <p:cNvSpPr>
            <a:spLocks noChangeArrowheads="1"/>
          </p:cNvSpPr>
          <p:nvPr/>
        </p:nvSpPr>
        <p:spPr bwMode="auto">
          <a:xfrm rot="600000" flipV="1">
            <a:off x="5435600" y="2133600"/>
            <a:ext cx="168275" cy="1763713"/>
          </a:xfrm>
          <a:prstGeom prst="can">
            <a:avLst>
              <a:gd name="adj" fmla="val 42361"/>
            </a:avLst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4594" name="AutoShape 18"/>
          <p:cNvSpPr>
            <a:spLocks noChangeArrowheads="1"/>
          </p:cNvSpPr>
          <p:nvPr/>
        </p:nvSpPr>
        <p:spPr bwMode="auto">
          <a:xfrm rot="600000" flipV="1">
            <a:off x="5795963" y="2133600"/>
            <a:ext cx="168275" cy="1763713"/>
          </a:xfrm>
          <a:prstGeom prst="can">
            <a:avLst>
              <a:gd name="adj" fmla="val 42361"/>
            </a:avLst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4595" name="AutoShape 19"/>
          <p:cNvSpPr>
            <a:spLocks noChangeArrowheads="1"/>
          </p:cNvSpPr>
          <p:nvPr/>
        </p:nvSpPr>
        <p:spPr bwMode="auto">
          <a:xfrm rot="600000" flipV="1">
            <a:off x="6227763" y="2133600"/>
            <a:ext cx="168275" cy="1763713"/>
          </a:xfrm>
          <a:prstGeom prst="can">
            <a:avLst>
              <a:gd name="adj" fmla="val 42361"/>
            </a:avLst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4596" name="AutoShape 20"/>
          <p:cNvSpPr>
            <a:spLocks noChangeArrowheads="1"/>
          </p:cNvSpPr>
          <p:nvPr/>
        </p:nvSpPr>
        <p:spPr bwMode="auto">
          <a:xfrm rot="600000" flipV="1">
            <a:off x="6588125" y="2133600"/>
            <a:ext cx="168275" cy="1763713"/>
          </a:xfrm>
          <a:prstGeom prst="can">
            <a:avLst>
              <a:gd name="adj" fmla="val 42361"/>
            </a:avLst>
          </a:prstGeom>
          <a:solidFill>
            <a:srgbClr val="FF99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24597" name="Group 21"/>
          <p:cNvGrpSpPr>
            <a:grpSpLocks/>
          </p:cNvGrpSpPr>
          <p:nvPr/>
        </p:nvGrpSpPr>
        <p:grpSpPr bwMode="auto">
          <a:xfrm>
            <a:off x="2124075" y="2205038"/>
            <a:ext cx="676275" cy="1943100"/>
            <a:chOff x="1610" y="1570"/>
            <a:chExt cx="426" cy="1224"/>
          </a:xfrm>
        </p:grpSpPr>
        <p:sp>
          <p:nvSpPr>
            <p:cNvPr id="24598" name="AutoShape 22"/>
            <p:cNvSpPr>
              <a:spLocks noChangeArrowheads="1"/>
            </p:cNvSpPr>
            <p:nvPr/>
          </p:nvSpPr>
          <p:spPr bwMode="auto">
            <a:xfrm rot="600000" flipV="1">
              <a:off x="1675" y="1683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4599" name="AutoShape 23"/>
            <p:cNvSpPr>
              <a:spLocks noChangeArrowheads="1"/>
            </p:cNvSpPr>
            <p:nvPr/>
          </p:nvSpPr>
          <p:spPr bwMode="auto">
            <a:xfrm rot="600000" flipV="1">
              <a:off x="1762" y="1676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4600" name="AutoShape 24"/>
            <p:cNvSpPr>
              <a:spLocks noChangeArrowheads="1"/>
            </p:cNvSpPr>
            <p:nvPr/>
          </p:nvSpPr>
          <p:spPr bwMode="auto">
            <a:xfrm rot="600000" flipV="1">
              <a:off x="1856" y="1676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4601" name="AutoShape 25"/>
            <p:cNvSpPr>
              <a:spLocks noChangeArrowheads="1"/>
            </p:cNvSpPr>
            <p:nvPr/>
          </p:nvSpPr>
          <p:spPr bwMode="auto">
            <a:xfrm rot="600000" flipV="1">
              <a:off x="1610" y="1636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4602" name="AutoShape 26"/>
            <p:cNvSpPr>
              <a:spLocks noChangeArrowheads="1"/>
            </p:cNvSpPr>
            <p:nvPr/>
          </p:nvSpPr>
          <p:spPr bwMode="auto">
            <a:xfrm rot="600000" flipV="1">
              <a:off x="1711" y="1623"/>
              <a:ext cx="107" cy="1111"/>
            </a:xfrm>
            <a:prstGeom prst="can">
              <a:avLst>
                <a:gd name="adj" fmla="val 41965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4603" name="AutoShape 27"/>
            <p:cNvSpPr>
              <a:spLocks noChangeArrowheads="1"/>
            </p:cNvSpPr>
            <p:nvPr/>
          </p:nvSpPr>
          <p:spPr bwMode="auto">
            <a:xfrm rot="600000" flipV="1">
              <a:off x="1813" y="1623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4604" name="AutoShape 28"/>
            <p:cNvSpPr>
              <a:spLocks noChangeArrowheads="1"/>
            </p:cNvSpPr>
            <p:nvPr/>
          </p:nvSpPr>
          <p:spPr bwMode="auto">
            <a:xfrm rot="600000" flipV="1">
              <a:off x="1914" y="1630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4605" name="AutoShape 29"/>
            <p:cNvSpPr>
              <a:spLocks noChangeArrowheads="1"/>
            </p:cNvSpPr>
            <p:nvPr/>
          </p:nvSpPr>
          <p:spPr bwMode="auto">
            <a:xfrm rot="600000" flipV="1">
              <a:off x="1668" y="1577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4606" name="AutoShape 30"/>
            <p:cNvSpPr>
              <a:spLocks noChangeArrowheads="1"/>
            </p:cNvSpPr>
            <p:nvPr/>
          </p:nvSpPr>
          <p:spPr bwMode="auto">
            <a:xfrm rot="600000" flipV="1">
              <a:off x="1762" y="1570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4607" name="AutoShape 31"/>
            <p:cNvSpPr>
              <a:spLocks noChangeArrowheads="1"/>
            </p:cNvSpPr>
            <p:nvPr/>
          </p:nvSpPr>
          <p:spPr bwMode="auto">
            <a:xfrm rot="600000" flipV="1">
              <a:off x="1863" y="1577"/>
              <a:ext cx="107" cy="1111"/>
            </a:xfrm>
            <a:prstGeom prst="can">
              <a:avLst>
                <a:gd name="adj" fmla="val 41965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4608" name="Freeform 32"/>
            <p:cNvSpPr>
              <a:spLocks/>
            </p:cNvSpPr>
            <p:nvPr/>
          </p:nvSpPr>
          <p:spPr bwMode="auto">
            <a:xfrm>
              <a:off x="1640" y="1984"/>
              <a:ext cx="396" cy="158"/>
            </a:xfrm>
            <a:custGeom>
              <a:avLst/>
              <a:gdLst>
                <a:gd name="T0" fmla="*/ 0 w 420"/>
                <a:gd name="T1" fmla="*/ 133 h 153"/>
                <a:gd name="T2" fmla="*/ 42 w 420"/>
                <a:gd name="T3" fmla="*/ 103 h 153"/>
                <a:gd name="T4" fmla="*/ 114 w 420"/>
                <a:gd name="T5" fmla="*/ 55 h 153"/>
                <a:gd name="T6" fmla="*/ 168 w 420"/>
                <a:gd name="T7" fmla="*/ 31 h 153"/>
                <a:gd name="T8" fmla="*/ 240 w 420"/>
                <a:gd name="T9" fmla="*/ 37 h 153"/>
                <a:gd name="T10" fmla="*/ 216 w 420"/>
                <a:gd name="T11" fmla="*/ 67 h 153"/>
                <a:gd name="T12" fmla="*/ 180 w 420"/>
                <a:gd name="T13" fmla="*/ 55 h 153"/>
                <a:gd name="T14" fmla="*/ 162 w 420"/>
                <a:gd name="T15" fmla="*/ 49 h 153"/>
                <a:gd name="T16" fmla="*/ 222 w 420"/>
                <a:gd name="T17" fmla="*/ 19 h 153"/>
                <a:gd name="T18" fmla="*/ 240 w 420"/>
                <a:gd name="T19" fmla="*/ 25 h 153"/>
                <a:gd name="T20" fmla="*/ 258 w 420"/>
                <a:gd name="T21" fmla="*/ 37 h 153"/>
                <a:gd name="T22" fmla="*/ 294 w 420"/>
                <a:gd name="T23" fmla="*/ 49 h 153"/>
                <a:gd name="T24" fmla="*/ 324 w 420"/>
                <a:gd name="T25" fmla="*/ 43 h 153"/>
                <a:gd name="T26" fmla="*/ 300 w 420"/>
                <a:gd name="T27" fmla="*/ 1 h 153"/>
                <a:gd name="T28" fmla="*/ 258 w 420"/>
                <a:gd name="T29" fmla="*/ 7 h 153"/>
                <a:gd name="T30" fmla="*/ 246 w 420"/>
                <a:gd name="T31" fmla="*/ 37 h 153"/>
                <a:gd name="T32" fmla="*/ 282 w 420"/>
                <a:gd name="T33" fmla="*/ 49 h 153"/>
                <a:gd name="T34" fmla="*/ 372 w 420"/>
                <a:gd name="T35" fmla="*/ 85 h 153"/>
                <a:gd name="T36" fmla="*/ 408 w 420"/>
                <a:gd name="T37" fmla="*/ 133 h 153"/>
                <a:gd name="T38" fmla="*/ 420 w 420"/>
                <a:gd name="T39" fmla="*/ 15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0" h="153">
                  <a:moveTo>
                    <a:pt x="0" y="133"/>
                  </a:moveTo>
                  <a:cubicBezTo>
                    <a:pt x="10" y="103"/>
                    <a:pt x="0" y="117"/>
                    <a:pt x="42" y="103"/>
                  </a:cubicBezTo>
                  <a:cubicBezTo>
                    <a:pt x="68" y="94"/>
                    <a:pt x="88" y="64"/>
                    <a:pt x="114" y="55"/>
                  </a:cubicBezTo>
                  <a:cubicBezTo>
                    <a:pt x="157" y="41"/>
                    <a:pt x="139" y="50"/>
                    <a:pt x="168" y="31"/>
                  </a:cubicBezTo>
                  <a:cubicBezTo>
                    <a:pt x="192" y="33"/>
                    <a:pt x="218" y="27"/>
                    <a:pt x="240" y="37"/>
                  </a:cubicBezTo>
                  <a:cubicBezTo>
                    <a:pt x="273" y="52"/>
                    <a:pt x="223" y="65"/>
                    <a:pt x="216" y="67"/>
                  </a:cubicBezTo>
                  <a:cubicBezTo>
                    <a:pt x="204" y="63"/>
                    <a:pt x="192" y="59"/>
                    <a:pt x="180" y="55"/>
                  </a:cubicBezTo>
                  <a:cubicBezTo>
                    <a:pt x="174" y="53"/>
                    <a:pt x="162" y="49"/>
                    <a:pt x="162" y="49"/>
                  </a:cubicBezTo>
                  <a:cubicBezTo>
                    <a:pt x="146" y="0"/>
                    <a:pt x="173" y="14"/>
                    <a:pt x="222" y="19"/>
                  </a:cubicBezTo>
                  <a:cubicBezTo>
                    <a:pt x="228" y="21"/>
                    <a:pt x="234" y="22"/>
                    <a:pt x="240" y="25"/>
                  </a:cubicBezTo>
                  <a:cubicBezTo>
                    <a:pt x="246" y="28"/>
                    <a:pt x="251" y="34"/>
                    <a:pt x="258" y="37"/>
                  </a:cubicBezTo>
                  <a:cubicBezTo>
                    <a:pt x="270" y="42"/>
                    <a:pt x="294" y="49"/>
                    <a:pt x="294" y="49"/>
                  </a:cubicBezTo>
                  <a:cubicBezTo>
                    <a:pt x="304" y="47"/>
                    <a:pt x="316" y="49"/>
                    <a:pt x="324" y="43"/>
                  </a:cubicBezTo>
                  <a:cubicBezTo>
                    <a:pt x="350" y="26"/>
                    <a:pt x="311" y="5"/>
                    <a:pt x="300" y="1"/>
                  </a:cubicBezTo>
                  <a:cubicBezTo>
                    <a:pt x="286" y="3"/>
                    <a:pt x="272" y="3"/>
                    <a:pt x="258" y="7"/>
                  </a:cubicBezTo>
                  <a:cubicBezTo>
                    <a:pt x="248" y="10"/>
                    <a:pt x="226" y="23"/>
                    <a:pt x="246" y="37"/>
                  </a:cubicBezTo>
                  <a:cubicBezTo>
                    <a:pt x="256" y="44"/>
                    <a:pt x="270" y="45"/>
                    <a:pt x="282" y="49"/>
                  </a:cubicBezTo>
                  <a:cubicBezTo>
                    <a:pt x="313" y="59"/>
                    <a:pt x="342" y="75"/>
                    <a:pt x="372" y="85"/>
                  </a:cubicBezTo>
                  <a:cubicBezTo>
                    <a:pt x="386" y="106"/>
                    <a:pt x="386" y="119"/>
                    <a:pt x="408" y="133"/>
                  </a:cubicBezTo>
                  <a:cubicBezTo>
                    <a:pt x="415" y="153"/>
                    <a:pt x="408" y="151"/>
                    <a:pt x="420" y="151"/>
                  </a:cubicBezTo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24609" name="Group 33"/>
          <p:cNvGrpSpPr>
            <a:grpSpLocks/>
          </p:cNvGrpSpPr>
          <p:nvPr/>
        </p:nvGrpSpPr>
        <p:grpSpPr bwMode="auto">
          <a:xfrm>
            <a:off x="1187450" y="2205038"/>
            <a:ext cx="676275" cy="1943100"/>
            <a:chOff x="1610" y="1570"/>
            <a:chExt cx="426" cy="1224"/>
          </a:xfrm>
        </p:grpSpPr>
        <p:sp>
          <p:nvSpPr>
            <p:cNvPr id="24610" name="AutoShape 34"/>
            <p:cNvSpPr>
              <a:spLocks noChangeArrowheads="1"/>
            </p:cNvSpPr>
            <p:nvPr/>
          </p:nvSpPr>
          <p:spPr bwMode="auto">
            <a:xfrm rot="600000" flipV="1">
              <a:off x="1675" y="1683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4611" name="AutoShape 35"/>
            <p:cNvSpPr>
              <a:spLocks noChangeArrowheads="1"/>
            </p:cNvSpPr>
            <p:nvPr/>
          </p:nvSpPr>
          <p:spPr bwMode="auto">
            <a:xfrm rot="600000" flipV="1">
              <a:off x="1762" y="1676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4612" name="AutoShape 36"/>
            <p:cNvSpPr>
              <a:spLocks noChangeArrowheads="1"/>
            </p:cNvSpPr>
            <p:nvPr/>
          </p:nvSpPr>
          <p:spPr bwMode="auto">
            <a:xfrm rot="600000" flipV="1">
              <a:off x="1856" y="1676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4613" name="AutoShape 37"/>
            <p:cNvSpPr>
              <a:spLocks noChangeArrowheads="1"/>
            </p:cNvSpPr>
            <p:nvPr/>
          </p:nvSpPr>
          <p:spPr bwMode="auto">
            <a:xfrm rot="600000" flipV="1">
              <a:off x="1610" y="1636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4614" name="AutoShape 38"/>
            <p:cNvSpPr>
              <a:spLocks noChangeArrowheads="1"/>
            </p:cNvSpPr>
            <p:nvPr/>
          </p:nvSpPr>
          <p:spPr bwMode="auto">
            <a:xfrm rot="600000" flipV="1">
              <a:off x="1711" y="1623"/>
              <a:ext cx="107" cy="1111"/>
            </a:xfrm>
            <a:prstGeom prst="can">
              <a:avLst>
                <a:gd name="adj" fmla="val 41965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4615" name="AutoShape 39"/>
            <p:cNvSpPr>
              <a:spLocks noChangeArrowheads="1"/>
            </p:cNvSpPr>
            <p:nvPr/>
          </p:nvSpPr>
          <p:spPr bwMode="auto">
            <a:xfrm rot="600000" flipV="1">
              <a:off x="1813" y="1623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4616" name="AutoShape 40"/>
            <p:cNvSpPr>
              <a:spLocks noChangeArrowheads="1"/>
            </p:cNvSpPr>
            <p:nvPr/>
          </p:nvSpPr>
          <p:spPr bwMode="auto">
            <a:xfrm rot="600000" flipV="1">
              <a:off x="1914" y="1630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4617" name="AutoShape 41"/>
            <p:cNvSpPr>
              <a:spLocks noChangeArrowheads="1"/>
            </p:cNvSpPr>
            <p:nvPr/>
          </p:nvSpPr>
          <p:spPr bwMode="auto">
            <a:xfrm rot="600000" flipV="1">
              <a:off x="1668" y="1577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4618" name="AutoShape 42"/>
            <p:cNvSpPr>
              <a:spLocks noChangeArrowheads="1"/>
            </p:cNvSpPr>
            <p:nvPr/>
          </p:nvSpPr>
          <p:spPr bwMode="auto">
            <a:xfrm rot="600000" flipV="1">
              <a:off x="1762" y="1570"/>
              <a:ext cx="106" cy="1111"/>
            </a:xfrm>
            <a:prstGeom prst="can">
              <a:avLst>
                <a:gd name="adj" fmla="val 4236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4619" name="AutoShape 43"/>
            <p:cNvSpPr>
              <a:spLocks noChangeArrowheads="1"/>
            </p:cNvSpPr>
            <p:nvPr/>
          </p:nvSpPr>
          <p:spPr bwMode="auto">
            <a:xfrm rot="600000" flipV="1">
              <a:off x="1863" y="1577"/>
              <a:ext cx="107" cy="1111"/>
            </a:xfrm>
            <a:prstGeom prst="can">
              <a:avLst>
                <a:gd name="adj" fmla="val 41965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4620" name="Freeform 44"/>
            <p:cNvSpPr>
              <a:spLocks/>
            </p:cNvSpPr>
            <p:nvPr/>
          </p:nvSpPr>
          <p:spPr bwMode="auto">
            <a:xfrm>
              <a:off x="1640" y="1984"/>
              <a:ext cx="396" cy="158"/>
            </a:xfrm>
            <a:custGeom>
              <a:avLst/>
              <a:gdLst>
                <a:gd name="T0" fmla="*/ 0 w 420"/>
                <a:gd name="T1" fmla="*/ 133 h 153"/>
                <a:gd name="T2" fmla="*/ 42 w 420"/>
                <a:gd name="T3" fmla="*/ 103 h 153"/>
                <a:gd name="T4" fmla="*/ 114 w 420"/>
                <a:gd name="T5" fmla="*/ 55 h 153"/>
                <a:gd name="T6" fmla="*/ 168 w 420"/>
                <a:gd name="T7" fmla="*/ 31 h 153"/>
                <a:gd name="T8" fmla="*/ 240 w 420"/>
                <a:gd name="T9" fmla="*/ 37 h 153"/>
                <a:gd name="T10" fmla="*/ 216 w 420"/>
                <a:gd name="T11" fmla="*/ 67 h 153"/>
                <a:gd name="T12" fmla="*/ 180 w 420"/>
                <a:gd name="T13" fmla="*/ 55 h 153"/>
                <a:gd name="T14" fmla="*/ 162 w 420"/>
                <a:gd name="T15" fmla="*/ 49 h 153"/>
                <a:gd name="T16" fmla="*/ 222 w 420"/>
                <a:gd name="T17" fmla="*/ 19 h 153"/>
                <a:gd name="T18" fmla="*/ 240 w 420"/>
                <a:gd name="T19" fmla="*/ 25 h 153"/>
                <a:gd name="T20" fmla="*/ 258 w 420"/>
                <a:gd name="T21" fmla="*/ 37 h 153"/>
                <a:gd name="T22" fmla="*/ 294 w 420"/>
                <a:gd name="T23" fmla="*/ 49 h 153"/>
                <a:gd name="T24" fmla="*/ 324 w 420"/>
                <a:gd name="T25" fmla="*/ 43 h 153"/>
                <a:gd name="T26" fmla="*/ 300 w 420"/>
                <a:gd name="T27" fmla="*/ 1 h 153"/>
                <a:gd name="T28" fmla="*/ 258 w 420"/>
                <a:gd name="T29" fmla="*/ 7 h 153"/>
                <a:gd name="T30" fmla="*/ 246 w 420"/>
                <a:gd name="T31" fmla="*/ 37 h 153"/>
                <a:gd name="T32" fmla="*/ 282 w 420"/>
                <a:gd name="T33" fmla="*/ 49 h 153"/>
                <a:gd name="T34" fmla="*/ 372 w 420"/>
                <a:gd name="T35" fmla="*/ 85 h 153"/>
                <a:gd name="T36" fmla="*/ 408 w 420"/>
                <a:gd name="T37" fmla="*/ 133 h 153"/>
                <a:gd name="T38" fmla="*/ 420 w 420"/>
                <a:gd name="T39" fmla="*/ 15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0" h="153">
                  <a:moveTo>
                    <a:pt x="0" y="133"/>
                  </a:moveTo>
                  <a:cubicBezTo>
                    <a:pt x="10" y="103"/>
                    <a:pt x="0" y="117"/>
                    <a:pt x="42" y="103"/>
                  </a:cubicBezTo>
                  <a:cubicBezTo>
                    <a:pt x="68" y="94"/>
                    <a:pt x="88" y="64"/>
                    <a:pt x="114" y="55"/>
                  </a:cubicBezTo>
                  <a:cubicBezTo>
                    <a:pt x="157" y="41"/>
                    <a:pt x="139" y="50"/>
                    <a:pt x="168" y="31"/>
                  </a:cubicBezTo>
                  <a:cubicBezTo>
                    <a:pt x="192" y="33"/>
                    <a:pt x="218" y="27"/>
                    <a:pt x="240" y="37"/>
                  </a:cubicBezTo>
                  <a:cubicBezTo>
                    <a:pt x="273" y="52"/>
                    <a:pt x="223" y="65"/>
                    <a:pt x="216" y="67"/>
                  </a:cubicBezTo>
                  <a:cubicBezTo>
                    <a:pt x="204" y="63"/>
                    <a:pt x="192" y="59"/>
                    <a:pt x="180" y="55"/>
                  </a:cubicBezTo>
                  <a:cubicBezTo>
                    <a:pt x="174" y="53"/>
                    <a:pt x="162" y="49"/>
                    <a:pt x="162" y="49"/>
                  </a:cubicBezTo>
                  <a:cubicBezTo>
                    <a:pt x="146" y="0"/>
                    <a:pt x="173" y="14"/>
                    <a:pt x="222" y="19"/>
                  </a:cubicBezTo>
                  <a:cubicBezTo>
                    <a:pt x="228" y="21"/>
                    <a:pt x="234" y="22"/>
                    <a:pt x="240" y="25"/>
                  </a:cubicBezTo>
                  <a:cubicBezTo>
                    <a:pt x="246" y="28"/>
                    <a:pt x="251" y="34"/>
                    <a:pt x="258" y="37"/>
                  </a:cubicBezTo>
                  <a:cubicBezTo>
                    <a:pt x="270" y="42"/>
                    <a:pt x="294" y="49"/>
                    <a:pt x="294" y="49"/>
                  </a:cubicBezTo>
                  <a:cubicBezTo>
                    <a:pt x="304" y="47"/>
                    <a:pt x="316" y="49"/>
                    <a:pt x="324" y="43"/>
                  </a:cubicBezTo>
                  <a:cubicBezTo>
                    <a:pt x="350" y="26"/>
                    <a:pt x="311" y="5"/>
                    <a:pt x="300" y="1"/>
                  </a:cubicBezTo>
                  <a:cubicBezTo>
                    <a:pt x="286" y="3"/>
                    <a:pt x="272" y="3"/>
                    <a:pt x="258" y="7"/>
                  </a:cubicBezTo>
                  <a:cubicBezTo>
                    <a:pt x="248" y="10"/>
                    <a:pt x="226" y="23"/>
                    <a:pt x="246" y="37"/>
                  </a:cubicBezTo>
                  <a:cubicBezTo>
                    <a:pt x="256" y="44"/>
                    <a:pt x="270" y="45"/>
                    <a:pt x="282" y="49"/>
                  </a:cubicBezTo>
                  <a:cubicBezTo>
                    <a:pt x="313" y="59"/>
                    <a:pt x="342" y="75"/>
                    <a:pt x="372" y="85"/>
                  </a:cubicBezTo>
                  <a:cubicBezTo>
                    <a:pt x="386" y="106"/>
                    <a:pt x="386" y="119"/>
                    <a:pt x="408" y="133"/>
                  </a:cubicBezTo>
                  <a:cubicBezTo>
                    <a:pt x="415" y="153"/>
                    <a:pt x="408" y="151"/>
                    <a:pt x="420" y="151"/>
                  </a:cubicBezTo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24635" name="Text Box 59"/>
          <p:cNvSpPr txBox="1">
            <a:spLocks noChangeArrowheads="1"/>
          </p:cNvSpPr>
          <p:nvPr/>
        </p:nvSpPr>
        <p:spPr bwMode="auto">
          <a:xfrm>
            <a:off x="1908175" y="4149725"/>
            <a:ext cx="4751388" cy="1465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600" dirty="0">
                <a:solidFill>
                  <a:srgbClr val="000000"/>
                </a:solidFill>
              </a:rPr>
              <a:t>三十五是（ ）个十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600" dirty="0">
                <a:solidFill>
                  <a:srgbClr val="000000"/>
                </a:solidFill>
              </a:rPr>
              <a:t>和（  ）个一组成的</a:t>
            </a:r>
            <a:r>
              <a:rPr lang="en-US" altLang="zh-CN" sz="3600" dirty="0">
                <a:solidFill>
                  <a:srgbClr val="000000"/>
                </a:solidFill>
              </a:rPr>
              <a:t>.</a:t>
            </a:r>
          </a:p>
        </p:txBody>
      </p:sp>
      <p:sp>
        <p:nvSpPr>
          <p:cNvPr id="24637" name="Text Box 61"/>
          <p:cNvSpPr txBox="1">
            <a:spLocks noChangeArrowheads="1"/>
          </p:cNvSpPr>
          <p:nvPr/>
        </p:nvSpPr>
        <p:spPr bwMode="auto">
          <a:xfrm>
            <a:off x="4140200" y="4149725"/>
            <a:ext cx="5048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600" b="1">
                <a:solidFill>
                  <a:srgbClr val="000000"/>
                </a:solidFill>
              </a:rPr>
              <a:t>3</a:t>
            </a:r>
          </a:p>
        </p:txBody>
      </p:sp>
      <p:sp>
        <p:nvSpPr>
          <p:cNvPr id="24639" name="Text Box 63"/>
          <p:cNvSpPr txBox="1">
            <a:spLocks noChangeArrowheads="1"/>
          </p:cNvSpPr>
          <p:nvPr/>
        </p:nvSpPr>
        <p:spPr bwMode="auto">
          <a:xfrm>
            <a:off x="2843213" y="4941888"/>
            <a:ext cx="576262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4000">
                <a:solidFill>
                  <a:srgbClr val="000000"/>
                </a:solidFill>
              </a:rPr>
              <a:t>5</a:t>
            </a:r>
          </a:p>
        </p:txBody>
      </p:sp>
      <p:sp>
        <p:nvSpPr>
          <p:cNvPr id="24640" name="Text Box 64"/>
          <p:cNvSpPr txBox="1">
            <a:spLocks noChangeArrowheads="1"/>
          </p:cNvSpPr>
          <p:nvPr/>
        </p:nvSpPr>
        <p:spPr bwMode="auto">
          <a:xfrm>
            <a:off x="1835150" y="1484313"/>
            <a:ext cx="194468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600" b="1">
                <a:solidFill>
                  <a:srgbClr val="000000"/>
                </a:solidFill>
              </a:rPr>
              <a:t>3</a:t>
            </a:r>
            <a:r>
              <a:rPr lang="zh-CN" altLang="en-US" sz="3600" b="1">
                <a:solidFill>
                  <a:srgbClr val="000000"/>
                </a:solidFill>
              </a:rPr>
              <a:t>个十</a:t>
            </a:r>
          </a:p>
        </p:txBody>
      </p:sp>
      <p:sp>
        <p:nvSpPr>
          <p:cNvPr id="24641" name="Text Box 65"/>
          <p:cNvSpPr txBox="1">
            <a:spLocks noChangeArrowheads="1"/>
          </p:cNvSpPr>
          <p:nvPr/>
        </p:nvSpPr>
        <p:spPr bwMode="auto">
          <a:xfrm>
            <a:off x="5076825" y="1341438"/>
            <a:ext cx="194468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600" b="1">
                <a:solidFill>
                  <a:srgbClr val="000000"/>
                </a:solidFill>
              </a:rPr>
              <a:t>5</a:t>
            </a:r>
            <a:r>
              <a:rPr lang="zh-CN" altLang="en-US" sz="3600" b="1">
                <a:solidFill>
                  <a:srgbClr val="000000"/>
                </a:solidFill>
              </a:rPr>
              <a:t>个一</a:t>
            </a:r>
          </a:p>
        </p:txBody>
      </p:sp>
    </p:spTree>
    <p:extLst>
      <p:ext uri="{BB962C8B-B14F-4D97-AF65-F5344CB8AC3E}">
        <p14:creationId xmlns:p14="http://schemas.microsoft.com/office/powerpoint/2010/main" val="1222037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4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4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4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4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4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4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46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46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46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46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46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4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5" dur="500"/>
                                        <p:tgtEl>
                                          <p:spTgt spid="24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0" dur="500"/>
                                        <p:tgtEl>
                                          <p:spTgt spid="24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 animBg="1"/>
      <p:bldP spid="24593" grpId="0" animBg="1"/>
      <p:bldP spid="24594" grpId="0" animBg="1"/>
      <p:bldP spid="24595" grpId="0" animBg="1"/>
      <p:bldP spid="24596" grpId="0" animBg="1"/>
      <p:bldP spid="24635" grpId="0"/>
      <p:bldP spid="24637" grpId="0"/>
      <p:bldP spid="24639" grpId="0"/>
      <p:bldP spid="24640" grpId="0"/>
      <p:bldP spid="24641" grpId="0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233</Words>
  <Application>Microsoft Office PowerPoint</Application>
  <PresentationFormat>全屏显示(4:3)</PresentationFormat>
  <Paragraphs>91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5" baseType="lpstr">
      <vt:lpstr>华文新魏</vt:lpstr>
      <vt:lpstr>楷体_GB2312</vt:lpstr>
      <vt:lpstr>隶书</vt:lpstr>
      <vt:lpstr>宋体</vt:lpstr>
      <vt:lpstr>Arial</vt:lpstr>
      <vt:lpstr>Calibri</vt:lpstr>
      <vt:lpstr>Times New Roman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2015-05-08T06:32:11Z</dcterms:created>
  <dcterms:modified xsi:type="dcterms:W3CDTF">2016-08-03T06:45:41Z</dcterms:modified>
</cp:coreProperties>
</file>