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85" r:id="rId2"/>
    <p:sldId id="287" r:id="rId3"/>
    <p:sldId id="288" r:id="rId4"/>
    <p:sldId id="289" r:id="rId5"/>
    <p:sldId id="290" r:id="rId6"/>
    <p:sldId id="291" r:id="rId7"/>
    <p:sldId id="293" r:id="rId8"/>
    <p:sldId id="294" r:id="rId9"/>
    <p:sldId id="295" r:id="rId10"/>
    <p:sldId id="264" r:id="rId11"/>
    <p:sldId id="298" r:id="rId12"/>
    <p:sldId id="296" r:id="rId13"/>
    <p:sldId id="297" r:id="rId14"/>
    <p:sldId id="278" r:id="rId15"/>
  </p:sldIdLst>
  <p:sldSz cx="9144000" cy="6858000" type="screen4x3"/>
  <p:notesSz cx="6858000" cy="9144000"/>
  <p:defaultTextStyle>
    <a:defPPr>
      <a:defRPr lang="zh-CN"/>
    </a:defPPr>
    <a:lvl1pPr marL="0" lvl="0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6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CC"/>
    <a:srgbClr val="66FF33"/>
    <a:srgbClr val="FFFF00"/>
    <a:srgbClr val="FF3300"/>
    <a:srgbClr val="FFFF99"/>
    <a:srgbClr val="FF00FF"/>
    <a:srgbClr val="00FFFF"/>
    <a:srgbClr val="00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67" d="100"/>
          <a:sy n="67" d="100"/>
        </p:scale>
        <p:origin x="1476" y="72"/>
      </p:cViewPr>
      <p:guideLst>
        <p:guide orient="horz" pos="2160"/>
        <p:guide pos="2862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 showFormatting="0"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20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Char char="•"/>
            </a:pPr>
            <a:fld id="{9A0DB2DC-4C9A-4742-B13C-FB6460FD3503}" type="slidenum">
              <a:rPr lang="zh-CN" altLang="zh-CN" dirty="0">
                <a:latin typeface="Arial" panose="020B0604020202020204" pitchFamily="34" charset="0"/>
              </a:rPr>
              <a:t>‹#›</a:t>
            </a:fld>
            <a:endParaRPr lang="zh-CN" altLang="zh-CN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Char char="•"/>
            </a:pPr>
            <a:fld id="{9A0DB2DC-4C9A-4742-B13C-FB6460FD3503}" type="slidenum">
              <a:rPr lang="zh-CN" altLang="zh-CN" dirty="0">
                <a:latin typeface="Arial" panose="020B0604020202020204" pitchFamily="34" charset="0"/>
              </a:rPr>
              <a:t>‹#›</a:t>
            </a:fld>
            <a:endParaRPr lang="zh-CN" altLang="zh-CN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Char char="•"/>
            </a:pPr>
            <a:fld id="{9A0DB2DC-4C9A-4742-B13C-FB6460FD3503}" type="slidenum">
              <a:rPr lang="zh-CN" altLang="zh-CN" dirty="0">
                <a:latin typeface="Arial" panose="020B0604020202020204" pitchFamily="34" charset="0"/>
              </a:rPr>
              <a:t>‹#›</a:t>
            </a:fld>
            <a:endParaRPr lang="zh-CN" altLang="zh-CN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Char char="•"/>
            </a:pPr>
            <a:fld id="{9A0DB2DC-4C9A-4742-B13C-FB6460FD3503}" type="slidenum">
              <a:rPr lang="zh-CN" altLang="zh-CN" dirty="0">
                <a:latin typeface="Arial" panose="020B0604020202020204" pitchFamily="34" charset="0"/>
              </a:rPr>
              <a:t>‹#›</a:t>
            </a:fld>
            <a:endParaRPr lang="zh-CN" altLang="zh-CN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Char char="•"/>
            </a:pPr>
            <a:fld id="{9A0DB2DC-4C9A-4742-B13C-FB6460FD3503}" type="slidenum">
              <a:rPr lang="zh-CN" altLang="zh-CN" dirty="0">
                <a:latin typeface="Arial" panose="020B0604020202020204" pitchFamily="34" charset="0"/>
              </a:rPr>
              <a:t>‹#›</a:t>
            </a:fld>
            <a:endParaRPr lang="zh-CN" altLang="zh-CN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Char char="•"/>
            </a:pPr>
            <a:fld id="{9A0DB2DC-4C9A-4742-B13C-FB6460FD3503}" type="slidenum">
              <a:rPr lang="zh-CN" altLang="zh-CN" dirty="0">
                <a:latin typeface="Arial" panose="020B0604020202020204" pitchFamily="34" charset="0"/>
              </a:rPr>
              <a:t>‹#›</a:t>
            </a:fld>
            <a:endParaRPr lang="zh-CN" altLang="zh-CN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Char char="•"/>
            </a:pPr>
            <a:fld id="{9A0DB2DC-4C9A-4742-B13C-FB6460FD3503}" type="slidenum">
              <a:rPr lang="zh-CN" altLang="zh-CN" dirty="0">
                <a:latin typeface="Arial" panose="020B0604020202020204" pitchFamily="34" charset="0"/>
              </a:rPr>
              <a:t>‹#›</a:t>
            </a:fld>
            <a:endParaRPr lang="zh-CN" altLang="zh-CN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Char char="•"/>
            </a:pPr>
            <a:fld id="{9A0DB2DC-4C9A-4742-B13C-FB6460FD3503}" type="slidenum">
              <a:rPr lang="zh-CN" altLang="zh-CN" dirty="0">
                <a:latin typeface="Arial" panose="020B0604020202020204" pitchFamily="34" charset="0"/>
              </a:rPr>
              <a:t>‹#›</a:t>
            </a:fld>
            <a:endParaRPr lang="zh-CN" altLang="zh-CN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Char char="•"/>
            </a:pPr>
            <a:fld id="{9A0DB2DC-4C9A-4742-B13C-FB6460FD3503}" type="slidenum">
              <a:rPr lang="zh-CN" altLang="zh-CN" dirty="0">
                <a:latin typeface="Arial" panose="020B0604020202020204" pitchFamily="34" charset="0"/>
              </a:rPr>
              <a:t>‹#›</a:t>
            </a:fld>
            <a:endParaRPr lang="zh-CN" altLang="zh-CN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Char char="•"/>
            </a:pPr>
            <a:fld id="{9A0DB2DC-4C9A-4742-B13C-FB6460FD3503}" type="slidenum">
              <a:rPr lang="zh-CN" altLang="zh-CN" dirty="0">
                <a:latin typeface="Arial" panose="020B0604020202020204" pitchFamily="34" charset="0"/>
              </a:rPr>
              <a:t>‹#›</a:t>
            </a:fld>
            <a:endParaRPr lang="zh-CN" altLang="zh-CN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200" b="0" i="0" u="none" strike="noStrike" kern="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Char char="•"/>
            </a:pPr>
            <a:fld id="{9A0DB2DC-4C9A-4742-B13C-FB6460FD3503}" type="slidenum">
              <a:rPr lang="zh-CN" altLang="zh-CN" dirty="0">
                <a:latin typeface="Arial" panose="020B0604020202020204" pitchFamily="34" charset="0"/>
              </a:rPr>
              <a:t>‹#›</a:t>
            </a:fld>
            <a:endParaRPr lang="zh-CN" altLang="zh-CN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zh-CN" altLang="zh-CN" dirty="0"/>
              <a:t>单击此处编辑母版标题样式</a:t>
            </a:r>
          </a:p>
        </p:txBody>
      </p:sp>
      <p:sp>
        <p:nvSpPr>
          <p:cNvPr id="1027" name="Rectangle 3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zh-CN" altLang="zh-CN" dirty="0"/>
              <a:t>单击此处编辑母版文本样式</a:t>
            </a:r>
          </a:p>
          <a:p>
            <a:pPr lvl="1"/>
            <a:r>
              <a:rPr lang="zh-CN" altLang="zh-CN" dirty="0"/>
              <a:t>第二级</a:t>
            </a:r>
          </a:p>
          <a:p>
            <a:pPr lvl="2"/>
            <a:r>
              <a:rPr lang="zh-CN" altLang="zh-CN" dirty="0"/>
              <a:t>第三级</a:t>
            </a:r>
          </a:p>
          <a:p>
            <a:pPr lvl="3"/>
            <a:r>
              <a:rPr lang="zh-CN" altLang="zh-CN" dirty="0"/>
              <a:t>第四级</a:t>
            </a:r>
          </a:p>
          <a:p>
            <a:pPr lvl="4"/>
            <a:r>
              <a:rPr lang="zh-CN" altLang="zh-CN" dirty="0"/>
              <a:t>第五级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l" eaLnBrk="1" hangingPunct="1">
              <a:buFont typeface="Arial" panose="020B0604020202020204" pitchFamily="34" charset="0"/>
              <a:buNone/>
              <a:defRPr sz="1400"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ctr" eaLnBrk="1" hangingPunct="1">
              <a:buFont typeface="Arial" panose="020B0604020202020204" pitchFamily="34" charset="0"/>
              <a:buNone/>
              <a:defRPr sz="1400">
                <a:latin typeface="Arial" panose="020B0604020202020204" pitchFamily="34" charset="0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>
              <a:defRPr sz="1400"/>
            </a:lvl1pPr>
          </a:lstStyle>
          <a:p>
            <a:pPr lvl="0" eaLnBrk="1" hangingPunct="1">
              <a:buChar char="•"/>
            </a:pPr>
            <a:fld id="{9A0DB2DC-4C9A-4742-B13C-FB6460FD3503}" type="slidenum">
              <a:rPr lang="zh-CN" altLang="zh-CN" dirty="0">
                <a:latin typeface="Arial" panose="020B0604020202020204" pitchFamily="34" charset="0"/>
              </a:rPr>
              <a:t>‹#›</a:t>
            </a:fld>
            <a:endParaRPr lang="zh-CN" altLang="zh-CN" dirty="0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G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gkt2_01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23812"/>
            <a:ext cx="9752013" cy="73120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051" name="Picture 7" descr="http://p3.so.qhmsg.com/bdr/_240_/t01e9e9c0010686f888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786938" cy="731678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" name="TextBox 4"/>
          <p:cNvSpPr txBox="1"/>
          <p:nvPr/>
        </p:nvSpPr>
        <p:spPr>
          <a:xfrm>
            <a:off x="928688" y="1357313"/>
            <a:ext cx="7358063" cy="19383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R="0" defTabSz="914400">
              <a:buClrTx/>
              <a:buSzTx/>
              <a:buFontTx/>
              <a:buNone/>
              <a:defRPr/>
            </a:pPr>
            <a:r>
              <a:rPr kumimoji="0" lang="en-US" altLang="zh-CN" sz="6000" kern="10" cap="none" spc="0" normalizeH="0" baseline="0" noProof="0" dirty="0">
                <a:solidFill>
                  <a:srgbClr val="FF3300"/>
                </a:solidFill>
                <a:effectLst>
                  <a:outerShdw dist="53882" dir="2700000" algn="ctr" rotWithShape="0">
                    <a:srgbClr val="C0C0C0">
                      <a:alpha val="78000"/>
                    </a:srgbClr>
                  </a:outerShdw>
                </a:effectLst>
                <a:latin typeface="Comic Sans MS" panose="030F0702030302020204" pitchFamily="66" charset="0"/>
                <a:ea typeface="宋体" panose="02010600030101010101" pitchFamily="2" charset="-122"/>
                <a:cs typeface="+mn-cs"/>
              </a:rPr>
              <a:t>       Lesson 18 </a:t>
            </a:r>
          </a:p>
          <a:p>
            <a:pPr marR="0" defTabSz="914400">
              <a:buClrTx/>
              <a:buSzTx/>
              <a:buFontTx/>
              <a:buNone/>
              <a:defRPr/>
            </a:pPr>
            <a:r>
              <a:rPr kumimoji="0" lang="en-US" altLang="zh-CN" sz="6000" kern="10" cap="none" spc="0" normalizeH="0" baseline="0" noProof="0" dirty="0" err="1">
                <a:solidFill>
                  <a:srgbClr val="FF3300"/>
                </a:solidFill>
                <a:effectLst>
                  <a:outerShdw dist="53882" dir="2700000" algn="ctr" rotWithShape="0">
                    <a:srgbClr val="C0C0C0">
                      <a:alpha val="78000"/>
                    </a:srgbClr>
                  </a:outerShdw>
                </a:effectLst>
                <a:latin typeface="Comic Sans MS" panose="030F0702030302020204" pitchFamily="66" charset="0"/>
                <a:ea typeface="宋体" panose="02010600030101010101" pitchFamily="2" charset="-122"/>
                <a:cs typeface="+mn-cs"/>
              </a:rPr>
              <a:t>Maddy</a:t>
            </a:r>
            <a:r>
              <a:rPr kumimoji="0" lang="en-US" altLang="zh-CN" sz="6000" kern="10" cap="none" spc="0" normalizeH="0" baseline="0" noProof="0" dirty="0">
                <a:solidFill>
                  <a:srgbClr val="FF3300"/>
                </a:solidFill>
                <a:effectLst>
                  <a:outerShdw dist="53882" dir="2700000" algn="ctr" rotWithShape="0">
                    <a:srgbClr val="C0C0C0">
                      <a:alpha val="78000"/>
                    </a:srgbClr>
                  </a:outerShdw>
                </a:effectLst>
                <a:latin typeface="Comic Sans MS" panose="030F0702030302020204" pitchFamily="66" charset="0"/>
                <a:ea typeface="宋体" panose="02010600030101010101" pitchFamily="2" charset="-122"/>
                <a:cs typeface="+mn-cs"/>
              </a:rPr>
              <a:t> the Monster</a:t>
            </a:r>
            <a:endParaRPr kumimoji="0" lang="zh-CN" altLang="en-US" sz="6000" kern="10" cap="none" spc="0" normalizeH="0" baseline="0" noProof="0" dirty="0">
              <a:solidFill>
                <a:srgbClr val="FF3300"/>
              </a:solidFill>
              <a:effectLst>
                <a:outerShdw dist="53882" dir="2700000" algn="ctr" rotWithShape="0">
                  <a:srgbClr val="C0C0C0">
                    <a:alpha val="78000"/>
                  </a:srgbClr>
                </a:outerShdw>
              </a:effectLst>
              <a:latin typeface="Comic Sans MS" panose="030F0702030302020204" pitchFamily="66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23e9c9daee5ea94fd0164e95"/>
          <p:cNvPicPr>
            <a:picLocks noChangeAspect="1"/>
          </p:cNvPicPr>
          <p:nvPr/>
        </p:nvPicPr>
        <p:blipFill>
          <a:blip r:embed="rId2"/>
          <a:srcRect r="-403" b="4852"/>
          <a:stretch>
            <a:fillRect/>
          </a:stretch>
        </p:blipFill>
        <p:spPr>
          <a:xfrm>
            <a:off x="260350" y="294005"/>
            <a:ext cx="9180830" cy="652526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2291" name="Text Box 3"/>
          <p:cNvSpPr txBox="1"/>
          <p:nvPr/>
        </p:nvSpPr>
        <p:spPr>
          <a:xfrm rot="-572688">
            <a:off x="3924300" y="4005263"/>
            <a:ext cx="5362575" cy="641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zh-CN" altLang="zh-CN" sz="3600" b="1" dirty="0">
                <a:solidFill>
                  <a:srgbClr val="FF00FF"/>
                </a:solidFill>
                <a:latin typeface="Comic Sans MS" panose="030F0702030302020204" pitchFamily="66" charset="0"/>
              </a:rPr>
              <a:t>Read  the story </a:t>
            </a:r>
            <a:r>
              <a:rPr lang="zh-CN" altLang="zh-CN" sz="3600" b="1" dirty="0">
                <a:solidFill>
                  <a:srgbClr val="0000FF"/>
                </a:solidFill>
                <a:latin typeface="Comic Sans MS" panose="030F0702030302020204" pitchFamily="66" charset="0"/>
              </a:rPr>
              <a:t>loudly</a:t>
            </a:r>
            <a:r>
              <a:rPr lang="zh-CN" altLang="zh-CN" sz="3600" b="1" dirty="0">
                <a:solidFill>
                  <a:srgbClr val="FF00FF"/>
                </a:solidFill>
                <a:latin typeface="Comic Sans MS" panose="030F0702030302020204" pitchFamily="66" charset="0"/>
              </a:rPr>
              <a:t>.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3"/>
          <p:cNvSpPr txBox="1"/>
          <p:nvPr/>
        </p:nvSpPr>
        <p:spPr>
          <a:xfrm>
            <a:off x="428625" y="500063"/>
            <a:ext cx="9144000" cy="7080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zh-CN" sz="4000" b="1" dirty="0">
                <a:solidFill>
                  <a:srgbClr val="FF3300"/>
                </a:solidFill>
                <a:latin typeface="Comic Sans MS" panose="030F0702030302020204" pitchFamily="66" charset="0"/>
              </a:rPr>
              <a:t>Maddy</a:t>
            </a:r>
            <a:r>
              <a:rPr lang="en-US" altLang="zh-CN" sz="4000" b="1" dirty="0">
                <a:solidFill>
                  <a:srgbClr val="FF3300"/>
                </a:solidFill>
                <a:latin typeface="Comic Sans MS" panose="030F0702030302020204" pitchFamily="66" charset="0"/>
              </a:rPr>
              <a:t>,please talk</a:t>
            </a:r>
            <a:r>
              <a:rPr lang="zh-CN" altLang="zh-CN" sz="4000" b="1" dirty="0">
                <a:solidFill>
                  <a:srgbClr val="FF3300"/>
                </a:solidFill>
                <a:latin typeface="Comic Sans MS" panose="030F0702030302020204" pitchFamily="66" charset="0"/>
              </a:rPr>
              <a:t> about yourself?</a:t>
            </a:r>
          </a:p>
        </p:txBody>
      </p:sp>
      <p:sp>
        <p:nvSpPr>
          <p:cNvPr id="13315" name="Text Box 4"/>
          <p:cNvSpPr txBox="1"/>
          <p:nvPr/>
        </p:nvSpPr>
        <p:spPr>
          <a:xfrm>
            <a:off x="1571625" y="1571625"/>
            <a:ext cx="3960813" cy="43672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zh-CN" sz="2800" dirty="0">
                <a:solidFill>
                  <a:srgbClr val="CC00FF"/>
                </a:solidFill>
                <a:latin typeface="Comic Sans MS" panose="030F0702030302020204" pitchFamily="66" charset="0"/>
              </a:rPr>
              <a:t>★</a:t>
            </a:r>
            <a:r>
              <a:rPr lang="zh-CN" altLang="zh-CN" sz="2800" b="1" dirty="0">
                <a:solidFill>
                  <a:srgbClr val="CC00FF"/>
                </a:solidFill>
                <a:latin typeface="Comic Sans MS" panose="030F0702030302020204" pitchFamily="66" charset="0"/>
              </a:rPr>
              <a:t>My name is…</a:t>
            </a:r>
          </a:p>
          <a:p>
            <a:pPr>
              <a:spcBef>
                <a:spcPct val="50000"/>
              </a:spcBef>
            </a:pPr>
            <a:r>
              <a:rPr lang="zh-CN" altLang="zh-CN" sz="2800" dirty="0">
                <a:solidFill>
                  <a:srgbClr val="CC00FF"/>
                </a:solidFill>
                <a:latin typeface="Comic Sans MS" panose="030F0702030302020204" pitchFamily="66" charset="0"/>
              </a:rPr>
              <a:t>★</a:t>
            </a:r>
            <a:r>
              <a:rPr lang="zh-CN" altLang="zh-CN" sz="2800" b="1" dirty="0">
                <a:solidFill>
                  <a:srgbClr val="CC00FF"/>
                </a:solidFill>
                <a:latin typeface="Comic Sans MS" panose="030F0702030302020204" pitchFamily="66" charset="0"/>
              </a:rPr>
              <a:t>I am…years old.</a:t>
            </a:r>
          </a:p>
          <a:p>
            <a:pPr>
              <a:spcBef>
                <a:spcPct val="50000"/>
              </a:spcBef>
            </a:pPr>
            <a:r>
              <a:rPr lang="zh-CN" altLang="zh-CN" sz="2800" dirty="0">
                <a:solidFill>
                  <a:srgbClr val="CC00FF"/>
                </a:solidFill>
                <a:latin typeface="Comic Sans MS" panose="030F0702030302020204" pitchFamily="66" charset="0"/>
              </a:rPr>
              <a:t>★</a:t>
            </a:r>
            <a:r>
              <a:rPr lang="zh-CN" altLang="zh-CN" sz="2800" b="1" dirty="0">
                <a:solidFill>
                  <a:srgbClr val="CC00FF"/>
                </a:solidFill>
                <a:latin typeface="Comic Sans MS" panose="030F0702030302020204" pitchFamily="66" charset="0"/>
              </a:rPr>
              <a:t>I am…metres tall.</a:t>
            </a:r>
          </a:p>
          <a:p>
            <a:pPr>
              <a:spcBef>
                <a:spcPct val="50000"/>
              </a:spcBef>
            </a:pPr>
            <a:r>
              <a:rPr lang="zh-CN" altLang="zh-CN" sz="2800" dirty="0">
                <a:solidFill>
                  <a:srgbClr val="CC00FF"/>
                </a:solidFill>
                <a:latin typeface="Comic Sans MS" panose="030F0702030302020204" pitchFamily="66" charset="0"/>
              </a:rPr>
              <a:t>★</a:t>
            </a:r>
            <a:r>
              <a:rPr lang="zh-CN" altLang="zh-CN" sz="2800" b="1" dirty="0">
                <a:solidFill>
                  <a:srgbClr val="CC00FF"/>
                </a:solidFill>
                <a:latin typeface="Comic Sans MS" panose="030F0702030302020204" pitchFamily="66" charset="0"/>
              </a:rPr>
              <a:t>I live in a/an…</a:t>
            </a:r>
          </a:p>
          <a:p>
            <a:pPr>
              <a:spcBef>
                <a:spcPct val="50000"/>
              </a:spcBef>
            </a:pPr>
            <a:r>
              <a:rPr lang="zh-CN" altLang="zh-CN" sz="2800" dirty="0">
                <a:solidFill>
                  <a:srgbClr val="CC00FF"/>
                </a:solidFill>
                <a:latin typeface="Comic Sans MS" panose="030F0702030302020204" pitchFamily="66" charset="0"/>
              </a:rPr>
              <a:t>★</a:t>
            </a:r>
            <a:r>
              <a:rPr lang="zh-CN" altLang="zh-CN" sz="2800" b="1" dirty="0">
                <a:solidFill>
                  <a:srgbClr val="CC00FF"/>
                </a:solidFill>
                <a:latin typeface="Comic Sans MS" panose="030F0702030302020204" pitchFamily="66" charset="0"/>
              </a:rPr>
              <a:t>My address is…</a:t>
            </a:r>
          </a:p>
          <a:p>
            <a:pPr>
              <a:spcBef>
                <a:spcPct val="50000"/>
              </a:spcBef>
            </a:pPr>
            <a:r>
              <a:rPr lang="zh-CN" altLang="zh-CN" sz="2800" dirty="0">
                <a:solidFill>
                  <a:srgbClr val="CC00FF"/>
                </a:solidFill>
                <a:latin typeface="Comic Sans MS" panose="030F0702030302020204" pitchFamily="66" charset="0"/>
              </a:rPr>
              <a:t>★</a:t>
            </a:r>
            <a:r>
              <a:rPr lang="zh-CN" altLang="zh-CN" sz="2800" b="1" dirty="0">
                <a:solidFill>
                  <a:srgbClr val="CC00FF"/>
                </a:solidFill>
                <a:latin typeface="Comic Sans MS" panose="030F0702030302020204" pitchFamily="66" charset="0"/>
              </a:rPr>
              <a:t>I go to school by…</a:t>
            </a:r>
          </a:p>
          <a:p>
            <a:pPr>
              <a:spcBef>
                <a:spcPct val="50000"/>
              </a:spcBef>
            </a:pPr>
            <a:r>
              <a:rPr lang="zh-CN" altLang="zh-CN" sz="2800" dirty="0">
                <a:solidFill>
                  <a:srgbClr val="CC00FF"/>
                </a:solidFill>
                <a:latin typeface="Comic Sans MS" panose="030F0702030302020204" pitchFamily="66" charset="0"/>
              </a:rPr>
              <a:t>★</a:t>
            </a:r>
            <a:r>
              <a:rPr lang="zh-CN" altLang="zh-CN" sz="2800" b="1" dirty="0">
                <a:solidFill>
                  <a:srgbClr val="CC00FF"/>
                </a:solidFill>
                <a:latin typeface="Comic Sans MS" panose="030F0702030302020204" pitchFamily="66" charset="0"/>
              </a:rPr>
              <a:t>I like to…</a:t>
            </a:r>
          </a:p>
        </p:txBody>
      </p:sp>
      <p:pic>
        <p:nvPicPr>
          <p:cNvPr id="13316" name="Picture 5" descr="C:\Documents and Settings\Administrator\Application Data\Tencent\Users\917179538\QQ\WinTemp\RichOle\1VNW(0TF`]$90}XF0W{Z`9B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29313" y="1500188"/>
            <a:ext cx="2428875" cy="4402137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42875" y="428625"/>
            <a:ext cx="11215688" cy="9239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en-US" altLang="zh-CN" sz="5400" b="1" dirty="0">
                <a:solidFill>
                  <a:srgbClr val="FF0000"/>
                </a:solidFill>
                <a:latin typeface="Comic Sans MS" panose="030F0702030302020204" pitchFamily="66" charset="0"/>
              </a:rPr>
              <a:t>Are  they  good  friends ?</a:t>
            </a:r>
            <a:endParaRPr lang="zh-CN" altLang="en-US" sz="5400" b="1" dirty="0">
              <a:solidFill>
                <a:srgbClr val="FF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714625" y="1928813"/>
            <a:ext cx="6000750" cy="21240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en-US" altLang="zh-CN" sz="4400" b="1" dirty="0">
                <a:latin typeface="Comic Sans MS" panose="030F0702030302020204" pitchFamily="66" charset="0"/>
              </a:rPr>
              <a:t>Please  talk about  yourself  with your good friend !</a:t>
            </a:r>
            <a:endParaRPr lang="zh-CN" altLang="en-US" sz="4400" b="1" dirty="0">
              <a:latin typeface="Comic Sans MS" panose="030F0702030302020204" pitchFamily="66" charset="0"/>
            </a:endParaRPr>
          </a:p>
        </p:txBody>
      </p:sp>
      <p:pic>
        <p:nvPicPr>
          <p:cNvPr id="14340" name="Picture 7" descr="C:\Documents and Settings\Administrator\Application Data\Tencent\Users\917179538\QQ\WinTemp\RichOle\GM923$1CMA1TD9IH_LZT{28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313" y="1571625"/>
            <a:ext cx="2143125" cy="471487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://p4.so.qhimgs1.com/bdr/_240_/t01af6e678f2d35ca0a.jpg"/>
          <p:cNvPicPr>
            <a:picLocks noChangeAspect="1"/>
          </p:cNvPicPr>
          <p:nvPr/>
        </p:nvPicPr>
        <p:blipFill>
          <a:blip r:embed="rId2"/>
          <a:srcRect l="10243" r="10371"/>
          <a:stretch>
            <a:fillRect/>
          </a:stretch>
        </p:blipFill>
        <p:spPr>
          <a:xfrm>
            <a:off x="0" y="0"/>
            <a:ext cx="9429750" cy="730091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5363" name="TextBox 2"/>
          <p:cNvSpPr txBox="1"/>
          <p:nvPr/>
        </p:nvSpPr>
        <p:spPr>
          <a:xfrm>
            <a:off x="2500313" y="3429000"/>
            <a:ext cx="5786437" cy="11080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en-US" altLang="zh-CN" sz="6600" b="1" dirty="0">
                <a:solidFill>
                  <a:srgbClr val="FF0000"/>
                </a:solidFill>
                <a:latin typeface="Comic Sans MS" panose="030F0702030302020204" pitchFamily="66" charset="0"/>
              </a:rPr>
              <a:t>Show  Time !</a:t>
            </a:r>
            <a:endParaRPr lang="zh-CN" altLang="en-US" sz="6600" b="1" dirty="0">
              <a:solidFill>
                <a:srgbClr val="FF0000"/>
              </a:solidFill>
              <a:latin typeface="Comic Sans MS" panose="030F0702030302020204" pitchFamily="66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图片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6387" name="TextBox 3"/>
          <p:cNvSpPr txBox="1"/>
          <p:nvPr/>
        </p:nvSpPr>
        <p:spPr>
          <a:xfrm>
            <a:off x="1000125" y="428625"/>
            <a:ext cx="7786688" cy="255428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en-US" altLang="zh-CN" sz="3200" b="1" dirty="0">
                <a:latin typeface="Arial" panose="020B0604020202020204" pitchFamily="34" charset="0"/>
              </a:rPr>
              <a:t>Homework :</a:t>
            </a:r>
          </a:p>
          <a:p>
            <a:r>
              <a:rPr lang="en-US" altLang="zh-CN" sz="3200" b="1" dirty="0">
                <a:latin typeface="Arial" panose="020B0604020202020204" pitchFamily="34" charset="0"/>
              </a:rPr>
              <a:t>Draw a monster  you like  and  write something about it  !  </a:t>
            </a:r>
          </a:p>
          <a:p>
            <a:r>
              <a:rPr lang="en-US" altLang="zh-CN" sz="3200" b="1" dirty="0">
                <a:latin typeface="Arial" panose="020B0604020202020204" pitchFamily="34" charset="0"/>
              </a:rPr>
              <a:t>Take pictures and share it in your QQ group .</a:t>
            </a:r>
            <a:endParaRPr lang="zh-CN" altLang="en-US" sz="3200" b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1maddyw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57500" y="1500188"/>
            <a:ext cx="4203700" cy="535781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125" name="Rectangle 5"/>
          <p:cNvSpPr/>
          <p:nvPr/>
        </p:nvSpPr>
        <p:spPr>
          <a:xfrm>
            <a:off x="1143000" y="285750"/>
            <a:ext cx="7143750" cy="792163"/>
          </a:xfrm>
          <a:prstGeom prst="rect">
            <a:avLst/>
          </a:prstGeom>
          <a:solidFill>
            <a:srgbClr val="009900"/>
          </a:solidFill>
          <a:ln w="9525">
            <a:noFill/>
          </a:ln>
        </p:spPr>
        <p:txBody>
          <a:bodyPr wrap="none" anchor="ctr"/>
          <a:lstStyle/>
          <a:p>
            <a:r>
              <a:rPr lang="en-US" altLang="zh-CN" sz="2400" b="1" dirty="0">
                <a:solidFill>
                  <a:srgbClr val="FFFF99"/>
                </a:solidFill>
                <a:latin typeface="Comic Sans MS" panose="030F0702030302020204" pitchFamily="66" charset="0"/>
              </a:rPr>
              <a:t>What do you want to know about the monster?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5" descr="http://p0.so.qhimgs1.com/bdr/_240_/t01c204737bdc98c73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123" name="Text Box 3"/>
          <p:cNvSpPr txBox="1"/>
          <p:nvPr/>
        </p:nvSpPr>
        <p:spPr>
          <a:xfrm>
            <a:off x="1714500" y="2000250"/>
            <a:ext cx="8748713" cy="218598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zh-CN" sz="4000" b="1" dirty="0">
                <a:solidFill>
                  <a:srgbClr val="339933"/>
                </a:solidFill>
                <a:latin typeface="Comic Sans MS" panose="030F0702030302020204" pitchFamily="66" charset="0"/>
              </a:rPr>
              <a:t>Read the story </a:t>
            </a:r>
            <a:r>
              <a:rPr lang="zh-CN" altLang="zh-CN" sz="4000" b="1" dirty="0">
                <a:solidFill>
                  <a:srgbClr val="FF0000"/>
                </a:solidFill>
                <a:latin typeface="Comic Sans MS" panose="030F0702030302020204" pitchFamily="66" charset="0"/>
              </a:rPr>
              <a:t>quietly</a:t>
            </a:r>
            <a:r>
              <a:rPr lang="en-US" altLang="zh-CN" sz="4000" b="1" dirty="0">
                <a:solidFill>
                  <a:srgbClr val="FF0000"/>
                </a:solidFill>
                <a:latin typeface="Comic Sans MS" panose="030F0702030302020204" pitchFamily="66" charset="0"/>
              </a:rPr>
              <a:t>.</a:t>
            </a:r>
            <a:r>
              <a:rPr lang="zh-CN" altLang="zh-CN" sz="4000" b="1" dirty="0">
                <a:solidFill>
                  <a:srgbClr val="339933"/>
                </a:solidFill>
                <a:latin typeface="Comic Sans MS" panose="030F0702030302020204" pitchFamily="66" charset="0"/>
              </a:rPr>
              <a:t> </a:t>
            </a:r>
            <a:endParaRPr lang="en-US" altLang="zh-CN" sz="4000" b="1" dirty="0">
              <a:solidFill>
                <a:srgbClr val="339933"/>
              </a:solidFill>
              <a:latin typeface="Comic Sans MS" panose="030F0702030302020204" pitchFamily="66" charset="0"/>
            </a:endParaRPr>
          </a:p>
          <a:p>
            <a:pPr>
              <a:spcBef>
                <a:spcPct val="50000"/>
              </a:spcBef>
            </a:pPr>
            <a:r>
              <a:rPr lang="zh-CN" altLang="zh-CN" sz="4000" b="1" dirty="0">
                <a:solidFill>
                  <a:srgbClr val="339933"/>
                </a:solidFill>
                <a:latin typeface="Comic Sans MS" panose="030F0702030302020204" pitchFamily="66" charset="0"/>
              </a:rPr>
              <a:t>and</a:t>
            </a:r>
            <a:r>
              <a:rPr lang="en-US" altLang="zh-CN" sz="4000" b="1" dirty="0">
                <a:solidFill>
                  <a:srgbClr val="339933"/>
                </a:solidFill>
                <a:latin typeface="Comic Sans MS" panose="030F0702030302020204" pitchFamily="66" charset="0"/>
              </a:rPr>
              <a:t> find the answers</a:t>
            </a:r>
            <a:r>
              <a:rPr lang="zh-CN" altLang="zh-CN" sz="4000" b="1" dirty="0">
                <a:solidFill>
                  <a:srgbClr val="339933"/>
                </a:solidFill>
                <a:latin typeface="Comic Sans MS" panose="030F0702030302020204" pitchFamily="66" charset="0"/>
              </a:rPr>
              <a:t>.</a:t>
            </a:r>
          </a:p>
          <a:p>
            <a:pPr>
              <a:spcBef>
                <a:spcPct val="50000"/>
              </a:spcBef>
            </a:pPr>
            <a:endParaRPr lang="zh-CN" altLang="zh-CN" sz="2400" b="1" dirty="0">
              <a:solidFill>
                <a:srgbClr val="0000FF"/>
              </a:solidFill>
              <a:latin typeface="Comic Sans MS" panose="030F0702030302020204" pitchFamily="66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16" descr="C:\Documents and Settings\Administrator\Application Data\Tencent\Users\917179538\QQ\WinTemp\RichOle\VP@MCVKX[3[MQ_GCE9JP`LK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875" y="1071563"/>
            <a:ext cx="2200275" cy="39719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147" name="Picture 2" descr="2NH0CMW_UXP2V6QHP`S5Y]P"/>
          <p:cNvPicPr>
            <a:picLocks noChangeAspect="1"/>
          </p:cNvPicPr>
          <p:nvPr/>
        </p:nvPicPr>
        <p:blipFill>
          <a:blip r:embed="rId3">
            <a:clrChange>
              <a:clrFrom>
                <a:srgbClr val="F9FDFF"/>
              </a:clrFrom>
              <a:clrTo>
                <a:srgbClr val="F9FD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220788" y="8383588"/>
            <a:ext cx="350837" cy="6540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148" name="Picture 3" descr=")}1UT1@XTGG[G~OR]HE`N[F"/>
          <p:cNvPicPr>
            <a:picLocks noChangeAspect="1"/>
          </p:cNvPicPr>
          <p:nvPr/>
        </p:nvPicPr>
        <p:blipFill>
          <a:blip r:embed="rId4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855913" y="8343900"/>
            <a:ext cx="584200" cy="69373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149" name="Picture 4" descr="VLQ0EB9]3I[{@3_2YUFV@00"/>
          <p:cNvPicPr>
            <a:picLocks noChangeAspect="1"/>
          </p:cNvPicPr>
          <p:nvPr/>
        </p:nvPicPr>
        <p:blipFill>
          <a:blip r:embed="rId5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913313" y="8245475"/>
            <a:ext cx="684212" cy="89058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6150" name="Text Box 5"/>
          <p:cNvSpPr txBox="1"/>
          <p:nvPr/>
        </p:nvSpPr>
        <p:spPr>
          <a:xfrm>
            <a:off x="4000500" y="2000250"/>
            <a:ext cx="6357938" cy="719138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algn="just"/>
            <a:endParaRPr lang="zh-CN" altLang="zh-CN" sz="3200" dirty="0">
              <a:solidFill>
                <a:srgbClr val="FF3300"/>
              </a:solidFill>
              <a:latin typeface="Comic Sans MS" panose="030F0702030302020204" pitchFamily="66" charset="0"/>
            </a:endParaRPr>
          </a:p>
        </p:txBody>
      </p:sp>
      <p:grpSp>
        <p:nvGrpSpPr>
          <p:cNvPr id="2" name="组合 20"/>
          <p:cNvGrpSpPr/>
          <p:nvPr/>
        </p:nvGrpSpPr>
        <p:grpSpPr>
          <a:xfrm>
            <a:off x="2643188" y="714375"/>
            <a:ext cx="6500812" cy="5572125"/>
            <a:chOff x="2643174" y="714356"/>
            <a:chExt cx="6500858" cy="5572164"/>
          </a:xfrm>
        </p:grpSpPr>
        <p:sp>
          <p:nvSpPr>
            <p:cNvPr id="6158" name="圆角矩形标注 13"/>
            <p:cNvSpPr/>
            <p:nvPr/>
          </p:nvSpPr>
          <p:spPr>
            <a:xfrm>
              <a:off x="2643174" y="714356"/>
              <a:ext cx="6143668" cy="5572164"/>
            </a:xfrm>
            <a:prstGeom prst="wedgeRoundRectCallout">
              <a:avLst>
                <a:gd name="adj1" fmla="val -59481"/>
                <a:gd name="adj2" fmla="val -11347"/>
                <a:gd name="adj3" fmla="val 16667"/>
              </a:avLst>
            </a:prstGeom>
            <a:solidFill>
              <a:srgbClr val="FFFF00"/>
            </a:solidFill>
            <a:ln w="9525" cap="flat" cmpd="sng">
              <a:solidFill>
                <a:srgbClr val="FFFF99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none" anchor="ctr"/>
            <a:lstStyle/>
            <a:p>
              <a:endParaRPr lang="zh-CN" altLang="en-US" dirty="0">
                <a:latin typeface="Arial" panose="020B0604020202020204" pitchFamily="34" charset="0"/>
              </a:endParaRPr>
            </a:p>
          </p:txBody>
        </p:sp>
        <p:sp>
          <p:nvSpPr>
            <p:cNvPr id="6159" name="矩形 12"/>
            <p:cNvSpPr/>
            <p:nvPr/>
          </p:nvSpPr>
          <p:spPr>
            <a:xfrm>
              <a:off x="2714613" y="1643049"/>
              <a:ext cx="6429419" cy="4031873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r>
                <a:rPr lang="zh-CN" altLang="zh-CN" sz="3200" b="1" dirty="0">
                  <a:solidFill>
                    <a:srgbClr val="0000FF"/>
                  </a:solidFill>
                  <a:latin typeface="Comic Sans MS" panose="030F0702030302020204" pitchFamily="66" charset="0"/>
                </a:rPr>
                <a:t>Hello! I am</a:t>
              </a:r>
              <a:r>
                <a:rPr lang="en-US" altLang="zh-CN" sz="3200" b="1" dirty="0">
                  <a:solidFill>
                    <a:srgbClr val="0000FF"/>
                  </a:solidFill>
                  <a:latin typeface="Comic Sans MS" panose="030F0702030302020204" pitchFamily="66" charset="0"/>
                </a:rPr>
                <a:t>______</a:t>
              </a:r>
              <a:r>
                <a:rPr lang="zh-CN" altLang="zh-CN" sz="3200" b="1" dirty="0">
                  <a:solidFill>
                    <a:srgbClr val="0000FF"/>
                  </a:solidFill>
                  <a:latin typeface="Comic Sans MS" panose="030F0702030302020204" pitchFamily="66" charset="0"/>
                </a:rPr>
                <a:t>. I am a monster. I live in a very big </a:t>
              </a:r>
              <a:r>
                <a:rPr lang="en-US" altLang="zh-CN" sz="3200" b="1" dirty="0">
                  <a:solidFill>
                    <a:srgbClr val="0000FF"/>
                  </a:solidFill>
                  <a:latin typeface="Comic Sans MS" panose="030F0702030302020204" pitchFamily="66" charset="0"/>
                </a:rPr>
                <a:t>_______</a:t>
              </a:r>
              <a:r>
                <a:rPr lang="zh-CN" altLang="zh-CN" sz="3200" b="1" dirty="0">
                  <a:solidFill>
                    <a:srgbClr val="0000FF"/>
                  </a:solidFill>
                  <a:latin typeface="Comic Sans MS" panose="030F0702030302020204" pitchFamily="66" charset="0"/>
                </a:rPr>
                <a:t>with my big </a:t>
              </a:r>
              <a:r>
                <a:rPr lang="en-US" altLang="zh-CN" sz="3200" b="1" dirty="0">
                  <a:solidFill>
                    <a:srgbClr val="0000FF"/>
                  </a:solidFill>
                  <a:latin typeface="Comic Sans MS" panose="030F0702030302020204" pitchFamily="66" charset="0"/>
                </a:rPr>
                <a:t>f</a:t>
              </a:r>
              <a:r>
                <a:rPr lang="zh-CN" altLang="zh-CN" sz="3200" b="1" dirty="0">
                  <a:solidFill>
                    <a:srgbClr val="0000FF"/>
                  </a:solidFill>
                  <a:latin typeface="Comic Sans MS" panose="030F0702030302020204" pitchFamily="66" charset="0"/>
                </a:rPr>
                <a:t>amily</a:t>
              </a:r>
              <a:r>
                <a:rPr lang="en-US" altLang="zh-CN" sz="3200" b="1" dirty="0">
                  <a:solidFill>
                    <a:srgbClr val="0000FF"/>
                  </a:solidFill>
                  <a:latin typeface="Comic Sans MS" panose="030F0702030302020204" pitchFamily="66" charset="0"/>
                </a:rPr>
                <a:t>.</a:t>
              </a:r>
            </a:p>
            <a:p>
              <a:r>
                <a:rPr lang="zh-CN" altLang="zh-CN" sz="3200" b="1" dirty="0">
                  <a:solidFill>
                    <a:srgbClr val="0000FF"/>
                  </a:solidFill>
                  <a:latin typeface="Comic Sans MS" panose="030F0702030302020204" pitchFamily="66" charset="0"/>
                </a:rPr>
                <a:t>My </a:t>
              </a:r>
              <a:r>
                <a:rPr lang="en-US" altLang="zh-CN" sz="3200" b="1" dirty="0">
                  <a:solidFill>
                    <a:srgbClr val="0000FF"/>
                  </a:solidFill>
                  <a:latin typeface="Comic Sans MS" panose="030F0702030302020204" pitchFamily="66" charset="0"/>
                </a:rPr>
                <a:t>address  is  ________________</a:t>
              </a:r>
              <a:r>
                <a:rPr lang="zh-CN" altLang="zh-CN" sz="3200" b="1" dirty="0">
                  <a:solidFill>
                    <a:srgbClr val="0000FF"/>
                  </a:solidFill>
                  <a:latin typeface="Comic Sans MS" panose="030F0702030302020204" pitchFamily="66" charset="0"/>
                </a:rPr>
                <a:t>. I am </a:t>
              </a:r>
              <a:r>
                <a:rPr lang="en-US" altLang="zh-CN" sz="3200" b="1" dirty="0">
                  <a:solidFill>
                    <a:srgbClr val="0000FF"/>
                  </a:solidFill>
                  <a:latin typeface="Comic Sans MS" panose="030F0702030302020204" pitchFamily="66" charset="0"/>
                </a:rPr>
                <a:t>__________</a:t>
              </a:r>
              <a:r>
                <a:rPr lang="zh-CN" altLang="zh-CN" sz="3200" b="1" dirty="0">
                  <a:solidFill>
                    <a:srgbClr val="0000FF"/>
                  </a:solidFill>
                  <a:latin typeface="Comic Sans MS" panose="030F0702030302020204" pitchFamily="66" charset="0"/>
                </a:rPr>
                <a:t>years old, but I’m a </a:t>
              </a:r>
              <a:r>
                <a:rPr lang="en-US" altLang="zh-CN" sz="3200" b="1" dirty="0">
                  <a:solidFill>
                    <a:srgbClr val="0000FF"/>
                  </a:solidFill>
                  <a:latin typeface="Comic Sans MS" panose="030F0702030302020204" pitchFamily="66" charset="0"/>
                </a:rPr>
                <a:t>______</a:t>
              </a:r>
              <a:r>
                <a:rPr lang="zh-CN" altLang="zh-CN" sz="3200" b="1" dirty="0">
                  <a:solidFill>
                    <a:srgbClr val="0000FF"/>
                  </a:solidFill>
                  <a:latin typeface="Comic Sans MS" panose="030F0702030302020204" pitchFamily="66" charset="0"/>
                </a:rPr>
                <a:t>monster.I am </a:t>
              </a:r>
              <a:r>
                <a:rPr lang="en-US" altLang="zh-CN" sz="3200" b="1" dirty="0">
                  <a:solidFill>
                    <a:srgbClr val="0000FF"/>
                  </a:solidFill>
                  <a:latin typeface="Comic Sans MS" panose="030F0702030302020204" pitchFamily="66" charset="0"/>
                </a:rPr>
                <a:t>_______</a:t>
              </a:r>
              <a:r>
                <a:rPr lang="zh-CN" altLang="zh-CN" sz="3200" b="1" dirty="0">
                  <a:solidFill>
                    <a:srgbClr val="0000FF"/>
                  </a:solidFill>
                  <a:latin typeface="Comic Sans MS" panose="030F0702030302020204" pitchFamily="66" charset="0"/>
                </a:rPr>
                <a:t>metres tall. </a:t>
              </a:r>
              <a:endParaRPr lang="zh-CN" altLang="en-US" sz="3200" dirty="0">
                <a:latin typeface="Arial" panose="020B0604020202020204" pitchFamily="34" charset="0"/>
              </a:endParaRPr>
            </a:p>
          </p:txBody>
        </p:sp>
      </p:grpSp>
      <p:sp>
        <p:nvSpPr>
          <p:cNvPr id="15" name="TextBox 14"/>
          <p:cNvSpPr txBox="1"/>
          <p:nvPr/>
        </p:nvSpPr>
        <p:spPr>
          <a:xfrm>
            <a:off x="2714625" y="3571875"/>
            <a:ext cx="6858000" cy="584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zh-CN" altLang="zh-CN" sz="3200" b="1" dirty="0">
                <a:solidFill>
                  <a:srgbClr val="0000FF"/>
                </a:solidFill>
                <a:latin typeface="Comic Sans MS" panose="030F0702030302020204" pitchFamily="66" charset="0"/>
              </a:rPr>
              <a:t>100 Monster</a:t>
            </a:r>
            <a:r>
              <a:rPr lang="en-US" altLang="zh-CN" sz="3200" b="1" dirty="0">
                <a:solidFill>
                  <a:srgbClr val="0000FF"/>
                </a:solidFill>
                <a:latin typeface="Comic Sans MS" panose="030F0702030302020204" pitchFamily="66" charset="0"/>
              </a:rPr>
              <a:t> </a:t>
            </a:r>
            <a:r>
              <a:rPr lang="zh-CN" altLang="zh-CN" sz="3200" b="1" dirty="0">
                <a:solidFill>
                  <a:srgbClr val="0000FF"/>
                </a:solidFill>
                <a:latin typeface="Comic Sans MS" panose="030F0702030302020204" pitchFamily="66" charset="0"/>
              </a:rPr>
              <a:t>Street</a:t>
            </a:r>
            <a:endParaRPr lang="zh-CN" altLang="en-US" sz="3200" b="1" dirty="0">
              <a:solidFill>
                <a:srgbClr val="0000FF"/>
              </a:solidFill>
              <a:latin typeface="Comic Sans MS" panose="030F0702030302020204" pitchFamily="66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000625" y="1571625"/>
            <a:ext cx="3143250" cy="584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en-US" altLang="zh-CN" sz="3200" b="1" dirty="0">
                <a:solidFill>
                  <a:srgbClr val="0000FF"/>
                </a:solidFill>
                <a:latin typeface="Comic Sans MS" panose="030F0702030302020204" pitchFamily="66" charset="0"/>
              </a:rPr>
              <a:t>Maddy</a:t>
            </a:r>
            <a:endParaRPr lang="zh-CN" altLang="en-US" sz="3200" b="1" dirty="0">
              <a:solidFill>
                <a:srgbClr val="0000FF"/>
              </a:solidFill>
              <a:latin typeface="Comic Sans MS" panose="030F0702030302020204" pitchFamily="66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928938" y="2643188"/>
            <a:ext cx="2143125" cy="584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en-US" altLang="zh-CN" sz="3200" b="1" dirty="0">
                <a:solidFill>
                  <a:srgbClr val="0000FF"/>
                </a:solidFill>
                <a:latin typeface="Comic Sans MS" panose="030F0702030302020204" pitchFamily="66" charset="0"/>
              </a:rPr>
              <a:t>house</a:t>
            </a:r>
            <a:endParaRPr lang="zh-CN" altLang="en-US" sz="3200" b="1" dirty="0">
              <a:solidFill>
                <a:srgbClr val="0000FF"/>
              </a:solidFill>
              <a:latin typeface="Comic Sans MS" panose="030F0702030302020204" pitchFamily="66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357688" y="4572000"/>
            <a:ext cx="2000250" cy="584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en-US" altLang="zh-CN" sz="3200" b="1" dirty="0">
                <a:solidFill>
                  <a:srgbClr val="0000FF"/>
                </a:solidFill>
                <a:latin typeface="Comic Sans MS" panose="030F0702030302020204" pitchFamily="66" charset="0"/>
              </a:rPr>
              <a:t>young</a:t>
            </a:r>
            <a:endParaRPr lang="zh-CN" altLang="en-US" sz="3200" b="1" dirty="0">
              <a:solidFill>
                <a:srgbClr val="0000FF"/>
              </a:solidFill>
              <a:latin typeface="Comic Sans MS" panose="030F0702030302020204" pitchFamily="66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143250" y="5000625"/>
            <a:ext cx="2143125" cy="584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en-US" altLang="zh-CN" sz="3200" b="1" dirty="0">
                <a:solidFill>
                  <a:srgbClr val="0000FF"/>
                </a:solidFill>
                <a:latin typeface="Comic Sans MS" panose="030F0702030302020204" pitchFamily="66" charset="0"/>
              </a:rPr>
              <a:t>five</a:t>
            </a:r>
            <a:endParaRPr lang="zh-CN" altLang="en-US" sz="3200" b="1" dirty="0">
              <a:solidFill>
                <a:srgbClr val="0000FF"/>
              </a:solidFill>
              <a:latin typeface="Comic Sans MS" panose="030F0702030302020204" pitchFamily="66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643188" y="4071938"/>
            <a:ext cx="3000375" cy="584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en-US" altLang="zh-CN" sz="3200" b="1" dirty="0">
                <a:solidFill>
                  <a:srgbClr val="0000FF"/>
                </a:solidFill>
                <a:latin typeface="Comic Sans MS" panose="030F0702030302020204" pitchFamily="66" charset="0"/>
              </a:rPr>
              <a:t>ninety-nine</a:t>
            </a:r>
            <a:endParaRPr lang="zh-CN" altLang="en-US" sz="3200" b="1" dirty="0">
              <a:solidFill>
                <a:srgbClr val="0000FF"/>
              </a:solidFill>
              <a:latin typeface="Comic Sans MS" panose="030F0702030302020204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7" grpId="0"/>
      <p:bldP spid="18" grpId="0"/>
      <p:bldP spid="19" grpId="0"/>
      <p:bldP spid="2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15" descr="http://p4.so.qhimgs1.com/bdr/_240_/t0119d2d93cb36fc9da.jpg"/>
          <p:cNvPicPr>
            <a:picLocks noChangeAspect="1"/>
          </p:cNvPicPr>
          <p:nvPr/>
        </p:nvPicPr>
        <p:blipFill>
          <a:blip r:embed="rId2"/>
          <a:srcRect b="11865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244" name="Rectangle 4"/>
          <p:cNvSpPr/>
          <p:nvPr/>
        </p:nvSpPr>
        <p:spPr>
          <a:xfrm>
            <a:off x="1000125" y="2714625"/>
            <a:ext cx="6335713" cy="5191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zh-CN" altLang="en-US" dirty="0">
                <a:latin typeface="Arial" panose="020B0604020202020204" pitchFamily="34" charset="0"/>
              </a:rPr>
              <a:t>● </a:t>
            </a:r>
            <a:r>
              <a:rPr lang="zh-CN" altLang="en-US" sz="2800" b="1" dirty="0">
                <a:solidFill>
                  <a:srgbClr val="FF3300"/>
                </a:solidFill>
                <a:latin typeface="Comic Sans MS" panose="030F0702030302020204" pitchFamily="66" charset="0"/>
              </a:rPr>
              <a:t>How old?</a:t>
            </a:r>
          </a:p>
        </p:txBody>
      </p:sp>
      <p:sp>
        <p:nvSpPr>
          <p:cNvPr id="10245" name="Rectangle 5"/>
          <p:cNvSpPr/>
          <p:nvPr/>
        </p:nvSpPr>
        <p:spPr>
          <a:xfrm>
            <a:off x="1071563" y="1643063"/>
            <a:ext cx="4681537" cy="5191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zh-CN" altLang="zh-CN" b="1" dirty="0">
                <a:latin typeface="Arial" panose="020B0604020202020204" pitchFamily="34" charset="0"/>
              </a:rPr>
              <a:t>●</a:t>
            </a:r>
            <a:r>
              <a:rPr lang="zh-CN" altLang="zh-CN" sz="2800" b="1" dirty="0">
                <a:solidFill>
                  <a:srgbClr val="FF3300"/>
                </a:solidFill>
                <a:latin typeface="Comic Sans MS" panose="030F0702030302020204" pitchFamily="66" charset="0"/>
              </a:rPr>
              <a:t>Where does Anna live?</a:t>
            </a:r>
          </a:p>
        </p:txBody>
      </p:sp>
      <p:sp>
        <p:nvSpPr>
          <p:cNvPr id="10246" name="Rectangle 6"/>
          <p:cNvSpPr/>
          <p:nvPr/>
        </p:nvSpPr>
        <p:spPr>
          <a:xfrm>
            <a:off x="1000125" y="3500438"/>
            <a:ext cx="2232025" cy="5191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en-US" altLang="zh-CN" b="1" dirty="0">
                <a:latin typeface="Arial" panose="020B0604020202020204" pitchFamily="34" charset="0"/>
              </a:rPr>
              <a:t>●</a:t>
            </a:r>
            <a:r>
              <a:rPr lang="zh-CN" altLang="en-US" sz="2800" b="1" dirty="0">
                <a:solidFill>
                  <a:srgbClr val="FF3300"/>
                </a:solidFill>
                <a:latin typeface="Comic Sans MS" panose="030F0702030302020204" pitchFamily="66" charset="0"/>
              </a:rPr>
              <a:t>How tall?</a:t>
            </a:r>
          </a:p>
        </p:txBody>
      </p:sp>
      <p:sp>
        <p:nvSpPr>
          <p:cNvPr id="10247" name="Rectangle 7"/>
          <p:cNvSpPr/>
          <p:nvPr/>
        </p:nvSpPr>
        <p:spPr>
          <a:xfrm>
            <a:off x="1000125" y="4214813"/>
            <a:ext cx="7072313" cy="5191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zh-CN" altLang="en-US" dirty="0">
                <a:latin typeface="Arial" panose="020B0604020202020204" pitchFamily="34" charset="0"/>
              </a:rPr>
              <a:t>●</a:t>
            </a:r>
            <a:r>
              <a:rPr lang="zh-CN" altLang="en-US" sz="2800" b="1" dirty="0">
                <a:solidFill>
                  <a:srgbClr val="FF0000"/>
                </a:solidFill>
                <a:latin typeface="Comic Sans MS" panose="030F0702030302020204" pitchFamily="66" charset="0"/>
              </a:rPr>
              <a:t>How does Anna go to school?</a:t>
            </a:r>
          </a:p>
        </p:txBody>
      </p:sp>
      <p:sp>
        <p:nvSpPr>
          <p:cNvPr id="10250" name="Text Box 10"/>
          <p:cNvSpPr txBox="1"/>
          <p:nvPr/>
        </p:nvSpPr>
        <p:spPr>
          <a:xfrm>
            <a:off x="1285875" y="2214563"/>
            <a:ext cx="5689600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zh-CN" sz="2400" b="1" dirty="0">
                <a:solidFill>
                  <a:srgbClr val="6600FF"/>
                </a:solidFill>
                <a:latin typeface="Comic Sans MS" panose="030F0702030302020204" pitchFamily="66" charset="0"/>
              </a:rPr>
              <a:t>Anna lives in a </a:t>
            </a:r>
            <a:r>
              <a:rPr lang="zh-CN" altLang="zh-CN" sz="2400" b="1" u="sng" dirty="0">
                <a:solidFill>
                  <a:srgbClr val="6600FF"/>
                </a:solidFill>
                <a:latin typeface="Comic Sans MS" panose="030F0702030302020204" pitchFamily="66" charset="0"/>
              </a:rPr>
              <a:t>house on Park Road</a:t>
            </a:r>
            <a:r>
              <a:rPr lang="zh-CN" altLang="zh-CN" sz="2400" b="1" dirty="0">
                <a:solidFill>
                  <a:srgbClr val="6600FF"/>
                </a:solidFill>
                <a:latin typeface="Comic Sans MS" panose="030F0702030302020204" pitchFamily="66" charset="0"/>
              </a:rPr>
              <a:t>.</a:t>
            </a:r>
          </a:p>
        </p:txBody>
      </p:sp>
      <p:sp>
        <p:nvSpPr>
          <p:cNvPr id="10251" name="Text Box 11"/>
          <p:cNvSpPr txBox="1"/>
          <p:nvPr/>
        </p:nvSpPr>
        <p:spPr>
          <a:xfrm>
            <a:off x="3214688" y="2786063"/>
            <a:ext cx="4679950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zh-CN" sz="2400" b="1" dirty="0">
                <a:solidFill>
                  <a:srgbClr val="6600FF"/>
                </a:solidFill>
                <a:latin typeface="Comic Sans MS" panose="030F0702030302020204" pitchFamily="66" charset="0"/>
              </a:rPr>
              <a:t>Anna is </a:t>
            </a:r>
            <a:r>
              <a:rPr lang="zh-CN" altLang="zh-CN" sz="2400" b="1" u="sng" dirty="0">
                <a:solidFill>
                  <a:srgbClr val="6600FF"/>
                </a:solidFill>
                <a:latin typeface="Comic Sans MS" panose="030F0702030302020204" pitchFamily="66" charset="0"/>
              </a:rPr>
              <a:t>eleven</a:t>
            </a:r>
            <a:r>
              <a:rPr lang="zh-CN" altLang="zh-CN" sz="2400" b="1" dirty="0">
                <a:solidFill>
                  <a:srgbClr val="6600FF"/>
                </a:solidFill>
                <a:latin typeface="Comic Sans MS" panose="030F0702030302020204" pitchFamily="66" charset="0"/>
              </a:rPr>
              <a:t> years old.</a:t>
            </a:r>
          </a:p>
        </p:txBody>
      </p:sp>
      <p:sp>
        <p:nvSpPr>
          <p:cNvPr id="10252" name="Text Box 12"/>
          <p:cNvSpPr txBox="1"/>
          <p:nvPr/>
        </p:nvSpPr>
        <p:spPr>
          <a:xfrm>
            <a:off x="3286125" y="3500438"/>
            <a:ext cx="4249738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zh-CN" sz="2400" b="1" dirty="0">
                <a:solidFill>
                  <a:srgbClr val="6600FF"/>
                </a:solidFill>
                <a:latin typeface="Comic Sans MS" panose="030F0702030302020204" pitchFamily="66" charset="0"/>
              </a:rPr>
              <a:t>Anna is </a:t>
            </a:r>
            <a:r>
              <a:rPr lang="zh-CN" altLang="zh-CN" sz="2400" b="1" u="sng" dirty="0">
                <a:solidFill>
                  <a:srgbClr val="6600FF"/>
                </a:solidFill>
                <a:latin typeface="Comic Sans MS" panose="030F0702030302020204" pitchFamily="66" charset="0"/>
              </a:rPr>
              <a:t>1.5metres</a:t>
            </a:r>
            <a:r>
              <a:rPr lang="zh-CN" altLang="zh-CN" sz="2400" b="1" dirty="0">
                <a:solidFill>
                  <a:srgbClr val="6600FF"/>
                </a:solidFill>
                <a:latin typeface="Comic Sans MS" panose="030F0702030302020204" pitchFamily="66" charset="0"/>
              </a:rPr>
              <a:t> tall.</a:t>
            </a:r>
          </a:p>
        </p:txBody>
      </p:sp>
      <p:sp>
        <p:nvSpPr>
          <p:cNvPr id="10253" name="Rectangle 13"/>
          <p:cNvSpPr/>
          <p:nvPr/>
        </p:nvSpPr>
        <p:spPr>
          <a:xfrm>
            <a:off x="1357313" y="4929188"/>
            <a:ext cx="2233612" cy="457200"/>
          </a:xfrm>
          <a:prstGeom prst="rect">
            <a:avLst/>
          </a:prstGeom>
          <a:noFill/>
          <a:ln w="9525">
            <a:noFill/>
          </a:ln>
        </p:spPr>
        <p:txBody>
          <a:bodyPr anchor="ctr">
            <a:spAutoFit/>
          </a:bodyPr>
          <a:lstStyle/>
          <a:p>
            <a:r>
              <a:rPr lang="zh-CN" altLang="zh-CN" sz="2400" b="1" u="sng" dirty="0">
                <a:solidFill>
                  <a:srgbClr val="6600FF"/>
                </a:solidFill>
                <a:latin typeface="Comic Sans MS" panose="030F0702030302020204" pitchFamily="66" charset="0"/>
              </a:rPr>
              <a:t>By monster</a:t>
            </a:r>
            <a:r>
              <a:rPr lang="zh-CN" altLang="zh-CN" sz="2400" b="1" dirty="0">
                <a:solidFill>
                  <a:srgbClr val="6600FF"/>
                </a:solidFill>
                <a:latin typeface="Comic Sans MS" panose="030F0702030302020204" pitchFamily="66" charset="0"/>
              </a:rPr>
              <a:t>.</a:t>
            </a:r>
            <a:r>
              <a:rPr lang="zh-CN" altLang="zh-CN" sz="2400" dirty="0">
                <a:latin typeface="Comic Sans MS" panose="030F0702030302020204" pitchFamily="66" charset="0"/>
              </a:rPr>
              <a:t>                   </a:t>
            </a:r>
            <a:endParaRPr lang="zh-CN" altLang="zh-CN" sz="2800" dirty="0">
              <a:latin typeface="Comic Sans MS" panose="030F0702030302020204" pitchFamily="66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0" y="500063"/>
            <a:ext cx="10429875" cy="7699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en-US" altLang="zh-CN" sz="4400" b="1" dirty="0">
                <a:latin typeface="Comic Sans MS" panose="030F0702030302020204" pitchFamily="66" charset="0"/>
              </a:rPr>
              <a:t>Let’s listen and talk about Anna !</a:t>
            </a:r>
            <a:endParaRPr lang="zh-CN" altLang="en-US" sz="4400" b="1" dirty="0">
              <a:latin typeface="Comic Sans MS" panose="030F0702030302020204" pitchFamily="66" charset="0"/>
            </a:endParaRPr>
          </a:p>
        </p:txBody>
      </p:sp>
      <p:pic>
        <p:nvPicPr>
          <p:cNvPr id="7180" name="Picture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48500" y="1643063"/>
            <a:ext cx="2095500" cy="40005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0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2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2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02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02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5" dur="500"/>
                                        <p:tgtEl>
                                          <p:spTgt spid="10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500"/>
                                        <p:tgtEl>
                                          <p:spTgt spid="102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5" dur="500"/>
                                        <p:tgtEl>
                                          <p:spTgt spid="102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50" dur="1000"/>
                                        <p:tgtEl>
                                          <p:spTgt spid="102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4" grpId="0"/>
      <p:bldP spid="10245" grpId="0"/>
      <p:bldP spid="10246" grpId="0"/>
      <p:bldP spid="10247" grpId="0"/>
      <p:bldP spid="10250" grpId="0"/>
      <p:bldP spid="10251" grpId="0"/>
      <p:bldP spid="10252" grpId="0"/>
      <p:bldP spid="10253" grpId="0"/>
      <p:bldP spid="1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51" name="Rectangle 7"/>
          <p:cNvSpPr/>
          <p:nvPr/>
        </p:nvSpPr>
        <p:spPr>
          <a:xfrm>
            <a:off x="1357313" y="285750"/>
            <a:ext cx="6429375" cy="1016000"/>
          </a:xfrm>
          <a:prstGeom prst="rect">
            <a:avLst/>
          </a:prstGeom>
          <a:noFill/>
          <a:ln w="9525">
            <a:noFill/>
          </a:ln>
        </p:spPr>
        <p:txBody>
          <a:bodyPr anchor="ctr">
            <a:spAutoFit/>
          </a:bodyPr>
          <a:lstStyle/>
          <a:p>
            <a:r>
              <a:rPr lang="zh-CN" altLang="zh-CN" sz="6000" b="1" dirty="0">
                <a:solidFill>
                  <a:srgbClr val="FF3300"/>
                </a:solidFill>
                <a:latin typeface="Comic Sans MS" panose="030F0702030302020204" pitchFamily="66" charset="0"/>
              </a:rPr>
              <a:t>Who is older</a:t>
            </a:r>
            <a:r>
              <a:rPr lang="en-US" altLang="zh-CN" sz="6000" b="1" dirty="0">
                <a:solidFill>
                  <a:srgbClr val="FF3300"/>
                </a:solidFill>
                <a:latin typeface="Comic Sans MS" panose="030F0702030302020204" pitchFamily="66" charset="0"/>
              </a:rPr>
              <a:t> </a:t>
            </a:r>
            <a:r>
              <a:rPr lang="zh-CN" altLang="zh-CN" sz="6000" b="1" dirty="0">
                <a:solidFill>
                  <a:srgbClr val="FF3300"/>
                </a:solidFill>
                <a:latin typeface="Comic Sans MS" panose="030F0702030302020204" pitchFamily="66" charset="0"/>
              </a:rPr>
              <a:t>? </a:t>
            </a:r>
          </a:p>
        </p:txBody>
      </p:sp>
      <p:pic>
        <p:nvPicPr>
          <p:cNvPr id="8195" name="Picture 7" descr="C:\Documents and Settings\Administrator\Application Data\Tencent\Users\917179538\QQ\WinTemp\RichOle\GM923$1CMA1TD9IH_LZT{28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14563" y="1285875"/>
            <a:ext cx="4286250" cy="39147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8196" name="TextBox 7"/>
          <p:cNvSpPr txBox="1"/>
          <p:nvPr/>
        </p:nvSpPr>
        <p:spPr>
          <a:xfrm>
            <a:off x="571500" y="5429250"/>
            <a:ext cx="10072688" cy="1016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en-US" altLang="zh-CN" sz="4400" b="1" u="sng" dirty="0">
                <a:solidFill>
                  <a:srgbClr val="FF3300"/>
                </a:solidFill>
                <a:latin typeface="Comic Sans MS" panose="030F0702030302020204" pitchFamily="66" charset="0"/>
              </a:rPr>
              <a:t>Maddy</a:t>
            </a:r>
            <a:r>
              <a:rPr lang="en-US" altLang="zh-CN" sz="4400" b="1" dirty="0">
                <a:solidFill>
                  <a:srgbClr val="FF3300"/>
                </a:solidFill>
                <a:latin typeface="Comic Sans MS" panose="030F0702030302020204" pitchFamily="66" charset="0"/>
              </a:rPr>
              <a:t> is older </a:t>
            </a:r>
            <a:r>
              <a:rPr lang="en-US" altLang="zh-CN" sz="4400" b="1" dirty="0">
                <a:solidFill>
                  <a:srgbClr val="0000CC"/>
                </a:solidFill>
                <a:latin typeface="Comic Sans MS" panose="030F0702030302020204" pitchFamily="66" charset="0"/>
              </a:rPr>
              <a:t>than</a:t>
            </a:r>
            <a:r>
              <a:rPr lang="en-US" altLang="zh-CN" sz="4400" b="1" dirty="0">
                <a:solidFill>
                  <a:srgbClr val="FF3300"/>
                </a:solidFill>
                <a:latin typeface="Comic Sans MS" panose="030F0702030302020204" pitchFamily="66" charset="0"/>
              </a:rPr>
              <a:t> </a:t>
            </a:r>
            <a:r>
              <a:rPr lang="en-US" altLang="zh-CN" sz="4400" b="1" u="sng" dirty="0">
                <a:solidFill>
                  <a:srgbClr val="FF3300"/>
                </a:solidFill>
                <a:latin typeface="Comic Sans MS" panose="030F0702030302020204" pitchFamily="66" charset="0"/>
              </a:rPr>
              <a:t>Anna</a:t>
            </a:r>
            <a:r>
              <a:rPr lang="en-US" altLang="zh-CN" sz="4400" b="1" dirty="0">
                <a:solidFill>
                  <a:srgbClr val="FF3300"/>
                </a:solidFill>
                <a:latin typeface="Comic Sans MS" panose="030F0702030302020204" pitchFamily="66" charset="0"/>
              </a:rPr>
              <a:t> </a:t>
            </a:r>
            <a:r>
              <a:rPr lang="en-US" altLang="zh-CN" sz="6000" b="1" dirty="0">
                <a:solidFill>
                  <a:srgbClr val="FF3300"/>
                </a:solidFill>
                <a:latin typeface="Comic Sans MS" panose="030F0702030302020204" pitchFamily="66" charset="0"/>
              </a:rPr>
              <a:t>.</a:t>
            </a:r>
            <a:endParaRPr lang="zh-CN" altLang="en-US" sz="6000" b="1" dirty="0">
              <a:solidFill>
                <a:srgbClr val="FF3300"/>
              </a:solidFill>
              <a:latin typeface="Comic Sans MS" panose="030F0702030302020204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1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1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51" grpId="0"/>
      <p:bldP spid="819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8"/>
          <p:cNvSpPr txBox="1"/>
          <p:nvPr/>
        </p:nvSpPr>
        <p:spPr>
          <a:xfrm>
            <a:off x="1428750" y="142875"/>
            <a:ext cx="6429375" cy="865188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algn="just"/>
            <a:r>
              <a:rPr lang="zh-CN" altLang="en-US" sz="6000" b="1" dirty="0">
                <a:solidFill>
                  <a:srgbClr val="FF3300"/>
                </a:solidFill>
                <a:latin typeface="Comic Sans MS" panose="030F0702030302020204" pitchFamily="66" charset="0"/>
                <a:ea typeface="楷体_GB2312" pitchFamily="49" charset="-122"/>
              </a:rPr>
              <a:t>Who is taller?</a:t>
            </a:r>
            <a:endParaRPr lang="zh-CN" altLang="en-US" sz="6000" b="1" dirty="0">
              <a:solidFill>
                <a:srgbClr val="FF3300"/>
              </a:solidFill>
              <a:latin typeface="Comic Sans MS" panose="030F0702030302020204" pitchFamily="66" charset="0"/>
            </a:endParaRPr>
          </a:p>
        </p:txBody>
      </p:sp>
      <p:pic>
        <p:nvPicPr>
          <p:cNvPr id="9219" name="Picture 4" descr="C:\Documents and Settings\Administrator\Application Data\Tencent\Users\917179538\QQ\WinTemp\RichOle\EZ5Y]N5E$CWYC$K~PMD2(M9.png"/>
          <p:cNvPicPr>
            <a:picLocks noChangeAspect="1"/>
          </p:cNvPicPr>
          <p:nvPr/>
        </p:nvPicPr>
        <p:blipFill>
          <a:blip r:embed="rId2"/>
          <a:srcRect l="22557" t="9409" r="21992" b="16666"/>
          <a:stretch>
            <a:fillRect/>
          </a:stretch>
        </p:blipFill>
        <p:spPr>
          <a:xfrm>
            <a:off x="2357438" y="1214438"/>
            <a:ext cx="4214812" cy="392906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9220" name="TextBox 4"/>
          <p:cNvSpPr txBox="1"/>
          <p:nvPr/>
        </p:nvSpPr>
        <p:spPr>
          <a:xfrm>
            <a:off x="500063" y="5429250"/>
            <a:ext cx="10072687" cy="1016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en-US" altLang="zh-CN" sz="4400" b="1" u="sng" dirty="0">
                <a:solidFill>
                  <a:srgbClr val="FF3300"/>
                </a:solidFill>
                <a:latin typeface="Comic Sans MS" panose="030F0702030302020204" pitchFamily="66" charset="0"/>
              </a:rPr>
              <a:t>Maddy</a:t>
            </a:r>
            <a:r>
              <a:rPr lang="en-US" altLang="zh-CN" sz="4400" b="1" dirty="0">
                <a:solidFill>
                  <a:srgbClr val="FF3300"/>
                </a:solidFill>
                <a:latin typeface="Comic Sans MS" panose="030F0702030302020204" pitchFamily="66" charset="0"/>
              </a:rPr>
              <a:t> is taller </a:t>
            </a:r>
            <a:r>
              <a:rPr lang="en-US" altLang="zh-CN" sz="4400" b="1" dirty="0">
                <a:solidFill>
                  <a:srgbClr val="0000CC"/>
                </a:solidFill>
                <a:latin typeface="Comic Sans MS" panose="030F0702030302020204" pitchFamily="66" charset="0"/>
              </a:rPr>
              <a:t>than</a:t>
            </a:r>
            <a:r>
              <a:rPr lang="en-US" altLang="zh-CN" sz="4400" b="1" dirty="0">
                <a:solidFill>
                  <a:srgbClr val="FF3300"/>
                </a:solidFill>
                <a:latin typeface="Comic Sans MS" panose="030F0702030302020204" pitchFamily="66" charset="0"/>
              </a:rPr>
              <a:t> </a:t>
            </a:r>
            <a:r>
              <a:rPr lang="en-US" altLang="zh-CN" sz="4400" b="1" u="sng" dirty="0">
                <a:solidFill>
                  <a:srgbClr val="FF3300"/>
                </a:solidFill>
                <a:latin typeface="Comic Sans MS" panose="030F0702030302020204" pitchFamily="66" charset="0"/>
              </a:rPr>
              <a:t>Anna</a:t>
            </a:r>
            <a:r>
              <a:rPr lang="en-US" altLang="zh-CN" sz="4400" b="1" dirty="0">
                <a:solidFill>
                  <a:srgbClr val="FF3300"/>
                </a:solidFill>
                <a:latin typeface="Comic Sans MS" panose="030F0702030302020204" pitchFamily="66" charset="0"/>
              </a:rPr>
              <a:t> </a:t>
            </a:r>
            <a:r>
              <a:rPr lang="en-US" altLang="zh-CN" sz="6000" b="1" dirty="0">
                <a:solidFill>
                  <a:srgbClr val="FF3300"/>
                </a:solidFill>
                <a:latin typeface="Comic Sans MS" panose="030F0702030302020204" pitchFamily="66" charset="0"/>
              </a:rPr>
              <a:t>.</a:t>
            </a:r>
            <a:endParaRPr lang="zh-CN" altLang="en-US" sz="6000" b="1" dirty="0">
              <a:solidFill>
                <a:srgbClr val="FF3300"/>
              </a:solidFill>
              <a:latin typeface="Comic Sans MS" panose="030F0702030302020204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922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 Box 2"/>
          <p:cNvSpPr txBox="1"/>
          <p:nvPr/>
        </p:nvSpPr>
        <p:spPr>
          <a:xfrm>
            <a:off x="5040313" y="5286375"/>
            <a:ext cx="4103687" cy="719138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algn="just"/>
            <a:r>
              <a:rPr lang="zh-CN" altLang="zh-CN" sz="2800" b="1" dirty="0">
                <a:solidFill>
                  <a:srgbClr val="FF3300"/>
                </a:solidFill>
                <a:latin typeface="Comic Sans MS" panose="030F0702030302020204" pitchFamily="66" charset="0"/>
                <a:ea typeface="楷体_GB2312" pitchFamily="49" charset="-122"/>
              </a:rPr>
              <a:t>What is Maddy doing?</a:t>
            </a:r>
            <a:endParaRPr lang="zh-CN" altLang="zh-CN" sz="2800" b="1" dirty="0">
              <a:solidFill>
                <a:srgbClr val="FF3300"/>
              </a:solidFill>
              <a:latin typeface="Comic Sans MS" panose="030F0702030302020204" pitchFamily="66" charset="0"/>
            </a:endParaRPr>
          </a:p>
        </p:txBody>
      </p:sp>
      <p:sp>
        <p:nvSpPr>
          <p:cNvPr id="7173" name="Text Box 5"/>
          <p:cNvSpPr txBox="1"/>
          <p:nvPr/>
        </p:nvSpPr>
        <p:spPr>
          <a:xfrm>
            <a:off x="285750" y="3500438"/>
            <a:ext cx="6286500" cy="720725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algn="just"/>
            <a:r>
              <a:rPr lang="zh-CN" altLang="zh-CN" sz="2800" b="1" dirty="0">
                <a:solidFill>
                  <a:srgbClr val="FF3300"/>
                </a:solidFill>
                <a:latin typeface="Comic Sans MS" panose="030F0702030302020204" pitchFamily="66" charset="0"/>
                <a:ea typeface="楷体_GB2312" pitchFamily="49" charset="-122"/>
              </a:rPr>
              <a:t>Where </a:t>
            </a:r>
            <a:r>
              <a:rPr lang="en-US" altLang="zh-CN" sz="2800" b="1" dirty="0">
                <a:solidFill>
                  <a:srgbClr val="FF3300"/>
                </a:solidFill>
                <a:latin typeface="Comic Sans MS" panose="030F0702030302020204" pitchFamily="66" charset="0"/>
                <a:ea typeface="楷体_GB2312" pitchFamily="49" charset="-122"/>
              </a:rPr>
              <a:t>do</a:t>
            </a:r>
            <a:r>
              <a:rPr lang="zh-CN" altLang="zh-CN" sz="2800" b="1" dirty="0">
                <a:solidFill>
                  <a:srgbClr val="FF3300"/>
                </a:solidFill>
                <a:latin typeface="Comic Sans MS" panose="030F0702030302020204" pitchFamily="66" charset="0"/>
                <a:ea typeface="楷体_GB2312" pitchFamily="49" charset="-122"/>
              </a:rPr>
              <a:t> they</a:t>
            </a:r>
            <a:r>
              <a:rPr lang="en-US" altLang="zh-CN" sz="2800" b="1" dirty="0">
                <a:solidFill>
                  <a:srgbClr val="FF3300"/>
                </a:solidFill>
                <a:latin typeface="Comic Sans MS" panose="030F0702030302020204" pitchFamily="66" charset="0"/>
                <a:ea typeface="楷体_GB2312" pitchFamily="49" charset="-122"/>
              </a:rPr>
              <a:t> want to go </a:t>
            </a:r>
            <a:r>
              <a:rPr lang="zh-CN" altLang="zh-CN" sz="2800" b="1" dirty="0">
                <a:solidFill>
                  <a:srgbClr val="FF3300"/>
                </a:solidFill>
                <a:latin typeface="Comic Sans MS" panose="030F0702030302020204" pitchFamily="66" charset="0"/>
                <a:ea typeface="楷体_GB2312" pitchFamily="49" charset="-122"/>
              </a:rPr>
              <a:t>?</a:t>
            </a:r>
            <a:endParaRPr lang="zh-CN" altLang="zh-CN" sz="2800" b="1" dirty="0">
              <a:solidFill>
                <a:srgbClr val="FF3300"/>
              </a:solidFill>
              <a:latin typeface="Comic Sans MS" panose="030F0702030302020204" pitchFamily="66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57188" y="4286250"/>
            <a:ext cx="5500687" cy="5238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en-US" altLang="zh-CN" sz="2800" b="1" dirty="0">
                <a:solidFill>
                  <a:srgbClr val="FF3300"/>
                </a:solidFill>
                <a:latin typeface="Comic Sans MS" panose="030F0702030302020204" pitchFamily="66" charset="0"/>
                <a:ea typeface="楷体_GB2312" pitchFamily="49" charset="-122"/>
              </a:rPr>
              <a:t>How do they go to school ? </a:t>
            </a:r>
            <a:endParaRPr lang="zh-CN" altLang="en-US" sz="2800" b="1" dirty="0">
              <a:solidFill>
                <a:srgbClr val="FF3300"/>
              </a:solidFill>
              <a:latin typeface="Comic Sans MS" panose="030F0702030302020204" pitchFamily="66" charset="0"/>
              <a:ea typeface="楷体_GB2312" pitchFamily="49" charset="-122"/>
            </a:endParaRPr>
          </a:p>
        </p:txBody>
      </p:sp>
      <p:pic>
        <p:nvPicPr>
          <p:cNvPr id="10245" name="Picture 7" descr="C:\Documents and Settings\Administrator\Application Data\Tencent\Users\917179538\QQ\WinTemp\RichOle\S[E)]I02WY7UVJ{9UN3)ES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3000" y="571500"/>
            <a:ext cx="3000375" cy="28829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246" name="Picture 8" descr="C:\Documents and Settings\Administrator\Application Data\Tencent\Users\917179538\QQ\WinTemp\RichOle\V2(RJ3YLRG5PS2JEKKO%TST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86438" y="1500188"/>
            <a:ext cx="3171825" cy="3357562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7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0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0" grpId="0"/>
      <p:bldP spid="7173" grpId="0"/>
      <p:bldP spid="1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7" descr="C:\Documents and Settings\Administrator\Application Data\Tencent\Users\917179538\QQ\WinTemp\RichOle\V[ASF57KAAZLB(V`K`9K_]0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86063" y="2000250"/>
            <a:ext cx="2924175" cy="42862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7171" name="Text Box 3"/>
          <p:cNvSpPr txBox="1"/>
          <p:nvPr/>
        </p:nvSpPr>
        <p:spPr>
          <a:xfrm>
            <a:off x="285750" y="428625"/>
            <a:ext cx="8858250" cy="647700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algn="just"/>
            <a:r>
              <a:rPr lang="zh-CN" altLang="zh-CN" sz="4000" b="1" dirty="0">
                <a:solidFill>
                  <a:srgbClr val="FF3300"/>
                </a:solidFill>
                <a:latin typeface="Comic Sans MS" panose="030F0702030302020204" pitchFamily="66" charset="0"/>
                <a:ea typeface="楷体_GB2312" pitchFamily="49" charset="-122"/>
              </a:rPr>
              <a:t>What</a:t>
            </a:r>
            <a:r>
              <a:rPr lang="en-US" altLang="zh-CN" sz="4000" b="1" dirty="0">
                <a:solidFill>
                  <a:srgbClr val="FF3300"/>
                </a:solidFill>
                <a:latin typeface="Comic Sans MS" panose="030F0702030302020204" pitchFamily="66" charset="0"/>
                <a:ea typeface="楷体_GB2312" pitchFamily="49" charset="-122"/>
              </a:rPr>
              <a:t> does Maddy like to do ?</a:t>
            </a:r>
            <a:endParaRPr lang="zh-CN" altLang="zh-CN" sz="4000" b="1" dirty="0">
              <a:solidFill>
                <a:srgbClr val="FF3300"/>
              </a:solidFill>
              <a:latin typeface="Comic Sans MS" panose="030F0702030302020204" pitchFamily="66" charset="0"/>
            </a:endParaRPr>
          </a:p>
        </p:txBody>
      </p:sp>
      <p:grpSp>
        <p:nvGrpSpPr>
          <p:cNvPr id="2" name="组合 11"/>
          <p:cNvGrpSpPr/>
          <p:nvPr/>
        </p:nvGrpSpPr>
        <p:grpSpPr>
          <a:xfrm>
            <a:off x="5072063" y="2214563"/>
            <a:ext cx="3214687" cy="1143000"/>
            <a:chOff x="-32" y="2428861"/>
            <a:chExt cx="3214711" cy="1143008"/>
          </a:xfrm>
        </p:grpSpPr>
        <p:sp>
          <p:nvSpPr>
            <p:cNvPr id="11269" name="椭圆形标注 9"/>
            <p:cNvSpPr/>
            <p:nvPr/>
          </p:nvSpPr>
          <p:spPr>
            <a:xfrm>
              <a:off x="-32" y="2428861"/>
              <a:ext cx="2643206" cy="1143008"/>
            </a:xfrm>
            <a:prstGeom prst="wedgeEllipseCallout">
              <a:avLst>
                <a:gd name="adj1" fmla="val -69935"/>
                <a:gd name="adj2" fmla="val 59921"/>
              </a:avLst>
            </a:prstGeom>
            <a:solidFill>
              <a:srgbClr val="FFFF00"/>
            </a:soli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none" anchor="ctr"/>
            <a:lstStyle/>
            <a:p>
              <a:endParaRPr lang="zh-CN" altLang="en-US" dirty="0">
                <a:latin typeface="Arial" panose="020B0604020202020204" pitchFamily="34" charset="0"/>
              </a:endParaRPr>
            </a:p>
          </p:txBody>
        </p:sp>
        <p:sp>
          <p:nvSpPr>
            <p:cNvPr id="11270" name="TextBox 10"/>
            <p:cNvSpPr txBox="1"/>
            <p:nvPr/>
          </p:nvSpPr>
          <p:spPr>
            <a:xfrm>
              <a:off x="142845" y="2643176"/>
              <a:ext cx="3071834" cy="707886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r>
                <a:rPr lang="en-US" altLang="zh-CN" sz="4000" b="1" dirty="0">
                  <a:latin typeface="Arial" panose="020B0604020202020204" pitchFamily="34" charset="0"/>
                </a:rPr>
                <a:t>It’s easy !</a:t>
              </a:r>
              <a:endParaRPr lang="zh-CN" altLang="en-US" sz="4000" b="1" dirty="0">
                <a:latin typeface="Arial" panose="020B0604020202020204" pitchFamily="34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1" grpId="0"/>
    </p:bldLst>
  </p:timing>
</p:sld>
</file>

<file path=ppt/theme/theme1.xml><?xml version="1.0" encoding="utf-8"?>
<a:theme xmlns:a="http://schemas.openxmlformats.org/drawingml/2006/main" name="默认设计模板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none" lIns="91440" tIns="45720" rIns="91440" bIns="45720" numCol="1" anchor="ctr" anchorCtr="0" compatLnSpc="1"/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none" lIns="91440" tIns="45720" rIns="91440" bIns="45720" numCol="1" anchor="ctr" anchorCtr="0" compatLnSpc="1"/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283</Words>
  <Application>Microsoft Office PowerPoint</Application>
  <PresentationFormat>全屏显示(4:3)</PresentationFormat>
  <Paragraphs>46</Paragraphs>
  <Slides>14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14</vt:i4>
      </vt:variant>
    </vt:vector>
  </HeadingPairs>
  <TitlesOfParts>
    <vt:vector size="19" baseType="lpstr">
      <vt:lpstr>楷体_GB2312</vt:lpstr>
      <vt:lpstr>宋体</vt:lpstr>
      <vt:lpstr>Arial</vt:lpstr>
      <vt:lpstr>Comic Sans MS</vt:lpstr>
      <vt:lpstr>默认设计模板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WWW.YlmF.CoM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雨林木风</dc:creator>
  <cp:lastModifiedBy>曹惜惜</cp:lastModifiedBy>
  <cp:revision>91</cp:revision>
  <dcterms:created xsi:type="dcterms:W3CDTF">2010-05-08T02:40:14Z</dcterms:created>
  <dcterms:modified xsi:type="dcterms:W3CDTF">2017-12-25T12:52:45Z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2052-10.1.0.7023</vt:lpwstr>
  </property>
</Properties>
</file>