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docProps/custom.xml" ContentType="application/vnd.openxmlformats-officedocument.custom-properties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Default Extension="bin" ContentType="application/vnd.ms-office.activeX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activeX/activeX1.xml" ContentType="application/vnd.ms-office.activeX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3" r:id="rId3"/>
    <p:sldMasterId id="2147483686" r:id="rId4"/>
  </p:sldMasterIdLst>
  <p:notesMasterIdLst>
    <p:notesMasterId r:id="rId42"/>
  </p:notesMasterIdLst>
  <p:sldIdLst>
    <p:sldId id="382" r:id="rId5"/>
    <p:sldId id="351" r:id="rId6"/>
    <p:sldId id="352" r:id="rId7"/>
    <p:sldId id="302" r:id="rId8"/>
    <p:sldId id="323" r:id="rId9"/>
    <p:sldId id="324" r:id="rId10"/>
    <p:sldId id="325" r:id="rId11"/>
    <p:sldId id="383" r:id="rId12"/>
    <p:sldId id="327" r:id="rId13"/>
    <p:sldId id="329" r:id="rId14"/>
    <p:sldId id="328" r:id="rId15"/>
    <p:sldId id="331" r:id="rId16"/>
    <p:sldId id="343" r:id="rId17"/>
    <p:sldId id="344" r:id="rId18"/>
    <p:sldId id="345" r:id="rId19"/>
    <p:sldId id="346" r:id="rId20"/>
    <p:sldId id="354" r:id="rId21"/>
    <p:sldId id="347" r:id="rId22"/>
    <p:sldId id="355" r:id="rId23"/>
    <p:sldId id="356" r:id="rId24"/>
    <p:sldId id="357" r:id="rId25"/>
    <p:sldId id="358" r:id="rId26"/>
    <p:sldId id="359" r:id="rId27"/>
    <p:sldId id="360" r:id="rId28"/>
    <p:sldId id="361" r:id="rId29"/>
    <p:sldId id="348" r:id="rId30"/>
    <p:sldId id="349" r:id="rId31"/>
    <p:sldId id="350" r:id="rId32"/>
    <p:sldId id="385" r:id="rId33"/>
    <p:sldId id="366" r:id="rId34"/>
    <p:sldId id="367" r:id="rId35"/>
    <p:sldId id="369" r:id="rId36"/>
    <p:sldId id="373" r:id="rId37"/>
    <p:sldId id="377" r:id="rId38"/>
    <p:sldId id="378" r:id="rId39"/>
    <p:sldId id="380" r:id="rId40"/>
    <p:sldId id="266" r:id="rId4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600" b="1" kern="1200">
        <a:solidFill>
          <a:schemeClr val="tx1"/>
        </a:solidFill>
        <a:latin typeface="Arial" panose="020B0604020202020204" pitchFamily="34" charset="0"/>
        <a:ea typeface="Batang" pitchFamily="18" charset="-127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600" b="1" kern="1200">
        <a:solidFill>
          <a:schemeClr val="tx1"/>
        </a:solidFill>
        <a:latin typeface="Arial" panose="020B0604020202020204" pitchFamily="34" charset="0"/>
        <a:ea typeface="Batang" pitchFamily="18" charset="-127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600" b="1" kern="1200">
        <a:solidFill>
          <a:schemeClr val="tx1"/>
        </a:solidFill>
        <a:latin typeface="Arial" panose="020B0604020202020204" pitchFamily="34" charset="0"/>
        <a:ea typeface="Batang" pitchFamily="18" charset="-127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600" b="1" kern="1200">
        <a:solidFill>
          <a:schemeClr val="tx1"/>
        </a:solidFill>
        <a:latin typeface="Arial" panose="020B0604020202020204" pitchFamily="34" charset="0"/>
        <a:ea typeface="Batang" pitchFamily="18" charset="-127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600" b="1" kern="1200">
        <a:solidFill>
          <a:schemeClr val="tx1"/>
        </a:solidFill>
        <a:latin typeface="Arial" panose="020B0604020202020204" pitchFamily="34" charset="0"/>
        <a:ea typeface="Batang" pitchFamily="18" charset="-127"/>
        <a:cs typeface="+mn-cs"/>
      </a:defRPr>
    </a:lvl5pPr>
    <a:lvl6pPr marL="2286000" algn="l" defTabSz="914400" rtl="0" eaLnBrk="1" latinLnBrk="0" hangingPunct="1">
      <a:defRPr sz="3600" b="1" kern="1200">
        <a:solidFill>
          <a:schemeClr val="tx1"/>
        </a:solidFill>
        <a:latin typeface="Arial" panose="020B0604020202020204" pitchFamily="34" charset="0"/>
        <a:ea typeface="Batang" pitchFamily="18" charset="-127"/>
        <a:cs typeface="+mn-cs"/>
      </a:defRPr>
    </a:lvl6pPr>
    <a:lvl7pPr marL="2743200" algn="l" defTabSz="914400" rtl="0" eaLnBrk="1" latinLnBrk="0" hangingPunct="1">
      <a:defRPr sz="3600" b="1" kern="1200">
        <a:solidFill>
          <a:schemeClr val="tx1"/>
        </a:solidFill>
        <a:latin typeface="Arial" panose="020B0604020202020204" pitchFamily="34" charset="0"/>
        <a:ea typeface="Batang" pitchFamily="18" charset="-127"/>
        <a:cs typeface="+mn-cs"/>
      </a:defRPr>
    </a:lvl7pPr>
    <a:lvl8pPr marL="3200400" algn="l" defTabSz="914400" rtl="0" eaLnBrk="1" latinLnBrk="0" hangingPunct="1">
      <a:defRPr sz="3600" b="1" kern="1200">
        <a:solidFill>
          <a:schemeClr val="tx1"/>
        </a:solidFill>
        <a:latin typeface="Arial" panose="020B0604020202020204" pitchFamily="34" charset="0"/>
        <a:ea typeface="Batang" pitchFamily="18" charset="-127"/>
        <a:cs typeface="+mn-cs"/>
      </a:defRPr>
    </a:lvl8pPr>
    <a:lvl9pPr marL="3657600" algn="l" defTabSz="914400" rtl="0" eaLnBrk="1" latinLnBrk="0" hangingPunct="1">
      <a:defRPr sz="3600" b="1" kern="1200">
        <a:solidFill>
          <a:schemeClr val="tx1"/>
        </a:solidFill>
        <a:latin typeface="Arial" panose="020B0604020202020204" pitchFamily="34" charset="0"/>
        <a:ea typeface="Batang" pitchFamily="18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0000FF"/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presProps" Target="pres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41BC51-6122-47BC-9F0C-66F986C04452}" type="datetimeFigureOut">
              <a:rPr lang="zh-CN" altLang="en-US" smtClean="0"/>
              <a:pPr/>
              <a:t>2016-11-17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6189AD-7BBF-4886-BD9B-E3E743DCE7B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4579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 smtClean="0">
              <a:ea typeface="宋体" panose="02010600030101010101" pitchFamily="2" charset="-122"/>
            </a:endParaRPr>
          </a:p>
        </p:txBody>
      </p:sp>
      <p:sp>
        <p:nvSpPr>
          <p:cNvPr id="24580" name="页眉占位符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zh-CN" altLang="en-US" smtClean="0">
                <a:ea typeface="宋体" panose="02010600030101010101" pitchFamily="2" charset="-122"/>
              </a:rPr>
              <a:t>树人教育                                 品牌教育</a:t>
            </a:r>
            <a:endParaRPr lang="en-US" altLang="zh-CN" smtClean="0">
              <a:ea typeface="宋体" panose="02010600030101010101" pitchFamily="2" charset="-122"/>
            </a:endParaRPr>
          </a:p>
        </p:txBody>
      </p:sp>
      <p:sp>
        <p:nvSpPr>
          <p:cNvPr id="24581" name="页脚占位符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zh-CN" altLang="en-US" smtClean="0">
                <a:ea typeface="宋体" panose="02010600030101010101" pitchFamily="2" charset="-122"/>
              </a:rPr>
              <a:t>树人培训中心</a:t>
            </a:r>
            <a:endParaRPr lang="en-US" altLang="zh-CN" smtClean="0">
              <a:ea typeface="宋体" panose="02010600030101010101" pitchFamily="2" charset="-122"/>
            </a:endParaRPr>
          </a:p>
        </p:txBody>
      </p:sp>
      <p:sp>
        <p:nvSpPr>
          <p:cNvPr id="24582" name="灯片编号占位符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72118A-8D41-43FF-B650-81D73CF57773}" type="slidenum">
              <a:rPr lang="en-US" altLang="zh-CN" smtClean="0">
                <a:ea typeface="宋体" panose="02010600030101010101" pitchFamily="2" charset="-122"/>
              </a:rPr>
              <a:pPr/>
              <a:t>35</a:t>
            </a:fld>
            <a:endParaRPr lang="en-US" altLang="zh-CN" smtClean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1" descr="ab444bcfd516282693457ea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7" name="矩形 13"/>
          <p:cNvSpPr>
            <a:spLocks noGrp="1" noChangeArrowheads="1"/>
          </p:cNvSpPr>
          <p:nvPr>
            <p:ph type="ctrTitle"/>
          </p:nvPr>
        </p:nvSpPr>
        <p:spPr>
          <a:xfrm>
            <a:off x="400050" y="1157288"/>
            <a:ext cx="3481388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</a:p>
        </p:txBody>
      </p:sp>
      <p:sp>
        <p:nvSpPr>
          <p:cNvPr id="6158" name="矩形 14"/>
          <p:cNvSpPr>
            <a:spLocks noGrp="1" noChangeArrowheads="1"/>
          </p:cNvSpPr>
          <p:nvPr>
            <p:ph type="subTitle" idx="1"/>
          </p:nvPr>
        </p:nvSpPr>
        <p:spPr>
          <a:xfrm>
            <a:off x="614363" y="3824288"/>
            <a:ext cx="3000375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  <p:sp>
        <p:nvSpPr>
          <p:cNvPr id="5" name="矩形 1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矩形 1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矩形 1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6DC5AB-6563-4B06-A657-5C9FB8FC358C}" type="slidenum">
              <a:rPr lang="zh-CN" altLang="zh-CN" smtClean="0"/>
              <a:pPr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矩形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矩形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矩形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82B36B-40D3-4CFA-A013-2EF24F801E52}" type="slidenum">
              <a:rPr lang="zh-CN" altLang="zh-CN" smtClean="0"/>
              <a:pPr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24650" y="0"/>
            <a:ext cx="2089150" cy="61261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115050" cy="61261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矩形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矩形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矩形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BCE446-9C1D-4B9D-9BC7-55EDE289FF34}" type="slidenum">
              <a:rPr lang="zh-CN" altLang="zh-CN" smtClean="0"/>
              <a:pPr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84200" y="0"/>
            <a:ext cx="8229600" cy="56991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 hasCustomPrompt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zh-CN" altLang="en-US" noProof="0" smtClean="0"/>
              <a:t>单击图标添加表格</a:t>
            </a:r>
          </a:p>
        </p:txBody>
      </p:sp>
      <p:sp>
        <p:nvSpPr>
          <p:cNvPr id="4" name="矩形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4D9ABF-F64B-400E-94D0-F8A013EA6897}" type="datetimeFigureOut">
              <a:rPr lang="zh-CN" altLang="en-US" smtClean="0"/>
              <a:pPr/>
              <a:t>2016-11-17</a:t>
            </a:fld>
            <a:endParaRPr lang="en-US" altLang="zh-CN"/>
          </a:p>
        </p:txBody>
      </p:sp>
      <p:sp>
        <p:nvSpPr>
          <p:cNvPr id="5" name="矩形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矩形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6E155C-0B49-41A4-A7DE-BFA42629C6D5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1B28DAF-0BCA-4100-8BA8-D93923FFA60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495C2D7-A796-41F7-8BA1-771300F17E1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8A11711-D0CA-4E73-89D9-0E3BB52549F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50E91EC-78E6-4EC4-A054-1EDC9EA865D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0542C09-2E8F-4FB7-AC81-B043D1CE966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AB7CE77-BCE2-4E35-86E0-3FFEACE394F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2243019-0568-4795-8E90-1764A3FE7B4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矩形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矩形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矩形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9FFC5C-A614-4E29-9DE9-48C4A27E2879}" type="slidenum">
              <a:rPr lang="zh-CN" altLang="zh-CN" smtClean="0"/>
              <a:pPr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6DD17D9-0DB5-40C0-9092-29FE325A112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65B9D29-DB07-4177-BD9D-9BB20881CD5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C226E42-74E4-4793-BD08-AF276B8F98A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24650" y="0"/>
            <a:ext cx="2089150" cy="61261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115050" cy="61261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177F44E-8951-417A-AD6C-DE17D0133F5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1" descr="ab444bcfd516282693457ea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7" name="矩形 13"/>
          <p:cNvSpPr>
            <a:spLocks noGrp="1" noChangeArrowheads="1"/>
          </p:cNvSpPr>
          <p:nvPr>
            <p:ph type="ctrTitle"/>
          </p:nvPr>
        </p:nvSpPr>
        <p:spPr>
          <a:xfrm>
            <a:off x="400050" y="1157288"/>
            <a:ext cx="3481388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</a:p>
        </p:txBody>
      </p:sp>
      <p:sp>
        <p:nvSpPr>
          <p:cNvPr id="6158" name="矩形 14"/>
          <p:cNvSpPr>
            <a:spLocks noGrp="1" noChangeArrowheads="1"/>
          </p:cNvSpPr>
          <p:nvPr>
            <p:ph type="subTitle" idx="1"/>
          </p:nvPr>
        </p:nvSpPr>
        <p:spPr>
          <a:xfrm>
            <a:off x="614363" y="3824288"/>
            <a:ext cx="3000375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  <p:sp>
        <p:nvSpPr>
          <p:cNvPr id="5" name="矩形 1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矩形 1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矩形 1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6DC5AB-6563-4B06-A657-5C9FB8FC358C}" type="slidenum">
              <a:rPr lang="zh-CN" altLang="zh-CN" smtClean="0"/>
              <a:pPr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矩形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矩形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矩形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9FFC5C-A614-4E29-9DE9-48C4A27E2879}" type="slidenum">
              <a:rPr lang="zh-CN" altLang="zh-CN" smtClean="0"/>
              <a:pPr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矩形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矩形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矩形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82B902-08A2-4C86-9A3C-0C47792931D6}" type="slidenum">
              <a:rPr lang="zh-CN" altLang="zh-CN" smtClean="0"/>
              <a:pPr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矩形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矩形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矩形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7A5D2D-09AB-4E45-BE18-E9CEEC1623DA}" type="slidenum">
              <a:rPr lang="zh-CN" altLang="zh-CN" smtClean="0"/>
              <a:pPr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矩形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8" name="矩形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矩形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9E802D-C415-41A7-BCD9-95659D5464BD}" type="slidenum">
              <a:rPr lang="zh-CN" altLang="zh-CN" smtClean="0"/>
              <a:pPr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矩形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矩形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矩形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31F25A-1C40-423E-B26F-75CCF2EB51F6}" type="slidenum">
              <a:rPr lang="zh-CN" altLang="zh-CN" smtClean="0"/>
              <a:pPr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矩形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矩形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矩形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82B902-08A2-4C86-9A3C-0C47792931D6}" type="slidenum">
              <a:rPr lang="zh-CN" altLang="zh-CN" smtClean="0"/>
              <a:pPr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3" name="矩形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矩形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47A748-CBA2-4AD6-894C-E66CA13D8DAF}" type="slidenum">
              <a:rPr lang="zh-CN" altLang="zh-CN" smtClean="0"/>
              <a:pPr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矩形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矩形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矩形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6259FB-CE34-4AAA-9C58-09CDAB99C755}" type="slidenum">
              <a:rPr lang="zh-CN" altLang="zh-CN" smtClean="0"/>
              <a:pPr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矩形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矩形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矩形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20789F-013B-473F-A586-AF7D767225C6}" type="slidenum">
              <a:rPr lang="zh-CN" altLang="zh-CN" smtClean="0"/>
              <a:pPr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矩形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矩形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矩形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82B36B-40D3-4CFA-A013-2EF24F801E52}" type="slidenum">
              <a:rPr lang="zh-CN" altLang="zh-CN" smtClean="0"/>
              <a:pPr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24650" y="0"/>
            <a:ext cx="2089150" cy="61261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115050" cy="61261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矩形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矩形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矩形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BCE446-9C1D-4B9D-9BC7-55EDE289FF34}" type="slidenum">
              <a:rPr lang="zh-CN" altLang="zh-CN" smtClean="0"/>
              <a:pPr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84200" y="0"/>
            <a:ext cx="8229600" cy="56991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 hasCustomPrompt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zh-CN" altLang="en-US" noProof="0" smtClean="0"/>
              <a:t>单击图标添加表格</a:t>
            </a:r>
          </a:p>
        </p:txBody>
      </p:sp>
      <p:sp>
        <p:nvSpPr>
          <p:cNvPr id="4" name="矩形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4D9ABF-F64B-400E-94D0-F8A013EA6897}" type="datetimeFigureOut">
              <a:rPr lang="zh-CN" altLang="en-US" smtClean="0"/>
              <a:pPr/>
              <a:t>2016-11-17</a:t>
            </a:fld>
            <a:endParaRPr lang="en-US" altLang="zh-CN"/>
          </a:p>
        </p:txBody>
      </p:sp>
      <p:sp>
        <p:nvSpPr>
          <p:cNvPr id="5" name="矩形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矩形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6E155C-0B49-41A4-A7DE-BFA42629C6D5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11638A4-C385-453D-BBAE-A8A25E506EF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FAD87B6-E19B-49E9-8FF1-D1D2784141A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6C60994-8A20-4FB3-8FE7-6E384270B74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FE2AA15-B802-441E-BD48-ECE94EAC5E7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矩形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矩形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矩形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7A5D2D-09AB-4E45-BE18-E9CEEC1623DA}" type="slidenum">
              <a:rPr lang="zh-CN" altLang="zh-CN" smtClean="0"/>
              <a:pPr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081E537-27B2-4E7B-894E-8BE08084700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E2C3297-9894-4F8E-BA68-83496E023B6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E52CBCF-EA53-4356-8172-26A1DB759E6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BD14CBD-6D05-453C-A9E7-401AFB980EE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30418BE-3AC1-48ED-B2AD-A9238EE9866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7BEB7EB-0AD9-4617-85DB-7E5EA0B6CF4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24650" y="0"/>
            <a:ext cx="2089150" cy="61261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115050" cy="61261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012B263-FF01-4C77-8032-1EABD05D98A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矩形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8" name="矩形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矩形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9E802D-C415-41A7-BCD9-95659D5464BD}" type="slidenum">
              <a:rPr lang="zh-CN" altLang="zh-CN" smtClean="0"/>
              <a:pPr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矩形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矩形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矩形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31F25A-1C40-423E-B26F-75CCF2EB51F6}" type="slidenum">
              <a:rPr lang="zh-CN" altLang="zh-CN" smtClean="0"/>
              <a:pPr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3" name="矩形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矩形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47A748-CBA2-4AD6-894C-E66CA13D8DAF}" type="slidenum">
              <a:rPr lang="zh-CN" altLang="zh-CN" smtClean="0"/>
              <a:pPr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矩形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矩形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矩形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6259FB-CE34-4AAA-9C58-09CDAB99C755}" type="slidenum">
              <a:rPr lang="zh-CN" altLang="zh-CN" smtClean="0"/>
              <a:pPr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矩形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矩形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矩形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20789F-013B-473F-A586-AF7D767225C6}" type="slidenum">
              <a:rPr lang="zh-CN" altLang="zh-CN" smtClean="0"/>
              <a:pPr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26"/>
          <p:cNvGrpSpPr/>
          <p:nvPr/>
        </p:nvGrpSpPr>
        <p:grpSpPr bwMode="auto">
          <a:xfrm>
            <a:off x="0" y="6223000"/>
            <a:ext cx="5207000" cy="635000"/>
            <a:chOff x="0" y="3920"/>
            <a:chExt cx="3280" cy="400"/>
          </a:xfrm>
        </p:grpSpPr>
        <p:grpSp>
          <p:nvGrpSpPr>
            <p:cNvPr id="5" name="组合 27"/>
            <p:cNvGrpSpPr/>
            <p:nvPr/>
          </p:nvGrpSpPr>
          <p:grpSpPr bwMode="auto">
            <a:xfrm>
              <a:off x="672" y="3920"/>
              <a:ext cx="283" cy="400"/>
              <a:chOff x="3632" y="2276"/>
              <a:chExt cx="451" cy="676"/>
            </a:xfrm>
          </p:grpSpPr>
          <p:sp>
            <p:nvSpPr>
              <p:cNvPr id="1052" name="任意多边形 28"/>
              <p:cNvSpPr/>
              <p:nvPr/>
            </p:nvSpPr>
            <p:spPr bwMode="auto">
              <a:xfrm rot="-3019062">
                <a:off x="3699" y="2300"/>
                <a:ext cx="167" cy="301"/>
              </a:xfrm>
              <a:custGeom>
                <a:avLst/>
                <a:gdLst>
                  <a:gd name="T0" fmla="*/ 55 w 264"/>
                  <a:gd name="T1" fmla="*/ 95 h 954"/>
                  <a:gd name="T2" fmla="*/ 107 w 264"/>
                  <a:gd name="T3" fmla="*/ 48 h 954"/>
                  <a:gd name="T4" fmla="*/ 55 w 264"/>
                  <a:gd name="T5" fmla="*/ 0 h 954"/>
                  <a:gd name="T6" fmla="*/ 0 w 264"/>
                  <a:gd name="T7" fmla="*/ 47 h 954"/>
                  <a:gd name="T8" fmla="*/ 55 w 264"/>
                  <a:gd name="T9" fmla="*/ 95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53" name="任意多边形 29"/>
              <p:cNvSpPr/>
              <p:nvPr/>
            </p:nvSpPr>
            <p:spPr bwMode="auto">
              <a:xfrm rot="2400000">
                <a:off x="3916" y="2276"/>
                <a:ext cx="167" cy="301"/>
              </a:xfrm>
              <a:custGeom>
                <a:avLst/>
                <a:gdLst>
                  <a:gd name="T0" fmla="*/ 55 w 264"/>
                  <a:gd name="T1" fmla="*/ 95 h 954"/>
                  <a:gd name="T2" fmla="*/ 107 w 264"/>
                  <a:gd name="T3" fmla="*/ 48 h 954"/>
                  <a:gd name="T4" fmla="*/ 55 w 264"/>
                  <a:gd name="T5" fmla="*/ 0 h 954"/>
                  <a:gd name="T6" fmla="*/ 0 w 264"/>
                  <a:gd name="T7" fmla="*/ 47 h 954"/>
                  <a:gd name="T8" fmla="*/ 55 w 264"/>
                  <a:gd name="T9" fmla="*/ 95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54" name="矩形 30"/>
              <p:cNvSpPr>
                <a:spLocks noChangeArrowheads="1"/>
              </p:cNvSpPr>
              <p:nvPr/>
            </p:nvSpPr>
            <p:spPr bwMode="auto">
              <a:xfrm>
                <a:off x="3889" y="2536"/>
                <a:ext cx="32" cy="41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049" name="矩形 31"/>
            <p:cNvSpPr>
              <a:spLocks noChangeArrowheads="1"/>
            </p:cNvSpPr>
            <p:nvPr/>
          </p:nvSpPr>
          <p:spPr bwMode="auto">
            <a:xfrm>
              <a:off x="0" y="4293"/>
              <a:ext cx="832" cy="27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50" name="矩形 32"/>
            <p:cNvSpPr>
              <a:spLocks noChangeArrowheads="1"/>
            </p:cNvSpPr>
            <p:nvPr/>
          </p:nvSpPr>
          <p:spPr bwMode="auto">
            <a:xfrm>
              <a:off x="0" y="4224"/>
              <a:ext cx="832" cy="32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51" name="矩形 33"/>
            <p:cNvSpPr>
              <a:spLocks noChangeArrowheads="1"/>
            </p:cNvSpPr>
            <p:nvPr/>
          </p:nvSpPr>
          <p:spPr bwMode="auto">
            <a:xfrm flipH="1">
              <a:off x="832" y="4256"/>
              <a:ext cx="2448" cy="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" name="组合 12"/>
          <p:cNvGrpSpPr/>
          <p:nvPr/>
        </p:nvGrpSpPr>
        <p:grpSpPr bwMode="auto">
          <a:xfrm>
            <a:off x="0" y="0"/>
            <a:ext cx="9144000" cy="587375"/>
            <a:chOff x="0" y="0"/>
            <a:chExt cx="5760" cy="286"/>
          </a:xfrm>
        </p:grpSpPr>
        <p:sp>
          <p:nvSpPr>
            <p:cNvPr id="1046" name="矩形 7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185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47" name="矩形 10"/>
            <p:cNvSpPr>
              <a:spLocks noChangeArrowheads="1"/>
            </p:cNvSpPr>
            <p:nvPr userDrawn="1"/>
          </p:nvSpPr>
          <p:spPr bwMode="auto">
            <a:xfrm>
              <a:off x="0" y="131"/>
              <a:ext cx="5760" cy="155"/>
            </a:xfrm>
            <a:prstGeom prst="rect">
              <a:avLst/>
            </a:prstGeom>
            <a:solidFill>
              <a:srgbClr val="FFFF99">
                <a:alpha val="59999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028" name="矩形 2"/>
          <p:cNvSpPr>
            <a:spLocks noGrp="1" noChangeArrowheads="1"/>
          </p:cNvSpPr>
          <p:nvPr>
            <p:ph type="title"/>
          </p:nvPr>
        </p:nvSpPr>
        <p:spPr bwMode="auto">
          <a:xfrm>
            <a:off x="584200" y="0"/>
            <a:ext cx="8229600" cy="5699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9" name="矩形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" name="矩形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endParaRPr lang="zh-CN" altLang="zh-CN"/>
          </a:p>
        </p:txBody>
      </p:sp>
      <p:sp>
        <p:nvSpPr>
          <p:cNvPr id="3" name="矩形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endParaRPr lang="zh-CN" altLang="zh-CN"/>
          </a:p>
        </p:txBody>
      </p:sp>
      <p:sp>
        <p:nvSpPr>
          <p:cNvPr id="1030" name="矩形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fld id="{1328A193-BD7A-4A5D-86B6-D56EFF225A4E}" type="slidenum">
              <a:rPr lang="zh-CN" altLang="zh-CN" smtClean="0"/>
              <a:pPr/>
              <a:t>‹#›</a:t>
            </a:fld>
            <a:endParaRPr lang="zh-CN" altLang="zh-CN"/>
          </a:p>
        </p:txBody>
      </p:sp>
      <p:grpSp>
        <p:nvGrpSpPr>
          <p:cNvPr id="7" name="组合 13"/>
          <p:cNvGrpSpPr/>
          <p:nvPr/>
        </p:nvGrpSpPr>
        <p:grpSpPr bwMode="auto">
          <a:xfrm>
            <a:off x="7810500" y="0"/>
            <a:ext cx="1160463" cy="558800"/>
            <a:chOff x="4920" y="0"/>
            <a:chExt cx="731" cy="352"/>
          </a:xfrm>
        </p:grpSpPr>
        <p:grpSp>
          <p:nvGrpSpPr>
            <p:cNvPr id="8" name="组合 14"/>
            <p:cNvGrpSpPr/>
            <p:nvPr/>
          </p:nvGrpSpPr>
          <p:grpSpPr bwMode="auto">
            <a:xfrm>
              <a:off x="4920" y="0"/>
              <a:ext cx="235" cy="352"/>
              <a:chOff x="3632" y="2276"/>
              <a:chExt cx="451" cy="676"/>
            </a:xfrm>
          </p:grpSpPr>
          <p:sp>
            <p:nvSpPr>
              <p:cNvPr id="1043" name="任意多边形 15"/>
              <p:cNvSpPr/>
              <p:nvPr/>
            </p:nvSpPr>
            <p:spPr bwMode="auto">
              <a:xfrm rot="-3019062">
                <a:off x="3698" y="2300"/>
                <a:ext cx="169" cy="301"/>
              </a:xfrm>
              <a:custGeom>
                <a:avLst/>
                <a:gdLst>
                  <a:gd name="T0" fmla="*/ 55 w 264"/>
                  <a:gd name="T1" fmla="*/ 95 h 954"/>
                  <a:gd name="T2" fmla="*/ 107 w 264"/>
                  <a:gd name="T3" fmla="*/ 48 h 954"/>
                  <a:gd name="T4" fmla="*/ 55 w 264"/>
                  <a:gd name="T5" fmla="*/ 0 h 954"/>
                  <a:gd name="T6" fmla="*/ 0 w 264"/>
                  <a:gd name="T7" fmla="*/ 47 h 954"/>
                  <a:gd name="T8" fmla="*/ 55 w 264"/>
                  <a:gd name="T9" fmla="*/ 95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4" name="任意多边形 16"/>
              <p:cNvSpPr/>
              <p:nvPr/>
            </p:nvSpPr>
            <p:spPr bwMode="auto">
              <a:xfrm rot="2400000">
                <a:off x="3914" y="2276"/>
                <a:ext cx="169" cy="302"/>
              </a:xfrm>
              <a:custGeom>
                <a:avLst/>
                <a:gdLst>
                  <a:gd name="T0" fmla="*/ 55 w 264"/>
                  <a:gd name="T1" fmla="*/ 95 h 954"/>
                  <a:gd name="T2" fmla="*/ 107 w 264"/>
                  <a:gd name="T3" fmla="*/ 48 h 954"/>
                  <a:gd name="T4" fmla="*/ 55 w 264"/>
                  <a:gd name="T5" fmla="*/ 0 h 954"/>
                  <a:gd name="T6" fmla="*/ 0 w 264"/>
                  <a:gd name="T7" fmla="*/ 47 h 954"/>
                  <a:gd name="T8" fmla="*/ 55 w 264"/>
                  <a:gd name="T9" fmla="*/ 95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5" name="矩形 17"/>
              <p:cNvSpPr>
                <a:spLocks noChangeArrowheads="1"/>
              </p:cNvSpPr>
              <p:nvPr/>
            </p:nvSpPr>
            <p:spPr bwMode="auto">
              <a:xfrm>
                <a:off x="3887" y="2535"/>
                <a:ext cx="33" cy="41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9" name="组合 18"/>
            <p:cNvGrpSpPr/>
            <p:nvPr/>
          </p:nvGrpSpPr>
          <p:grpSpPr bwMode="auto">
            <a:xfrm>
              <a:off x="5168" y="0"/>
              <a:ext cx="235" cy="352"/>
              <a:chOff x="3632" y="2276"/>
              <a:chExt cx="451" cy="676"/>
            </a:xfrm>
          </p:grpSpPr>
          <p:sp>
            <p:nvSpPr>
              <p:cNvPr id="1040" name="任意多边形 19"/>
              <p:cNvSpPr/>
              <p:nvPr/>
            </p:nvSpPr>
            <p:spPr bwMode="auto">
              <a:xfrm rot="-3019062">
                <a:off x="3698" y="2300"/>
                <a:ext cx="169" cy="301"/>
              </a:xfrm>
              <a:custGeom>
                <a:avLst/>
                <a:gdLst>
                  <a:gd name="T0" fmla="*/ 55 w 264"/>
                  <a:gd name="T1" fmla="*/ 95 h 954"/>
                  <a:gd name="T2" fmla="*/ 107 w 264"/>
                  <a:gd name="T3" fmla="*/ 48 h 954"/>
                  <a:gd name="T4" fmla="*/ 55 w 264"/>
                  <a:gd name="T5" fmla="*/ 0 h 954"/>
                  <a:gd name="T6" fmla="*/ 0 w 264"/>
                  <a:gd name="T7" fmla="*/ 47 h 954"/>
                  <a:gd name="T8" fmla="*/ 55 w 264"/>
                  <a:gd name="T9" fmla="*/ 95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1" name="任意多边形 20"/>
              <p:cNvSpPr/>
              <p:nvPr/>
            </p:nvSpPr>
            <p:spPr bwMode="auto">
              <a:xfrm rot="2400000">
                <a:off x="3914" y="2276"/>
                <a:ext cx="169" cy="302"/>
              </a:xfrm>
              <a:custGeom>
                <a:avLst/>
                <a:gdLst>
                  <a:gd name="T0" fmla="*/ 55 w 264"/>
                  <a:gd name="T1" fmla="*/ 95 h 954"/>
                  <a:gd name="T2" fmla="*/ 107 w 264"/>
                  <a:gd name="T3" fmla="*/ 48 h 954"/>
                  <a:gd name="T4" fmla="*/ 55 w 264"/>
                  <a:gd name="T5" fmla="*/ 0 h 954"/>
                  <a:gd name="T6" fmla="*/ 0 w 264"/>
                  <a:gd name="T7" fmla="*/ 47 h 954"/>
                  <a:gd name="T8" fmla="*/ 55 w 264"/>
                  <a:gd name="T9" fmla="*/ 95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2" name="矩形 21"/>
              <p:cNvSpPr>
                <a:spLocks noChangeArrowheads="1"/>
              </p:cNvSpPr>
              <p:nvPr/>
            </p:nvSpPr>
            <p:spPr bwMode="auto">
              <a:xfrm>
                <a:off x="3887" y="2535"/>
                <a:ext cx="33" cy="41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0" name="组合 22"/>
            <p:cNvGrpSpPr/>
            <p:nvPr/>
          </p:nvGrpSpPr>
          <p:grpSpPr bwMode="auto">
            <a:xfrm>
              <a:off x="5416" y="0"/>
              <a:ext cx="235" cy="352"/>
              <a:chOff x="3632" y="2276"/>
              <a:chExt cx="451" cy="676"/>
            </a:xfrm>
          </p:grpSpPr>
          <p:sp>
            <p:nvSpPr>
              <p:cNvPr id="1037" name="任意多边形 23"/>
              <p:cNvSpPr/>
              <p:nvPr/>
            </p:nvSpPr>
            <p:spPr bwMode="auto">
              <a:xfrm rot="-3019062">
                <a:off x="3698" y="2300"/>
                <a:ext cx="169" cy="301"/>
              </a:xfrm>
              <a:custGeom>
                <a:avLst/>
                <a:gdLst>
                  <a:gd name="T0" fmla="*/ 55 w 264"/>
                  <a:gd name="T1" fmla="*/ 95 h 954"/>
                  <a:gd name="T2" fmla="*/ 107 w 264"/>
                  <a:gd name="T3" fmla="*/ 48 h 954"/>
                  <a:gd name="T4" fmla="*/ 55 w 264"/>
                  <a:gd name="T5" fmla="*/ 0 h 954"/>
                  <a:gd name="T6" fmla="*/ 0 w 264"/>
                  <a:gd name="T7" fmla="*/ 47 h 954"/>
                  <a:gd name="T8" fmla="*/ 55 w 264"/>
                  <a:gd name="T9" fmla="*/ 95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38" name="任意多边形 24"/>
              <p:cNvSpPr/>
              <p:nvPr/>
            </p:nvSpPr>
            <p:spPr bwMode="auto">
              <a:xfrm rot="2400000">
                <a:off x="3914" y="2276"/>
                <a:ext cx="169" cy="302"/>
              </a:xfrm>
              <a:custGeom>
                <a:avLst/>
                <a:gdLst>
                  <a:gd name="T0" fmla="*/ 55 w 264"/>
                  <a:gd name="T1" fmla="*/ 95 h 954"/>
                  <a:gd name="T2" fmla="*/ 107 w 264"/>
                  <a:gd name="T3" fmla="*/ 48 h 954"/>
                  <a:gd name="T4" fmla="*/ 55 w 264"/>
                  <a:gd name="T5" fmla="*/ 0 h 954"/>
                  <a:gd name="T6" fmla="*/ 0 w 264"/>
                  <a:gd name="T7" fmla="*/ 47 h 954"/>
                  <a:gd name="T8" fmla="*/ 55 w 264"/>
                  <a:gd name="T9" fmla="*/ 95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39" name="矩形 25"/>
              <p:cNvSpPr>
                <a:spLocks noChangeArrowheads="1"/>
              </p:cNvSpPr>
              <p:nvPr/>
            </p:nvSpPr>
            <p:spPr bwMode="auto">
              <a:xfrm>
                <a:off x="3887" y="2535"/>
                <a:ext cx="33" cy="41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华文细黑" panose="0201060004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华文细黑" panose="0201060004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华文细黑" panose="0201060004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华文细黑" panose="0201060004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华文细黑" panose="0201060004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华文细黑" panose="0201060004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华文细黑" panose="0201060004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华文细黑" panose="0201060004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26"/>
          <p:cNvGrpSpPr/>
          <p:nvPr/>
        </p:nvGrpSpPr>
        <p:grpSpPr bwMode="auto">
          <a:xfrm>
            <a:off x="0" y="6223000"/>
            <a:ext cx="5207000" cy="635000"/>
            <a:chOff x="0" y="3920"/>
            <a:chExt cx="3280" cy="400"/>
          </a:xfrm>
        </p:grpSpPr>
        <p:grpSp>
          <p:nvGrpSpPr>
            <p:cNvPr id="5" name="组合 27"/>
            <p:cNvGrpSpPr/>
            <p:nvPr/>
          </p:nvGrpSpPr>
          <p:grpSpPr bwMode="auto">
            <a:xfrm>
              <a:off x="672" y="3920"/>
              <a:ext cx="283" cy="400"/>
              <a:chOff x="3632" y="2276"/>
              <a:chExt cx="451" cy="676"/>
            </a:xfrm>
          </p:grpSpPr>
          <p:sp>
            <p:nvSpPr>
              <p:cNvPr id="1052" name="任意多边形 28"/>
              <p:cNvSpPr/>
              <p:nvPr/>
            </p:nvSpPr>
            <p:spPr bwMode="auto">
              <a:xfrm rot="-3019062">
                <a:off x="3699" y="2300"/>
                <a:ext cx="167" cy="301"/>
              </a:xfrm>
              <a:custGeom>
                <a:avLst/>
                <a:gdLst>
                  <a:gd name="T0" fmla="*/ 55 w 264"/>
                  <a:gd name="T1" fmla="*/ 95 h 954"/>
                  <a:gd name="T2" fmla="*/ 107 w 264"/>
                  <a:gd name="T3" fmla="*/ 48 h 954"/>
                  <a:gd name="T4" fmla="*/ 55 w 264"/>
                  <a:gd name="T5" fmla="*/ 0 h 954"/>
                  <a:gd name="T6" fmla="*/ 0 w 264"/>
                  <a:gd name="T7" fmla="*/ 47 h 954"/>
                  <a:gd name="T8" fmla="*/ 55 w 264"/>
                  <a:gd name="T9" fmla="*/ 95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53" name="任意多边形 29"/>
              <p:cNvSpPr/>
              <p:nvPr/>
            </p:nvSpPr>
            <p:spPr bwMode="auto">
              <a:xfrm rot="2400000">
                <a:off x="3916" y="2276"/>
                <a:ext cx="167" cy="301"/>
              </a:xfrm>
              <a:custGeom>
                <a:avLst/>
                <a:gdLst>
                  <a:gd name="T0" fmla="*/ 55 w 264"/>
                  <a:gd name="T1" fmla="*/ 95 h 954"/>
                  <a:gd name="T2" fmla="*/ 107 w 264"/>
                  <a:gd name="T3" fmla="*/ 48 h 954"/>
                  <a:gd name="T4" fmla="*/ 55 w 264"/>
                  <a:gd name="T5" fmla="*/ 0 h 954"/>
                  <a:gd name="T6" fmla="*/ 0 w 264"/>
                  <a:gd name="T7" fmla="*/ 47 h 954"/>
                  <a:gd name="T8" fmla="*/ 55 w 264"/>
                  <a:gd name="T9" fmla="*/ 95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54" name="矩形 30"/>
              <p:cNvSpPr>
                <a:spLocks noChangeArrowheads="1"/>
              </p:cNvSpPr>
              <p:nvPr/>
            </p:nvSpPr>
            <p:spPr bwMode="auto">
              <a:xfrm>
                <a:off x="3889" y="2536"/>
                <a:ext cx="32" cy="41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049" name="矩形 31"/>
            <p:cNvSpPr>
              <a:spLocks noChangeArrowheads="1"/>
            </p:cNvSpPr>
            <p:nvPr/>
          </p:nvSpPr>
          <p:spPr bwMode="auto">
            <a:xfrm>
              <a:off x="0" y="4293"/>
              <a:ext cx="832" cy="27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50" name="矩形 32"/>
            <p:cNvSpPr>
              <a:spLocks noChangeArrowheads="1"/>
            </p:cNvSpPr>
            <p:nvPr/>
          </p:nvSpPr>
          <p:spPr bwMode="auto">
            <a:xfrm>
              <a:off x="0" y="4224"/>
              <a:ext cx="832" cy="32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51" name="矩形 33"/>
            <p:cNvSpPr>
              <a:spLocks noChangeArrowheads="1"/>
            </p:cNvSpPr>
            <p:nvPr/>
          </p:nvSpPr>
          <p:spPr bwMode="auto">
            <a:xfrm flipH="1">
              <a:off x="832" y="4256"/>
              <a:ext cx="2448" cy="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" name="组合 12"/>
          <p:cNvGrpSpPr/>
          <p:nvPr/>
        </p:nvGrpSpPr>
        <p:grpSpPr bwMode="auto">
          <a:xfrm>
            <a:off x="0" y="0"/>
            <a:ext cx="9144000" cy="587375"/>
            <a:chOff x="0" y="0"/>
            <a:chExt cx="5760" cy="286"/>
          </a:xfrm>
        </p:grpSpPr>
        <p:sp>
          <p:nvSpPr>
            <p:cNvPr id="1046" name="矩形 7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185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47" name="矩形 10"/>
            <p:cNvSpPr>
              <a:spLocks noChangeArrowheads="1"/>
            </p:cNvSpPr>
            <p:nvPr userDrawn="1"/>
          </p:nvSpPr>
          <p:spPr bwMode="auto">
            <a:xfrm>
              <a:off x="0" y="131"/>
              <a:ext cx="5760" cy="155"/>
            </a:xfrm>
            <a:prstGeom prst="rect">
              <a:avLst/>
            </a:prstGeom>
            <a:solidFill>
              <a:srgbClr val="FFFF99">
                <a:alpha val="59999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65549" name="矩形 2"/>
          <p:cNvSpPr>
            <a:spLocks noGrp="1" noChangeArrowheads="1"/>
          </p:cNvSpPr>
          <p:nvPr>
            <p:ph type="title"/>
          </p:nvPr>
        </p:nvSpPr>
        <p:spPr bwMode="auto">
          <a:xfrm>
            <a:off x="584200" y="0"/>
            <a:ext cx="8229600" cy="5699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65550" name="矩形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" name="矩形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矩形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矩形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latin typeface="+mn-lt"/>
                <a:ea typeface="+mn-ea"/>
              </a:defRPr>
            </a:lvl1pPr>
          </a:lstStyle>
          <a:p>
            <a:pPr>
              <a:defRPr/>
            </a:pPr>
            <a:fld id="{CBD881BA-42C7-4935-AA96-67D5D0901F9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7" name="组合 13"/>
          <p:cNvGrpSpPr/>
          <p:nvPr/>
        </p:nvGrpSpPr>
        <p:grpSpPr bwMode="auto">
          <a:xfrm>
            <a:off x="7810500" y="0"/>
            <a:ext cx="1160463" cy="558800"/>
            <a:chOff x="4920" y="0"/>
            <a:chExt cx="731" cy="352"/>
          </a:xfrm>
        </p:grpSpPr>
        <p:grpSp>
          <p:nvGrpSpPr>
            <p:cNvPr id="8" name="组合 14"/>
            <p:cNvGrpSpPr/>
            <p:nvPr/>
          </p:nvGrpSpPr>
          <p:grpSpPr bwMode="auto">
            <a:xfrm>
              <a:off x="4920" y="0"/>
              <a:ext cx="235" cy="352"/>
              <a:chOff x="3632" y="2276"/>
              <a:chExt cx="451" cy="676"/>
            </a:xfrm>
          </p:grpSpPr>
          <p:sp>
            <p:nvSpPr>
              <p:cNvPr id="1043" name="任意多边形 15"/>
              <p:cNvSpPr/>
              <p:nvPr/>
            </p:nvSpPr>
            <p:spPr bwMode="auto">
              <a:xfrm rot="-3019062">
                <a:off x="3698" y="2300"/>
                <a:ext cx="169" cy="301"/>
              </a:xfrm>
              <a:custGeom>
                <a:avLst/>
                <a:gdLst>
                  <a:gd name="T0" fmla="*/ 55 w 264"/>
                  <a:gd name="T1" fmla="*/ 95 h 954"/>
                  <a:gd name="T2" fmla="*/ 107 w 264"/>
                  <a:gd name="T3" fmla="*/ 48 h 954"/>
                  <a:gd name="T4" fmla="*/ 55 w 264"/>
                  <a:gd name="T5" fmla="*/ 0 h 954"/>
                  <a:gd name="T6" fmla="*/ 0 w 264"/>
                  <a:gd name="T7" fmla="*/ 47 h 954"/>
                  <a:gd name="T8" fmla="*/ 55 w 264"/>
                  <a:gd name="T9" fmla="*/ 95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4" name="任意多边形 16"/>
              <p:cNvSpPr/>
              <p:nvPr/>
            </p:nvSpPr>
            <p:spPr bwMode="auto">
              <a:xfrm rot="2400000">
                <a:off x="3914" y="2276"/>
                <a:ext cx="169" cy="302"/>
              </a:xfrm>
              <a:custGeom>
                <a:avLst/>
                <a:gdLst>
                  <a:gd name="T0" fmla="*/ 55 w 264"/>
                  <a:gd name="T1" fmla="*/ 95 h 954"/>
                  <a:gd name="T2" fmla="*/ 107 w 264"/>
                  <a:gd name="T3" fmla="*/ 48 h 954"/>
                  <a:gd name="T4" fmla="*/ 55 w 264"/>
                  <a:gd name="T5" fmla="*/ 0 h 954"/>
                  <a:gd name="T6" fmla="*/ 0 w 264"/>
                  <a:gd name="T7" fmla="*/ 47 h 954"/>
                  <a:gd name="T8" fmla="*/ 55 w 264"/>
                  <a:gd name="T9" fmla="*/ 95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5" name="矩形 17"/>
              <p:cNvSpPr>
                <a:spLocks noChangeArrowheads="1"/>
              </p:cNvSpPr>
              <p:nvPr/>
            </p:nvSpPr>
            <p:spPr bwMode="auto">
              <a:xfrm>
                <a:off x="3887" y="2535"/>
                <a:ext cx="33" cy="41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9" name="组合 18"/>
            <p:cNvGrpSpPr/>
            <p:nvPr/>
          </p:nvGrpSpPr>
          <p:grpSpPr bwMode="auto">
            <a:xfrm>
              <a:off x="5168" y="0"/>
              <a:ext cx="235" cy="352"/>
              <a:chOff x="3632" y="2276"/>
              <a:chExt cx="451" cy="676"/>
            </a:xfrm>
          </p:grpSpPr>
          <p:sp>
            <p:nvSpPr>
              <p:cNvPr id="1040" name="任意多边形 19"/>
              <p:cNvSpPr/>
              <p:nvPr/>
            </p:nvSpPr>
            <p:spPr bwMode="auto">
              <a:xfrm rot="-3019062">
                <a:off x="3698" y="2300"/>
                <a:ext cx="169" cy="301"/>
              </a:xfrm>
              <a:custGeom>
                <a:avLst/>
                <a:gdLst>
                  <a:gd name="T0" fmla="*/ 55 w 264"/>
                  <a:gd name="T1" fmla="*/ 95 h 954"/>
                  <a:gd name="T2" fmla="*/ 107 w 264"/>
                  <a:gd name="T3" fmla="*/ 48 h 954"/>
                  <a:gd name="T4" fmla="*/ 55 w 264"/>
                  <a:gd name="T5" fmla="*/ 0 h 954"/>
                  <a:gd name="T6" fmla="*/ 0 w 264"/>
                  <a:gd name="T7" fmla="*/ 47 h 954"/>
                  <a:gd name="T8" fmla="*/ 55 w 264"/>
                  <a:gd name="T9" fmla="*/ 95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1" name="任意多边形 20"/>
              <p:cNvSpPr/>
              <p:nvPr/>
            </p:nvSpPr>
            <p:spPr bwMode="auto">
              <a:xfrm rot="2400000">
                <a:off x="3914" y="2276"/>
                <a:ext cx="169" cy="302"/>
              </a:xfrm>
              <a:custGeom>
                <a:avLst/>
                <a:gdLst>
                  <a:gd name="T0" fmla="*/ 55 w 264"/>
                  <a:gd name="T1" fmla="*/ 95 h 954"/>
                  <a:gd name="T2" fmla="*/ 107 w 264"/>
                  <a:gd name="T3" fmla="*/ 48 h 954"/>
                  <a:gd name="T4" fmla="*/ 55 w 264"/>
                  <a:gd name="T5" fmla="*/ 0 h 954"/>
                  <a:gd name="T6" fmla="*/ 0 w 264"/>
                  <a:gd name="T7" fmla="*/ 47 h 954"/>
                  <a:gd name="T8" fmla="*/ 55 w 264"/>
                  <a:gd name="T9" fmla="*/ 95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2" name="矩形 21"/>
              <p:cNvSpPr>
                <a:spLocks noChangeArrowheads="1"/>
              </p:cNvSpPr>
              <p:nvPr/>
            </p:nvSpPr>
            <p:spPr bwMode="auto">
              <a:xfrm>
                <a:off x="3887" y="2535"/>
                <a:ext cx="33" cy="41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0" name="组合 22"/>
            <p:cNvGrpSpPr/>
            <p:nvPr/>
          </p:nvGrpSpPr>
          <p:grpSpPr bwMode="auto">
            <a:xfrm>
              <a:off x="5416" y="0"/>
              <a:ext cx="235" cy="352"/>
              <a:chOff x="3632" y="2276"/>
              <a:chExt cx="451" cy="676"/>
            </a:xfrm>
          </p:grpSpPr>
          <p:sp>
            <p:nvSpPr>
              <p:cNvPr id="1037" name="任意多边形 23"/>
              <p:cNvSpPr/>
              <p:nvPr/>
            </p:nvSpPr>
            <p:spPr bwMode="auto">
              <a:xfrm rot="-3019062">
                <a:off x="3698" y="2300"/>
                <a:ext cx="169" cy="301"/>
              </a:xfrm>
              <a:custGeom>
                <a:avLst/>
                <a:gdLst>
                  <a:gd name="T0" fmla="*/ 55 w 264"/>
                  <a:gd name="T1" fmla="*/ 95 h 954"/>
                  <a:gd name="T2" fmla="*/ 107 w 264"/>
                  <a:gd name="T3" fmla="*/ 48 h 954"/>
                  <a:gd name="T4" fmla="*/ 55 w 264"/>
                  <a:gd name="T5" fmla="*/ 0 h 954"/>
                  <a:gd name="T6" fmla="*/ 0 w 264"/>
                  <a:gd name="T7" fmla="*/ 47 h 954"/>
                  <a:gd name="T8" fmla="*/ 55 w 264"/>
                  <a:gd name="T9" fmla="*/ 95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38" name="任意多边形 24"/>
              <p:cNvSpPr/>
              <p:nvPr/>
            </p:nvSpPr>
            <p:spPr bwMode="auto">
              <a:xfrm rot="2400000">
                <a:off x="3914" y="2276"/>
                <a:ext cx="169" cy="302"/>
              </a:xfrm>
              <a:custGeom>
                <a:avLst/>
                <a:gdLst>
                  <a:gd name="T0" fmla="*/ 55 w 264"/>
                  <a:gd name="T1" fmla="*/ 95 h 954"/>
                  <a:gd name="T2" fmla="*/ 107 w 264"/>
                  <a:gd name="T3" fmla="*/ 48 h 954"/>
                  <a:gd name="T4" fmla="*/ 55 w 264"/>
                  <a:gd name="T5" fmla="*/ 0 h 954"/>
                  <a:gd name="T6" fmla="*/ 0 w 264"/>
                  <a:gd name="T7" fmla="*/ 47 h 954"/>
                  <a:gd name="T8" fmla="*/ 55 w 264"/>
                  <a:gd name="T9" fmla="*/ 95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39" name="矩形 25"/>
              <p:cNvSpPr>
                <a:spLocks noChangeArrowheads="1"/>
              </p:cNvSpPr>
              <p:nvPr/>
            </p:nvSpPr>
            <p:spPr bwMode="auto">
              <a:xfrm>
                <a:off x="3887" y="2535"/>
                <a:ext cx="33" cy="41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26"/>
          <p:cNvGrpSpPr/>
          <p:nvPr/>
        </p:nvGrpSpPr>
        <p:grpSpPr bwMode="auto">
          <a:xfrm>
            <a:off x="0" y="6223000"/>
            <a:ext cx="5207000" cy="635000"/>
            <a:chOff x="0" y="3920"/>
            <a:chExt cx="3280" cy="400"/>
          </a:xfrm>
        </p:grpSpPr>
        <p:grpSp>
          <p:nvGrpSpPr>
            <p:cNvPr id="5" name="组合 27"/>
            <p:cNvGrpSpPr/>
            <p:nvPr/>
          </p:nvGrpSpPr>
          <p:grpSpPr bwMode="auto">
            <a:xfrm>
              <a:off x="672" y="3920"/>
              <a:ext cx="283" cy="400"/>
              <a:chOff x="3632" y="2276"/>
              <a:chExt cx="451" cy="676"/>
            </a:xfrm>
          </p:grpSpPr>
          <p:sp>
            <p:nvSpPr>
              <p:cNvPr id="1052" name="任意多边形 28"/>
              <p:cNvSpPr/>
              <p:nvPr/>
            </p:nvSpPr>
            <p:spPr bwMode="auto">
              <a:xfrm rot="-3019062">
                <a:off x="3699" y="2300"/>
                <a:ext cx="167" cy="301"/>
              </a:xfrm>
              <a:custGeom>
                <a:avLst/>
                <a:gdLst>
                  <a:gd name="T0" fmla="*/ 55 w 264"/>
                  <a:gd name="T1" fmla="*/ 95 h 954"/>
                  <a:gd name="T2" fmla="*/ 107 w 264"/>
                  <a:gd name="T3" fmla="*/ 48 h 954"/>
                  <a:gd name="T4" fmla="*/ 55 w 264"/>
                  <a:gd name="T5" fmla="*/ 0 h 954"/>
                  <a:gd name="T6" fmla="*/ 0 w 264"/>
                  <a:gd name="T7" fmla="*/ 47 h 954"/>
                  <a:gd name="T8" fmla="*/ 55 w 264"/>
                  <a:gd name="T9" fmla="*/ 95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53" name="任意多边形 29"/>
              <p:cNvSpPr/>
              <p:nvPr/>
            </p:nvSpPr>
            <p:spPr bwMode="auto">
              <a:xfrm rot="2400000">
                <a:off x="3916" y="2276"/>
                <a:ext cx="167" cy="301"/>
              </a:xfrm>
              <a:custGeom>
                <a:avLst/>
                <a:gdLst>
                  <a:gd name="T0" fmla="*/ 55 w 264"/>
                  <a:gd name="T1" fmla="*/ 95 h 954"/>
                  <a:gd name="T2" fmla="*/ 107 w 264"/>
                  <a:gd name="T3" fmla="*/ 48 h 954"/>
                  <a:gd name="T4" fmla="*/ 55 w 264"/>
                  <a:gd name="T5" fmla="*/ 0 h 954"/>
                  <a:gd name="T6" fmla="*/ 0 w 264"/>
                  <a:gd name="T7" fmla="*/ 47 h 954"/>
                  <a:gd name="T8" fmla="*/ 55 w 264"/>
                  <a:gd name="T9" fmla="*/ 95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54" name="矩形 30"/>
              <p:cNvSpPr>
                <a:spLocks noChangeArrowheads="1"/>
              </p:cNvSpPr>
              <p:nvPr/>
            </p:nvSpPr>
            <p:spPr bwMode="auto">
              <a:xfrm>
                <a:off x="3889" y="2536"/>
                <a:ext cx="32" cy="41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049" name="矩形 31"/>
            <p:cNvSpPr>
              <a:spLocks noChangeArrowheads="1"/>
            </p:cNvSpPr>
            <p:nvPr/>
          </p:nvSpPr>
          <p:spPr bwMode="auto">
            <a:xfrm>
              <a:off x="0" y="4293"/>
              <a:ext cx="832" cy="27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50" name="矩形 32"/>
            <p:cNvSpPr>
              <a:spLocks noChangeArrowheads="1"/>
            </p:cNvSpPr>
            <p:nvPr/>
          </p:nvSpPr>
          <p:spPr bwMode="auto">
            <a:xfrm>
              <a:off x="0" y="4224"/>
              <a:ext cx="832" cy="32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51" name="矩形 33"/>
            <p:cNvSpPr>
              <a:spLocks noChangeArrowheads="1"/>
            </p:cNvSpPr>
            <p:nvPr/>
          </p:nvSpPr>
          <p:spPr bwMode="auto">
            <a:xfrm flipH="1">
              <a:off x="832" y="4256"/>
              <a:ext cx="2448" cy="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" name="组合 12"/>
          <p:cNvGrpSpPr/>
          <p:nvPr/>
        </p:nvGrpSpPr>
        <p:grpSpPr bwMode="auto">
          <a:xfrm>
            <a:off x="0" y="0"/>
            <a:ext cx="9144000" cy="587375"/>
            <a:chOff x="0" y="0"/>
            <a:chExt cx="5760" cy="286"/>
          </a:xfrm>
        </p:grpSpPr>
        <p:sp>
          <p:nvSpPr>
            <p:cNvPr id="1046" name="矩形 7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185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47" name="矩形 10"/>
            <p:cNvSpPr>
              <a:spLocks noChangeArrowheads="1"/>
            </p:cNvSpPr>
            <p:nvPr userDrawn="1"/>
          </p:nvSpPr>
          <p:spPr bwMode="auto">
            <a:xfrm>
              <a:off x="0" y="131"/>
              <a:ext cx="5760" cy="155"/>
            </a:xfrm>
            <a:prstGeom prst="rect">
              <a:avLst/>
            </a:prstGeom>
            <a:solidFill>
              <a:srgbClr val="FFFF99">
                <a:alpha val="59999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028" name="矩形 2"/>
          <p:cNvSpPr>
            <a:spLocks noGrp="1" noChangeArrowheads="1"/>
          </p:cNvSpPr>
          <p:nvPr>
            <p:ph type="title"/>
          </p:nvPr>
        </p:nvSpPr>
        <p:spPr bwMode="auto">
          <a:xfrm>
            <a:off x="584200" y="0"/>
            <a:ext cx="8229600" cy="5699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9" name="矩形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" name="矩形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endParaRPr lang="zh-CN" altLang="zh-CN"/>
          </a:p>
        </p:txBody>
      </p:sp>
      <p:sp>
        <p:nvSpPr>
          <p:cNvPr id="3" name="矩形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endParaRPr lang="zh-CN" altLang="zh-CN"/>
          </a:p>
        </p:txBody>
      </p:sp>
      <p:sp>
        <p:nvSpPr>
          <p:cNvPr id="1030" name="矩形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fld id="{1328A193-BD7A-4A5D-86B6-D56EFF225A4E}" type="slidenum">
              <a:rPr lang="zh-CN" altLang="zh-CN" smtClean="0"/>
              <a:pPr/>
              <a:t>‹#›</a:t>
            </a:fld>
            <a:endParaRPr lang="zh-CN" altLang="zh-CN"/>
          </a:p>
        </p:txBody>
      </p:sp>
      <p:grpSp>
        <p:nvGrpSpPr>
          <p:cNvPr id="7" name="组合 13"/>
          <p:cNvGrpSpPr/>
          <p:nvPr/>
        </p:nvGrpSpPr>
        <p:grpSpPr bwMode="auto">
          <a:xfrm>
            <a:off x="7810500" y="0"/>
            <a:ext cx="1160463" cy="558800"/>
            <a:chOff x="4920" y="0"/>
            <a:chExt cx="731" cy="352"/>
          </a:xfrm>
        </p:grpSpPr>
        <p:grpSp>
          <p:nvGrpSpPr>
            <p:cNvPr id="8" name="组合 14"/>
            <p:cNvGrpSpPr/>
            <p:nvPr/>
          </p:nvGrpSpPr>
          <p:grpSpPr bwMode="auto">
            <a:xfrm>
              <a:off x="4920" y="0"/>
              <a:ext cx="235" cy="352"/>
              <a:chOff x="3632" y="2276"/>
              <a:chExt cx="451" cy="676"/>
            </a:xfrm>
          </p:grpSpPr>
          <p:sp>
            <p:nvSpPr>
              <p:cNvPr id="1043" name="任意多边形 15"/>
              <p:cNvSpPr/>
              <p:nvPr/>
            </p:nvSpPr>
            <p:spPr bwMode="auto">
              <a:xfrm rot="-3019062">
                <a:off x="3698" y="2300"/>
                <a:ext cx="169" cy="301"/>
              </a:xfrm>
              <a:custGeom>
                <a:avLst/>
                <a:gdLst>
                  <a:gd name="T0" fmla="*/ 55 w 264"/>
                  <a:gd name="T1" fmla="*/ 95 h 954"/>
                  <a:gd name="T2" fmla="*/ 107 w 264"/>
                  <a:gd name="T3" fmla="*/ 48 h 954"/>
                  <a:gd name="T4" fmla="*/ 55 w 264"/>
                  <a:gd name="T5" fmla="*/ 0 h 954"/>
                  <a:gd name="T6" fmla="*/ 0 w 264"/>
                  <a:gd name="T7" fmla="*/ 47 h 954"/>
                  <a:gd name="T8" fmla="*/ 55 w 264"/>
                  <a:gd name="T9" fmla="*/ 95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4" name="任意多边形 16"/>
              <p:cNvSpPr/>
              <p:nvPr/>
            </p:nvSpPr>
            <p:spPr bwMode="auto">
              <a:xfrm rot="2400000">
                <a:off x="3914" y="2276"/>
                <a:ext cx="169" cy="302"/>
              </a:xfrm>
              <a:custGeom>
                <a:avLst/>
                <a:gdLst>
                  <a:gd name="T0" fmla="*/ 55 w 264"/>
                  <a:gd name="T1" fmla="*/ 95 h 954"/>
                  <a:gd name="T2" fmla="*/ 107 w 264"/>
                  <a:gd name="T3" fmla="*/ 48 h 954"/>
                  <a:gd name="T4" fmla="*/ 55 w 264"/>
                  <a:gd name="T5" fmla="*/ 0 h 954"/>
                  <a:gd name="T6" fmla="*/ 0 w 264"/>
                  <a:gd name="T7" fmla="*/ 47 h 954"/>
                  <a:gd name="T8" fmla="*/ 55 w 264"/>
                  <a:gd name="T9" fmla="*/ 95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5" name="矩形 17"/>
              <p:cNvSpPr>
                <a:spLocks noChangeArrowheads="1"/>
              </p:cNvSpPr>
              <p:nvPr/>
            </p:nvSpPr>
            <p:spPr bwMode="auto">
              <a:xfrm>
                <a:off x="3887" y="2535"/>
                <a:ext cx="33" cy="41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9" name="组合 18"/>
            <p:cNvGrpSpPr/>
            <p:nvPr/>
          </p:nvGrpSpPr>
          <p:grpSpPr bwMode="auto">
            <a:xfrm>
              <a:off x="5168" y="0"/>
              <a:ext cx="235" cy="352"/>
              <a:chOff x="3632" y="2276"/>
              <a:chExt cx="451" cy="676"/>
            </a:xfrm>
          </p:grpSpPr>
          <p:sp>
            <p:nvSpPr>
              <p:cNvPr id="1040" name="任意多边形 19"/>
              <p:cNvSpPr/>
              <p:nvPr/>
            </p:nvSpPr>
            <p:spPr bwMode="auto">
              <a:xfrm rot="-3019062">
                <a:off x="3698" y="2300"/>
                <a:ext cx="169" cy="301"/>
              </a:xfrm>
              <a:custGeom>
                <a:avLst/>
                <a:gdLst>
                  <a:gd name="T0" fmla="*/ 55 w 264"/>
                  <a:gd name="T1" fmla="*/ 95 h 954"/>
                  <a:gd name="T2" fmla="*/ 107 w 264"/>
                  <a:gd name="T3" fmla="*/ 48 h 954"/>
                  <a:gd name="T4" fmla="*/ 55 w 264"/>
                  <a:gd name="T5" fmla="*/ 0 h 954"/>
                  <a:gd name="T6" fmla="*/ 0 w 264"/>
                  <a:gd name="T7" fmla="*/ 47 h 954"/>
                  <a:gd name="T8" fmla="*/ 55 w 264"/>
                  <a:gd name="T9" fmla="*/ 95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1" name="任意多边形 20"/>
              <p:cNvSpPr/>
              <p:nvPr/>
            </p:nvSpPr>
            <p:spPr bwMode="auto">
              <a:xfrm rot="2400000">
                <a:off x="3914" y="2276"/>
                <a:ext cx="169" cy="302"/>
              </a:xfrm>
              <a:custGeom>
                <a:avLst/>
                <a:gdLst>
                  <a:gd name="T0" fmla="*/ 55 w 264"/>
                  <a:gd name="T1" fmla="*/ 95 h 954"/>
                  <a:gd name="T2" fmla="*/ 107 w 264"/>
                  <a:gd name="T3" fmla="*/ 48 h 954"/>
                  <a:gd name="T4" fmla="*/ 55 w 264"/>
                  <a:gd name="T5" fmla="*/ 0 h 954"/>
                  <a:gd name="T6" fmla="*/ 0 w 264"/>
                  <a:gd name="T7" fmla="*/ 47 h 954"/>
                  <a:gd name="T8" fmla="*/ 55 w 264"/>
                  <a:gd name="T9" fmla="*/ 95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2" name="矩形 21"/>
              <p:cNvSpPr>
                <a:spLocks noChangeArrowheads="1"/>
              </p:cNvSpPr>
              <p:nvPr/>
            </p:nvSpPr>
            <p:spPr bwMode="auto">
              <a:xfrm>
                <a:off x="3887" y="2535"/>
                <a:ext cx="33" cy="41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0" name="组合 22"/>
            <p:cNvGrpSpPr/>
            <p:nvPr/>
          </p:nvGrpSpPr>
          <p:grpSpPr bwMode="auto">
            <a:xfrm>
              <a:off x="5416" y="0"/>
              <a:ext cx="235" cy="352"/>
              <a:chOff x="3632" y="2276"/>
              <a:chExt cx="451" cy="676"/>
            </a:xfrm>
          </p:grpSpPr>
          <p:sp>
            <p:nvSpPr>
              <p:cNvPr id="1037" name="任意多边形 23"/>
              <p:cNvSpPr/>
              <p:nvPr/>
            </p:nvSpPr>
            <p:spPr bwMode="auto">
              <a:xfrm rot="-3019062">
                <a:off x="3698" y="2300"/>
                <a:ext cx="169" cy="301"/>
              </a:xfrm>
              <a:custGeom>
                <a:avLst/>
                <a:gdLst>
                  <a:gd name="T0" fmla="*/ 55 w 264"/>
                  <a:gd name="T1" fmla="*/ 95 h 954"/>
                  <a:gd name="T2" fmla="*/ 107 w 264"/>
                  <a:gd name="T3" fmla="*/ 48 h 954"/>
                  <a:gd name="T4" fmla="*/ 55 w 264"/>
                  <a:gd name="T5" fmla="*/ 0 h 954"/>
                  <a:gd name="T6" fmla="*/ 0 w 264"/>
                  <a:gd name="T7" fmla="*/ 47 h 954"/>
                  <a:gd name="T8" fmla="*/ 55 w 264"/>
                  <a:gd name="T9" fmla="*/ 95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38" name="任意多边形 24"/>
              <p:cNvSpPr/>
              <p:nvPr/>
            </p:nvSpPr>
            <p:spPr bwMode="auto">
              <a:xfrm rot="2400000">
                <a:off x="3914" y="2276"/>
                <a:ext cx="169" cy="302"/>
              </a:xfrm>
              <a:custGeom>
                <a:avLst/>
                <a:gdLst>
                  <a:gd name="T0" fmla="*/ 55 w 264"/>
                  <a:gd name="T1" fmla="*/ 95 h 954"/>
                  <a:gd name="T2" fmla="*/ 107 w 264"/>
                  <a:gd name="T3" fmla="*/ 48 h 954"/>
                  <a:gd name="T4" fmla="*/ 55 w 264"/>
                  <a:gd name="T5" fmla="*/ 0 h 954"/>
                  <a:gd name="T6" fmla="*/ 0 w 264"/>
                  <a:gd name="T7" fmla="*/ 47 h 954"/>
                  <a:gd name="T8" fmla="*/ 55 w 264"/>
                  <a:gd name="T9" fmla="*/ 95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39" name="矩形 25"/>
              <p:cNvSpPr>
                <a:spLocks noChangeArrowheads="1"/>
              </p:cNvSpPr>
              <p:nvPr/>
            </p:nvSpPr>
            <p:spPr bwMode="auto">
              <a:xfrm>
                <a:off x="3887" y="2535"/>
                <a:ext cx="33" cy="41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华文细黑" panose="0201060004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华文细黑" panose="0201060004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华文细黑" panose="0201060004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华文细黑" panose="0201060004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华文细黑" panose="0201060004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华文细黑" panose="0201060004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华文细黑" panose="0201060004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华文细黑" panose="0201060004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26"/>
          <p:cNvGrpSpPr/>
          <p:nvPr/>
        </p:nvGrpSpPr>
        <p:grpSpPr bwMode="auto">
          <a:xfrm>
            <a:off x="0" y="6223000"/>
            <a:ext cx="5207000" cy="635000"/>
            <a:chOff x="0" y="3920"/>
            <a:chExt cx="3280" cy="400"/>
          </a:xfrm>
        </p:grpSpPr>
        <p:grpSp>
          <p:nvGrpSpPr>
            <p:cNvPr id="5" name="组合 27"/>
            <p:cNvGrpSpPr/>
            <p:nvPr/>
          </p:nvGrpSpPr>
          <p:grpSpPr bwMode="auto">
            <a:xfrm>
              <a:off x="672" y="3920"/>
              <a:ext cx="283" cy="400"/>
              <a:chOff x="3632" y="2276"/>
              <a:chExt cx="451" cy="676"/>
            </a:xfrm>
          </p:grpSpPr>
          <p:sp>
            <p:nvSpPr>
              <p:cNvPr id="1052" name="任意多边形 28"/>
              <p:cNvSpPr/>
              <p:nvPr/>
            </p:nvSpPr>
            <p:spPr bwMode="auto">
              <a:xfrm rot="-3019062">
                <a:off x="3699" y="2300"/>
                <a:ext cx="167" cy="301"/>
              </a:xfrm>
              <a:custGeom>
                <a:avLst/>
                <a:gdLst>
                  <a:gd name="T0" fmla="*/ 55 w 264"/>
                  <a:gd name="T1" fmla="*/ 95 h 954"/>
                  <a:gd name="T2" fmla="*/ 107 w 264"/>
                  <a:gd name="T3" fmla="*/ 48 h 954"/>
                  <a:gd name="T4" fmla="*/ 55 w 264"/>
                  <a:gd name="T5" fmla="*/ 0 h 954"/>
                  <a:gd name="T6" fmla="*/ 0 w 264"/>
                  <a:gd name="T7" fmla="*/ 47 h 954"/>
                  <a:gd name="T8" fmla="*/ 55 w 264"/>
                  <a:gd name="T9" fmla="*/ 95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53" name="任意多边形 29"/>
              <p:cNvSpPr/>
              <p:nvPr/>
            </p:nvSpPr>
            <p:spPr bwMode="auto">
              <a:xfrm rot="2400000">
                <a:off x="3916" y="2276"/>
                <a:ext cx="167" cy="301"/>
              </a:xfrm>
              <a:custGeom>
                <a:avLst/>
                <a:gdLst>
                  <a:gd name="T0" fmla="*/ 55 w 264"/>
                  <a:gd name="T1" fmla="*/ 95 h 954"/>
                  <a:gd name="T2" fmla="*/ 107 w 264"/>
                  <a:gd name="T3" fmla="*/ 48 h 954"/>
                  <a:gd name="T4" fmla="*/ 55 w 264"/>
                  <a:gd name="T5" fmla="*/ 0 h 954"/>
                  <a:gd name="T6" fmla="*/ 0 w 264"/>
                  <a:gd name="T7" fmla="*/ 47 h 954"/>
                  <a:gd name="T8" fmla="*/ 55 w 264"/>
                  <a:gd name="T9" fmla="*/ 95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54" name="矩形 30"/>
              <p:cNvSpPr>
                <a:spLocks noChangeArrowheads="1"/>
              </p:cNvSpPr>
              <p:nvPr/>
            </p:nvSpPr>
            <p:spPr bwMode="auto">
              <a:xfrm>
                <a:off x="3889" y="2536"/>
                <a:ext cx="32" cy="41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049" name="矩形 31"/>
            <p:cNvSpPr>
              <a:spLocks noChangeArrowheads="1"/>
            </p:cNvSpPr>
            <p:nvPr/>
          </p:nvSpPr>
          <p:spPr bwMode="auto">
            <a:xfrm>
              <a:off x="0" y="4293"/>
              <a:ext cx="832" cy="27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50" name="矩形 32"/>
            <p:cNvSpPr>
              <a:spLocks noChangeArrowheads="1"/>
            </p:cNvSpPr>
            <p:nvPr/>
          </p:nvSpPr>
          <p:spPr bwMode="auto">
            <a:xfrm>
              <a:off x="0" y="4224"/>
              <a:ext cx="832" cy="32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51" name="矩形 33"/>
            <p:cNvSpPr>
              <a:spLocks noChangeArrowheads="1"/>
            </p:cNvSpPr>
            <p:nvPr/>
          </p:nvSpPr>
          <p:spPr bwMode="auto">
            <a:xfrm flipH="1">
              <a:off x="832" y="4256"/>
              <a:ext cx="2448" cy="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" name="组合 12"/>
          <p:cNvGrpSpPr/>
          <p:nvPr/>
        </p:nvGrpSpPr>
        <p:grpSpPr bwMode="auto">
          <a:xfrm>
            <a:off x="0" y="0"/>
            <a:ext cx="9144000" cy="587375"/>
            <a:chOff x="0" y="0"/>
            <a:chExt cx="5760" cy="286"/>
          </a:xfrm>
        </p:grpSpPr>
        <p:sp>
          <p:nvSpPr>
            <p:cNvPr id="1046" name="矩形 7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185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47" name="矩形 10"/>
            <p:cNvSpPr>
              <a:spLocks noChangeArrowheads="1"/>
            </p:cNvSpPr>
            <p:nvPr userDrawn="1"/>
          </p:nvSpPr>
          <p:spPr bwMode="auto">
            <a:xfrm>
              <a:off x="0" y="131"/>
              <a:ext cx="5760" cy="155"/>
            </a:xfrm>
            <a:prstGeom prst="rect">
              <a:avLst/>
            </a:prstGeom>
            <a:solidFill>
              <a:srgbClr val="FFFF99">
                <a:alpha val="59999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65549" name="矩形 2"/>
          <p:cNvSpPr>
            <a:spLocks noGrp="1" noChangeArrowheads="1"/>
          </p:cNvSpPr>
          <p:nvPr>
            <p:ph type="title"/>
          </p:nvPr>
        </p:nvSpPr>
        <p:spPr bwMode="auto">
          <a:xfrm>
            <a:off x="584200" y="0"/>
            <a:ext cx="8229600" cy="5699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65550" name="矩形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" name="矩形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矩形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矩形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latin typeface="+mn-lt"/>
                <a:ea typeface="+mn-ea"/>
              </a:defRPr>
            </a:lvl1pPr>
          </a:lstStyle>
          <a:p>
            <a:pPr>
              <a:defRPr/>
            </a:pPr>
            <a:fld id="{31F27F65-62C7-4CB7-8659-7BF06B3A4AB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7" name="组合 13"/>
          <p:cNvGrpSpPr/>
          <p:nvPr/>
        </p:nvGrpSpPr>
        <p:grpSpPr bwMode="auto">
          <a:xfrm>
            <a:off x="7810500" y="0"/>
            <a:ext cx="1160463" cy="558800"/>
            <a:chOff x="4920" y="0"/>
            <a:chExt cx="731" cy="352"/>
          </a:xfrm>
        </p:grpSpPr>
        <p:grpSp>
          <p:nvGrpSpPr>
            <p:cNvPr id="8" name="组合 14"/>
            <p:cNvGrpSpPr/>
            <p:nvPr/>
          </p:nvGrpSpPr>
          <p:grpSpPr bwMode="auto">
            <a:xfrm>
              <a:off x="4920" y="0"/>
              <a:ext cx="235" cy="352"/>
              <a:chOff x="3632" y="2276"/>
              <a:chExt cx="451" cy="676"/>
            </a:xfrm>
          </p:grpSpPr>
          <p:sp>
            <p:nvSpPr>
              <p:cNvPr id="1043" name="任意多边形 15"/>
              <p:cNvSpPr/>
              <p:nvPr/>
            </p:nvSpPr>
            <p:spPr bwMode="auto">
              <a:xfrm rot="-3019062">
                <a:off x="3698" y="2300"/>
                <a:ext cx="169" cy="301"/>
              </a:xfrm>
              <a:custGeom>
                <a:avLst/>
                <a:gdLst>
                  <a:gd name="T0" fmla="*/ 55 w 264"/>
                  <a:gd name="T1" fmla="*/ 95 h 954"/>
                  <a:gd name="T2" fmla="*/ 107 w 264"/>
                  <a:gd name="T3" fmla="*/ 48 h 954"/>
                  <a:gd name="T4" fmla="*/ 55 w 264"/>
                  <a:gd name="T5" fmla="*/ 0 h 954"/>
                  <a:gd name="T6" fmla="*/ 0 w 264"/>
                  <a:gd name="T7" fmla="*/ 47 h 954"/>
                  <a:gd name="T8" fmla="*/ 55 w 264"/>
                  <a:gd name="T9" fmla="*/ 95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4" name="任意多边形 16"/>
              <p:cNvSpPr/>
              <p:nvPr/>
            </p:nvSpPr>
            <p:spPr bwMode="auto">
              <a:xfrm rot="2400000">
                <a:off x="3914" y="2276"/>
                <a:ext cx="169" cy="302"/>
              </a:xfrm>
              <a:custGeom>
                <a:avLst/>
                <a:gdLst>
                  <a:gd name="T0" fmla="*/ 55 w 264"/>
                  <a:gd name="T1" fmla="*/ 95 h 954"/>
                  <a:gd name="T2" fmla="*/ 107 w 264"/>
                  <a:gd name="T3" fmla="*/ 48 h 954"/>
                  <a:gd name="T4" fmla="*/ 55 w 264"/>
                  <a:gd name="T5" fmla="*/ 0 h 954"/>
                  <a:gd name="T6" fmla="*/ 0 w 264"/>
                  <a:gd name="T7" fmla="*/ 47 h 954"/>
                  <a:gd name="T8" fmla="*/ 55 w 264"/>
                  <a:gd name="T9" fmla="*/ 95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5" name="矩形 17"/>
              <p:cNvSpPr>
                <a:spLocks noChangeArrowheads="1"/>
              </p:cNvSpPr>
              <p:nvPr/>
            </p:nvSpPr>
            <p:spPr bwMode="auto">
              <a:xfrm>
                <a:off x="3887" y="2535"/>
                <a:ext cx="33" cy="41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9" name="组合 18"/>
            <p:cNvGrpSpPr/>
            <p:nvPr/>
          </p:nvGrpSpPr>
          <p:grpSpPr bwMode="auto">
            <a:xfrm>
              <a:off x="5168" y="0"/>
              <a:ext cx="235" cy="352"/>
              <a:chOff x="3632" y="2276"/>
              <a:chExt cx="451" cy="676"/>
            </a:xfrm>
          </p:grpSpPr>
          <p:sp>
            <p:nvSpPr>
              <p:cNvPr id="1040" name="任意多边形 19"/>
              <p:cNvSpPr/>
              <p:nvPr/>
            </p:nvSpPr>
            <p:spPr bwMode="auto">
              <a:xfrm rot="-3019062">
                <a:off x="3698" y="2300"/>
                <a:ext cx="169" cy="301"/>
              </a:xfrm>
              <a:custGeom>
                <a:avLst/>
                <a:gdLst>
                  <a:gd name="T0" fmla="*/ 55 w 264"/>
                  <a:gd name="T1" fmla="*/ 95 h 954"/>
                  <a:gd name="T2" fmla="*/ 107 w 264"/>
                  <a:gd name="T3" fmla="*/ 48 h 954"/>
                  <a:gd name="T4" fmla="*/ 55 w 264"/>
                  <a:gd name="T5" fmla="*/ 0 h 954"/>
                  <a:gd name="T6" fmla="*/ 0 w 264"/>
                  <a:gd name="T7" fmla="*/ 47 h 954"/>
                  <a:gd name="T8" fmla="*/ 55 w 264"/>
                  <a:gd name="T9" fmla="*/ 95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1" name="任意多边形 20"/>
              <p:cNvSpPr/>
              <p:nvPr/>
            </p:nvSpPr>
            <p:spPr bwMode="auto">
              <a:xfrm rot="2400000">
                <a:off x="3914" y="2276"/>
                <a:ext cx="169" cy="302"/>
              </a:xfrm>
              <a:custGeom>
                <a:avLst/>
                <a:gdLst>
                  <a:gd name="T0" fmla="*/ 55 w 264"/>
                  <a:gd name="T1" fmla="*/ 95 h 954"/>
                  <a:gd name="T2" fmla="*/ 107 w 264"/>
                  <a:gd name="T3" fmla="*/ 48 h 954"/>
                  <a:gd name="T4" fmla="*/ 55 w 264"/>
                  <a:gd name="T5" fmla="*/ 0 h 954"/>
                  <a:gd name="T6" fmla="*/ 0 w 264"/>
                  <a:gd name="T7" fmla="*/ 47 h 954"/>
                  <a:gd name="T8" fmla="*/ 55 w 264"/>
                  <a:gd name="T9" fmla="*/ 95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2" name="矩形 21"/>
              <p:cNvSpPr>
                <a:spLocks noChangeArrowheads="1"/>
              </p:cNvSpPr>
              <p:nvPr/>
            </p:nvSpPr>
            <p:spPr bwMode="auto">
              <a:xfrm>
                <a:off x="3887" y="2535"/>
                <a:ext cx="33" cy="41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0" name="组合 22"/>
            <p:cNvGrpSpPr/>
            <p:nvPr/>
          </p:nvGrpSpPr>
          <p:grpSpPr bwMode="auto">
            <a:xfrm>
              <a:off x="5416" y="0"/>
              <a:ext cx="235" cy="352"/>
              <a:chOff x="3632" y="2276"/>
              <a:chExt cx="451" cy="676"/>
            </a:xfrm>
          </p:grpSpPr>
          <p:sp>
            <p:nvSpPr>
              <p:cNvPr id="1037" name="任意多边形 23"/>
              <p:cNvSpPr/>
              <p:nvPr/>
            </p:nvSpPr>
            <p:spPr bwMode="auto">
              <a:xfrm rot="-3019062">
                <a:off x="3698" y="2300"/>
                <a:ext cx="169" cy="301"/>
              </a:xfrm>
              <a:custGeom>
                <a:avLst/>
                <a:gdLst>
                  <a:gd name="T0" fmla="*/ 55 w 264"/>
                  <a:gd name="T1" fmla="*/ 95 h 954"/>
                  <a:gd name="T2" fmla="*/ 107 w 264"/>
                  <a:gd name="T3" fmla="*/ 48 h 954"/>
                  <a:gd name="T4" fmla="*/ 55 w 264"/>
                  <a:gd name="T5" fmla="*/ 0 h 954"/>
                  <a:gd name="T6" fmla="*/ 0 w 264"/>
                  <a:gd name="T7" fmla="*/ 47 h 954"/>
                  <a:gd name="T8" fmla="*/ 55 w 264"/>
                  <a:gd name="T9" fmla="*/ 95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38" name="任意多边形 24"/>
              <p:cNvSpPr/>
              <p:nvPr/>
            </p:nvSpPr>
            <p:spPr bwMode="auto">
              <a:xfrm rot="2400000">
                <a:off x="3914" y="2276"/>
                <a:ext cx="169" cy="302"/>
              </a:xfrm>
              <a:custGeom>
                <a:avLst/>
                <a:gdLst>
                  <a:gd name="T0" fmla="*/ 55 w 264"/>
                  <a:gd name="T1" fmla="*/ 95 h 954"/>
                  <a:gd name="T2" fmla="*/ 107 w 264"/>
                  <a:gd name="T3" fmla="*/ 48 h 954"/>
                  <a:gd name="T4" fmla="*/ 55 w 264"/>
                  <a:gd name="T5" fmla="*/ 0 h 954"/>
                  <a:gd name="T6" fmla="*/ 0 w 264"/>
                  <a:gd name="T7" fmla="*/ 47 h 954"/>
                  <a:gd name="T8" fmla="*/ 55 w 264"/>
                  <a:gd name="T9" fmla="*/ 95 h 9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39" name="矩形 25"/>
              <p:cNvSpPr>
                <a:spLocks noChangeArrowheads="1"/>
              </p:cNvSpPr>
              <p:nvPr/>
            </p:nvSpPr>
            <p:spPr bwMode="auto">
              <a:xfrm>
                <a:off x="3887" y="2535"/>
                <a:ext cx="33" cy="41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Checkout%20time.swf" TargetMode="External"/><Relationship Id="rId1" Type="http://schemas.openxmlformats.org/officeDocument/2006/relationships/slideLayout" Target="../slideLayouts/slideLayout3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30.png"/><Relationship Id="rId5" Type="http://schemas.openxmlformats.org/officeDocument/2006/relationships/image" Target="../media/image28.png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audio" Target="../media/audio3.wav"/><Relationship Id="rId7" Type="http://schemas.openxmlformats.org/officeDocument/2006/relationships/image" Target="../media/image30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32.jpeg"/><Relationship Id="rId5" Type="http://schemas.openxmlformats.org/officeDocument/2006/relationships/image" Target="../media/image28.png"/><Relationship Id="rId10" Type="http://schemas.openxmlformats.org/officeDocument/2006/relationships/image" Target="../media/image34.png"/><Relationship Id="rId4" Type="http://schemas.openxmlformats.org/officeDocument/2006/relationships/image" Target="../media/image23.jpeg"/><Relationship Id="rId9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audio" Target="../media/audio3.wav"/><Relationship Id="rId7" Type="http://schemas.openxmlformats.org/officeDocument/2006/relationships/image" Target="../media/image30.pn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35.jpeg"/><Relationship Id="rId5" Type="http://schemas.openxmlformats.org/officeDocument/2006/relationships/image" Target="../media/image28.png"/><Relationship Id="rId10" Type="http://schemas.openxmlformats.org/officeDocument/2006/relationships/image" Target="../media/image36.png"/><Relationship Id="rId4" Type="http://schemas.openxmlformats.org/officeDocument/2006/relationships/image" Target="../media/image23.jpeg"/><Relationship Id="rId9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3.jpeg"/><Relationship Id="rId7" Type="http://schemas.openxmlformats.org/officeDocument/2006/relationships/image" Target="../media/image31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37.jpeg"/><Relationship Id="rId5" Type="http://schemas.openxmlformats.org/officeDocument/2006/relationships/image" Target="../media/image30.png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23.jpeg"/><Relationship Id="rId7" Type="http://schemas.openxmlformats.org/officeDocument/2006/relationships/image" Target="../media/image31.pn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38.jpeg"/><Relationship Id="rId5" Type="http://schemas.openxmlformats.org/officeDocument/2006/relationships/image" Target="../media/image30.png"/><Relationship Id="rId4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3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u1Lettd.swf" TargetMode="External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30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audio" Target="file:///C:\Users\Administrator\Desktop\3&#19978;&#65333;&#65297;\unit%201%20&#31532;&#22235;&#35838;&#26102;%20-%20&#21103;&#26412;\U1-3\U1LetS08.mp3" TargetMode="External"/><Relationship Id="rId13" Type="http://schemas.openxmlformats.org/officeDocument/2006/relationships/image" Target="../media/image42.png"/><Relationship Id="rId18" Type="http://schemas.microsoft.com/office/2007/relationships/media" Target="file:///C:\Users\Administrator\Desktop\3&#19978;&#65333;&#65297;\unit%201%20&#31532;&#22235;&#35838;&#26102;%20-%20&#21103;&#26412;\U1-3\U1LetS05.mp3" TargetMode="External"/><Relationship Id="rId3" Type="http://schemas.openxmlformats.org/officeDocument/2006/relationships/audio" Target="file:///C:\Users\Administrator\Desktop\3&#19978;&#65333;&#65297;\unit%201%20&#31532;&#22235;&#35838;&#26102;%20-%20&#21103;&#26412;\U1-3\U1LetS03.mp3" TargetMode="External"/><Relationship Id="rId21" Type="http://schemas.openxmlformats.org/officeDocument/2006/relationships/image" Target="../media/image46.png"/><Relationship Id="rId7" Type="http://schemas.openxmlformats.org/officeDocument/2006/relationships/audio" Target="file:///C:\Users\Administrator\Desktop\3&#19978;&#65333;&#65297;\unit%201%20&#31532;&#22235;&#35838;&#26102;%20-%20&#21103;&#26412;\U1-3\U1LetS07.mp3" TargetMode="External"/><Relationship Id="rId12" Type="http://schemas.microsoft.com/office/2007/relationships/media" Target="file:///C:\Users\Administrator\Desktop\3&#19978;&#65333;&#65297;\unit%201%20&#31532;&#22235;&#35838;&#26102;%20-%20&#21103;&#26412;\U1-3\U1LetS02.mp3" TargetMode="External"/><Relationship Id="rId17" Type="http://schemas.openxmlformats.org/officeDocument/2006/relationships/image" Target="../media/image44.png"/><Relationship Id="rId25" Type="http://schemas.openxmlformats.org/officeDocument/2006/relationships/image" Target="../media/image48.png"/><Relationship Id="rId2" Type="http://schemas.openxmlformats.org/officeDocument/2006/relationships/audio" Target="file:///C:\Users\Administrator\Desktop\3&#19978;&#65333;&#65297;\unit%201%20&#31532;&#22235;&#35838;&#26102;%20-%20&#21103;&#26412;\U1-3\U1LetS02.mp3" TargetMode="External"/><Relationship Id="rId16" Type="http://schemas.microsoft.com/office/2007/relationships/media" Target="file:///C:\Users\Administrator\Desktop\3&#19978;&#65333;&#65297;\unit%201%20&#31532;&#22235;&#35838;&#26102;%20-%20&#21103;&#26412;\U1-3\U1LetS04.mp3" TargetMode="External"/><Relationship Id="rId20" Type="http://schemas.microsoft.com/office/2007/relationships/media" Target="file:///C:\Users\Administrator\Desktop\3&#19978;&#65333;&#65297;\unit%201%20&#31532;&#22235;&#35838;&#26102;%20-%20&#21103;&#26412;\U1-3\U1LetS06.mp3" TargetMode="External"/><Relationship Id="rId1" Type="http://schemas.openxmlformats.org/officeDocument/2006/relationships/audio" Target="file:///C:\Users\Administrator\Desktop\3&#19978;&#65333;&#65297;\unit%201%20&#31532;&#22235;&#35838;&#26102;%20-%20&#21103;&#26412;\U1-3\U1LetS01.mp3" TargetMode="External"/><Relationship Id="rId6" Type="http://schemas.openxmlformats.org/officeDocument/2006/relationships/audio" Target="file:///C:\Users\Administrator\Desktop\3&#19978;&#65333;&#65297;\unit%201%20&#31532;&#22235;&#35838;&#26102;%20-%20&#21103;&#26412;\U1-3\U1LetS06.mp3" TargetMode="External"/><Relationship Id="rId11" Type="http://schemas.openxmlformats.org/officeDocument/2006/relationships/image" Target="../media/image41.png"/><Relationship Id="rId24" Type="http://schemas.microsoft.com/office/2007/relationships/media" Target="file:///C:\Users\Administrator\Desktop\3&#19978;&#65333;&#65297;\unit%201%20&#31532;&#22235;&#35838;&#26102;%20-%20&#21103;&#26412;\U1-3\U1LetS08.mp3" TargetMode="External"/><Relationship Id="rId5" Type="http://schemas.openxmlformats.org/officeDocument/2006/relationships/audio" Target="file:///C:\Users\Administrator\Desktop\3&#19978;&#65333;&#65297;\unit%201%20&#31532;&#22235;&#35838;&#26102;%20-%20&#21103;&#26412;\U1-3\U1LetS05.mp3" TargetMode="External"/><Relationship Id="rId15" Type="http://schemas.openxmlformats.org/officeDocument/2006/relationships/image" Target="../media/image43.png"/><Relationship Id="rId23" Type="http://schemas.openxmlformats.org/officeDocument/2006/relationships/image" Target="../media/image47.png"/><Relationship Id="rId10" Type="http://schemas.microsoft.com/office/2007/relationships/media" Target="file:///C:\Users\Administrator\Desktop\3&#19978;&#65333;&#65297;\unit%201%20&#31532;&#22235;&#35838;&#26102;%20-%20&#21103;&#26412;\U1-3\U1LetS01.mp3" TargetMode="External"/><Relationship Id="rId19" Type="http://schemas.openxmlformats.org/officeDocument/2006/relationships/image" Target="../media/image45.png"/><Relationship Id="rId4" Type="http://schemas.openxmlformats.org/officeDocument/2006/relationships/audio" Target="file:///C:\Users\Administrator\Desktop\3&#19978;&#65333;&#65297;\unit%201%20&#31532;&#22235;&#35838;&#26102;%20-%20&#21103;&#26412;\U1-3\U1LetS04.mp3" TargetMode="External"/><Relationship Id="rId9" Type="http://schemas.openxmlformats.org/officeDocument/2006/relationships/slideLayout" Target="../slideLayouts/slideLayout30.xml"/><Relationship Id="rId14" Type="http://schemas.microsoft.com/office/2007/relationships/media" Target="file:///C:\Users\Administrator\Desktop\3&#19978;&#65333;&#65297;\unit%201%20&#31532;&#22235;&#35838;&#26102;%20-%20&#21103;&#26412;\U1-3\U1LetS03.mp3" TargetMode="External"/><Relationship Id="rId22" Type="http://schemas.microsoft.com/office/2007/relationships/media" Target="file:///C:\Users\Administrator\Desktop\3&#19978;&#65333;&#65297;\unit%201%20&#31532;&#22235;&#35838;&#26102;%20-%20&#21103;&#26412;\U1-3\U1LetS07.mp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50.jpeg"/><Relationship Id="rId7" Type="http://schemas.openxmlformats.org/officeDocument/2006/relationships/image" Target="../media/image52.png"/><Relationship Id="rId2" Type="http://schemas.openxmlformats.org/officeDocument/2006/relationships/slideLayout" Target="../slideLayouts/slideLayout30.xml"/><Relationship Id="rId1" Type="http://schemas.openxmlformats.org/officeDocument/2006/relationships/audio" Target="file:///C:\Users\Administrator\Desktop\21\ff9.mp3" TargetMode="External"/><Relationship Id="rId6" Type="http://schemas.openxmlformats.org/officeDocument/2006/relationships/image" Target="../media/image25.png"/><Relationship Id="rId5" Type="http://schemas.openxmlformats.org/officeDocument/2006/relationships/image" Target="../media/image51.jpeg"/><Relationship Id="rId10" Type="http://schemas.openxmlformats.org/officeDocument/2006/relationships/image" Target="../media/image54.png"/><Relationship Id="rId4" Type="http://schemas.openxmlformats.org/officeDocument/2006/relationships/image" Target="../media/image28.png"/><Relationship Id="rId9" Type="http://schemas.microsoft.com/office/2007/relationships/media" Target="file:///C:\Users\Administrator\Desktop\21\ff9.mp3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3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3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0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gif"/><Relationship Id="rId1" Type="http://schemas.openxmlformats.org/officeDocument/2006/relationships/slideLayout" Target="../slideLayouts/slideLayout30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u1Song1.swf" TargetMode="External"/><Relationship Id="rId2" Type="http://schemas.openxmlformats.org/officeDocument/2006/relationships/hyperlink" Target="U2Song.swf" TargetMode="External"/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3075" name="副标题 2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898989"/>
              </a:solidFill>
            </a:endParaRPr>
          </a:p>
        </p:txBody>
      </p:sp>
      <p:pic>
        <p:nvPicPr>
          <p:cNvPr id="3076" name="图片 3" descr="未标题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73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WordArt 2"/>
          <p:cNvSpPr>
            <a:spLocks noChangeArrowheads="1" noChangeShapeType="1"/>
          </p:cNvSpPr>
          <p:nvPr/>
        </p:nvSpPr>
        <p:spPr bwMode="auto">
          <a:xfrm>
            <a:off x="250825" y="188913"/>
            <a:ext cx="2017713" cy="1028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zh-CN" altLang="en-US">
                <a:ln w="9525" cmpd="sng">
                  <a:solidFill>
                    <a:srgbClr val="CC99FF"/>
                  </a:solidFill>
                  <a:rou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8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找一找</a:t>
            </a:r>
          </a:p>
        </p:txBody>
      </p:sp>
      <p:pic>
        <p:nvPicPr>
          <p:cNvPr id="13315" name="Picture 3" descr="Mike"/>
          <p:cNvPicPr>
            <a:picLocks noChangeAspect="1" noChangeArrowheads="1"/>
          </p:cNvPicPr>
          <p:nvPr/>
        </p:nvPicPr>
        <p:blipFill>
          <a:blip r:embed="rId3" cstate="print"/>
          <a:srcRect l="32042" t="7167" r="29208" b="24805"/>
          <a:stretch>
            <a:fillRect/>
          </a:stretch>
        </p:blipFill>
        <p:spPr bwMode="auto">
          <a:xfrm>
            <a:off x="827088" y="1773238"/>
            <a:ext cx="1639887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 descr="图片6"/>
          <p:cNvPicPr>
            <a:picLocks noChangeAspect="1" noChangeArrowheads="1"/>
          </p:cNvPicPr>
          <p:nvPr/>
        </p:nvPicPr>
        <p:blipFill>
          <a:blip r:embed="rId4" cstate="print"/>
          <a:srcRect l="41336" r="31094" b="58403"/>
          <a:stretch>
            <a:fillRect/>
          </a:stretch>
        </p:blipFill>
        <p:spPr bwMode="auto">
          <a:xfrm>
            <a:off x="3203575" y="1700213"/>
            <a:ext cx="1909763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 descr="图片9"/>
          <p:cNvPicPr>
            <a:picLocks noChangeAspect="1" noChangeArrowheads="1"/>
          </p:cNvPicPr>
          <p:nvPr/>
        </p:nvPicPr>
        <p:blipFill>
          <a:blip r:embed="rId5" cstate="print"/>
          <a:srcRect l="81493" t="26898" b="44745"/>
          <a:stretch>
            <a:fillRect/>
          </a:stretch>
        </p:blipFill>
        <p:spPr bwMode="auto">
          <a:xfrm>
            <a:off x="6084888" y="1557338"/>
            <a:ext cx="2066925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Oval 6"/>
          <p:cNvSpPr>
            <a:spLocks noChangeArrowheads="1"/>
          </p:cNvSpPr>
          <p:nvPr/>
        </p:nvSpPr>
        <p:spPr bwMode="auto">
          <a:xfrm>
            <a:off x="395288" y="1557338"/>
            <a:ext cx="2663825" cy="2879725"/>
          </a:xfrm>
          <a:prstGeom prst="ellipse">
            <a:avLst/>
          </a:prstGeom>
          <a:noFill/>
          <a:ln w="47625" cmpd="sng">
            <a:solidFill>
              <a:srgbClr val="FF0000"/>
            </a:solidFill>
            <a:rou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250825" y="5013325"/>
            <a:ext cx="5040313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>
                <a:ea typeface="宋体" panose="02010600030101010101" pitchFamily="2" charset="-122"/>
              </a:rPr>
              <a:t>Mike</a:t>
            </a:r>
            <a:r>
              <a:rPr lang="zh-CN">
                <a:ea typeface="宋体" panose="02010600030101010101" pitchFamily="2" charset="-122"/>
              </a:rPr>
              <a:t>的老师是谁？</a:t>
            </a:r>
          </a:p>
        </p:txBody>
      </p:sp>
      <p:pic>
        <p:nvPicPr>
          <p:cNvPr id="13320" name="Picture 8" descr="Miss Li"/>
          <p:cNvPicPr>
            <a:picLocks noChangeAspect="1" noChangeArrowheads="1"/>
          </p:cNvPicPr>
          <p:nvPr/>
        </p:nvPicPr>
        <p:blipFill>
          <a:blip r:embed="rId6" cstate="print"/>
          <a:srcRect l="40541" r="39604" b="39917"/>
          <a:stretch>
            <a:fillRect/>
          </a:stretch>
        </p:blipFill>
        <p:spPr bwMode="auto">
          <a:xfrm>
            <a:off x="6300788" y="4149725"/>
            <a:ext cx="1443037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4140200" y="5013325"/>
            <a:ext cx="2087563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tang" pitchFamily="18" charset="-127"/>
              </a:rPr>
              <a:t>Miss Li</a:t>
            </a: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3203575" y="692150"/>
            <a:ext cx="5040313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>
                <a:ea typeface="宋体" panose="02010600030101010101" pitchFamily="2" charset="-122"/>
              </a:rPr>
              <a:t>谁是</a:t>
            </a:r>
            <a:r>
              <a:rPr lang="zh-CN" altLang="zh-CN">
                <a:ea typeface="宋体" panose="02010600030101010101" pitchFamily="2" charset="-122"/>
              </a:rPr>
              <a:t>Mike</a:t>
            </a:r>
            <a:r>
              <a:rPr lang="zh-CN">
                <a:ea typeface="宋体" panose="02010600030101010101" pitchFamily="2" charset="-122"/>
              </a:rPr>
              <a:t>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 animBg="1"/>
      <p:bldP spid="13319" grpId="0" autoUpdateAnimBg="0"/>
      <p:bldP spid="13321" grpId="0" autoUpdateAnimBg="0"/>
      <p:bldP spid="13322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/>
          </p:cNvSpPr>
          <p:nvPr/>
        </p:nvSpPr>
        <p:spPr bwMode="auto">
          <a:xfrm>
            <a:off x="250825" y="188913"/>
            <a:ext cx="2017713" cy="1028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zh-CN" altLang="en-US">
                <a:ln w="9525" cmpd="sng">
                  <a:solidFill>
                    <a:srgbClr val="CC99FF"/>
                  </a:solidFill>
                  <a:rou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8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找一找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3132138" y="692150"/>
            <a:ext cx="5040312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>
                <a:ea typeface="宋体" panose="02010600030101010101" pitchFamily="2" charset="-122"/>
              </a:rPr>
              <a:t>谁是</a:t>
            </a:r>
            <a:r>
              <a:rPr lang="zh-CN" altLang="zh-CN">
                <a:ea typeface="宋体" panose="02010600030101010101" pitchFamily="2" charset="-122"/>
              </a:rPr>
              <a:t>Sam</a:t>
            </a:r>
            <a:r>
              <a:rPr lang="zh-CN">
                <a:ea typeface="宋体" panose="02010600030101010101" pitchFamily="2" charset="-122"/>
              </a:rPr>
              <a:t>？</a:t>
            </a:r>
          </a:p>
        </p:txBody>
      </p:sp>
      <p:pic>
        <p:nvPicPr>
          <p:cNvPr id="14340" name="Picture 4" descr="图片2"/>
          <p:cNvPicPr>
            <a:picLocks noChangeAspect="1" noChangeArrowheads="1"/>
          </p:cNvPicPr>
          <p:nvPr/>
        </p:nvPicPr>
        <p:blipFill>
          <a:blip r:embed="rId3" cstate="print"/>
          <a:srcRect l="21649" t="16412" r="42917" b="24791"/>
          <a:stretch>
            <a:fillRect/>
          </a:stretch>
        </p:blipFill>
        <p:spPr bwMode="auto">
          <a:xfrm>
            <a:off x="1763713" y="1989138"/>
            <a:ext cx="2024062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5" descr="Sam"/>
          <p:cNvPicPr>
            <a:picLocks noChangeAspect="1" noChangeArrowheads="1"/>
          </p:cNvPicPr>
          <p:nvPr/>
        </p:nvPicPr>
        <p:blipFill>
          <a:blip r:embed="rId4" cstate="print"/>
          <a:srcRect l="23541" t="5888" r="27313" b="5888"/>
          <a:stretch>
            <a:fillRect/>
          </a:stretch>
        </p:blipFill>
        <p:spPr bwMode="auto">
          <a:xfrm>
            <a:off x="5148263" y="1628775"/>
            <a:ext cx="2300287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Oval 6"/>
          <p:cNvSpPr>
            <a:spLocks noChangeArrowheads="1"/>
          </p:cNvSpPr>
          <p:nvPr/>
        </p:nvSpPr>
        <p:spPr bwMode="auto">
          <a:xfrm>
            <a:off x="5003800" y="1844675"/>
            <a:ext cx="2663825" cy="2879725"/>
          </a:xfrm>
          <a:prstGeom prst="ellipse">
            <a:avLst/>
          </a:prstGeom>
          <a:noFill/>
          <a:ln w="47625" cmpd="sng">
            <a:solidFill>
              <a:srgbClr val="FF0000"/>
            </a:solidFill>
            <a:rou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WordArt 2"/>
          <p:cNvSpPr>
            <a:spLocks noChangeArrowheads="1" noChangeShapeType="1"/>
          </p:cNvSpPr>
          <p:nvPr/>
        </p:nvSpPr>
        <p:spPr bwMode="auto">
          <a:xfrm>
            <a:off x="250825" y="188913"/>
            <a:ext cx="2017713" cy="1028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zh-CN" altLang="en-US">
                <a:ln w="9525" cmpd="sng">
                  <a:solidFill>
                    <a:srgbClr val="CC99FF"/>
                  </a:solidFill>
                  <a:rou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8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找一找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3203575" y="981075"/>
            <a:ext cx="5040313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>
                <a:ea typeface="宋体" panose="02010600030101010101" pitchFamily="2" charset="-122"/>
              </a:rPr>
              <a:t>谁是</a:t>
            </a:r>
            <a:r>
              <a:rPr lang="zh-CN" altLang="zh-CN">
                <a:ea typeface="宋体" panose="02010600030101010101" pitchFamily="2" charset="-122"/>
              </a:rPr>
              <a:t>Bobby</a:t>
            </a:r>
            <a:r>
              <a:rPr lang="zh-CN">
                <a:ea typeface="宋体" panose="02010600030101010101" pitchFamily="2" charset="-122"/>
              </a:rPr>
              <a:t>？</a:t>
            </a:r>
          </a:p>
        </p:txBody>
      </p:sp>
      <p:pic>
        <p:nvPicPr>
          <p:cNvPr id="15364" name="Picture 4" descr="Bobby"/>
          <p:cNvPicPr>
            <a:picLocks noChangeAspect="1" noChangeArrowheads="1"/>
          </p:cNvPicPr>
          <p:nvPr/>
        </p:nvPicPr>
        <p:blipFill>
          <a:blip r:embed="rId3" cstate="print"/>
          <a:srcRect l="21646" r="20708" b="5890"/>
          <a:stretch>
            <a:fillRect/>
          </a:stretch>
        </p:blipFill>
        <p:spPr bwMode="auto">
          <a:xfrm>
            <a:off x="3492500" y="2276475"/>
            <a:ext cx="2332038" cy="285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 descr="图片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79D941"/>
              </a:clrFrom>
              <a:clrTo>
                <a:srgbClr val="79D941">
                  <a:alpha val="0"/>
                </a:srgbClr>
              </a:clrTo>
            </a:clrChange>
          </a:blip>
          <a:srcRect l="5121" t="13240" r="65747" b="35301"/>
          <a:stretch>
            <a:fillRect/>
          </a:stretch>
        </p:blipFill>
        <p:spPr bwMode="auto">
          <a:xfrm>
            <a:off x="684213" y="2133600"/>
            <a:ext cx="2392362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 descr="图片3"/>
          <p:cNvPicPr>
            <a:picLocks noChangeAspect="1" noChangeArrowheads="1"/>
          </p:cNvPicPr>
          <p:nvPr/>
        </p:nvPicPr>
        <p:blipFill>
          <a:blip r:embed="rId4" cstate="print"/>
          <a:srcRect l="38194" t="41597" r="20868" b="10092"/>
          <a:stretch>
            <a:fillRect/>
          </a:stretch>
        </p:blipFill>
        <p:spPr bwMode="auto">
          <a:xfrm>
            <a:off x="6300788" y="2276475"/>
            <a:ext cx="2436812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7" name="Oval 7"/>
          <p:cNvSpPr>
            <a:spLocks noChangeArrowheads="1"/>
          </p:cNvSpPr>
          <p:nvPr/>
        </p:nvSpPr>
        <p:spPr bwMode="auto">
          <a:xfrm>
            <a:off x="3348038" y="2492375"/>
            <a:ext cx="2663825" cy="2879725"/>
          </a:xfrm>
          <a:prstGeom prst="ellipse">
            <a:avLst/>
          </a:prstGeom>
          <a:noFill/>
          <a:ln w="47625" cmpd="sng">
            <a:solidFill>
              <a:srgbClr val="FF0000"/>
            </a:solidFill>
            <a:rou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WordArt 2"/>
          <p:cNvSpPr>
            <a:spLocks noChangeArrowheads="1" noChangeShapeType="1"/>
          </p:cNvSpPr>
          <p:nvPr/>
        </p:nvSpPr>
        <p:spPr bwMode="auto">
          <a:xfrm>
            <a:off x="250825" y="188913"/>
            <a:ext cx="2592388" cy="1028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zh-CN" altLang="en-US">
                <a:ln w="9525" cmpd="sng">
                  <a:solidFill>
                    <a:srgbClr val="CC99FF"/>
                  </a:solidFill>
                  <a:rou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8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考考你！</a:t>
            </a:r>
          </a:p>
        </p:txBody>
      </p:sp>
      <p:pic>
        <p:nvPicPr>
          <p:cNvPr id="16387" name="Picture 3" descr="Mike"/>
          <p:cNvPicPr>
            <a:picLocks noChangeAspect="1" noChangeArrowheads="1"/>
          </p:cNvPicPr>
          <p:nvPr/>
        </p:nvPicPr>
        <p:blipFill>
          <a:blip r:embed="rId2" cstate="print"/>
          <a:srcRect l="32042" t="7167" r="29208" b="24805"/>
          <a:stretch>
            <a:fillRect/>
          </a:stretch>
        </p:blipFill>
        <p:spPr bwMode="auto">
          <a:xfrm>
            <a:off x="827088" y="1773238"/>
            <a:ext cx="1639887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AutoShape 4"/>
          <p:cNvSpPr>
            <a:spLocks noChangeArrowheads="1"/>
          </p:cNvSpPr>
          <p:nvPr/>
        </p:nvSpPr>
        <p:spPr bwMode="auto">
          <a:xfrm>
            <a:off x="2700338" y="1268413"/>
            <a:ext cx="4248150" cy="865187"/>
          </a:xfrm>
          <a:prstGeom prst="wedgeRectCallout">
            <a:avLst>
              <a:gd name="adj1" fmla="val -58708"/>
              <a:gd name="adj2" fmla="val 116787"/>
            </a:avLst>
          </a:prstGeom>
          <a:solidFill>
            <a:srgbClr val="00FFFF"/>
          </a:solidFill>
          <a:ln w="25400" cmpd="sng">
            <a:solidFill>
              <a:srgbClr val="000000"/>
            </a:solidFill>
            <a:miter lim="800000"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2916238" y="1268413"/>
            <a:ext cx="4392612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>
                <a:solidFill>
                  <a:srgbClr val="FF0000"/>
                </a:solidFill>
                <a:latin typeface="Batang" pitchFamily="18" charset="-127"/>
              </a:rPr>
              <a:t>Hello, I’m Mike.</a:t>
            </a:r>
          </a:p>
        </p:txBody>
      </p:sp>
      <p:sp>
        <p:nvSpPr>
          <p:cNvPr id="16390" name="WordArt 6"/>
          <p:cNvSpPr>
            <a:spLocks noChangeArrowheads="1" noChangeShapeType="1"/>
          </p:cNvSpPr>
          <p:nvPr/>
        </p:nvSpPr>
        <p:spPr bwMode="auto">
          <a:xfrm>
            <a:off x="1258888" y="4365625"/>
            <a:ext cx="863600" cy="1439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6000" kern="10">
                <a:ln w="19050" cmpd="sng">
                  <a:solidFill>
                    <a:srgbClr val="99CCFF"/>
                  </a:solidFill>
                  <a:rou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?</a:t>
            </a:r>
            <a:endParaRPr lang="zh-CN" altLang="en-US" sz="6000" kern="10">
              <a:ln w="19050" cmpd="sng">
                <a:solidFill>
                  <a:srgbClr val="99CCFF"/>
                </a:solidFill>
                <a:rou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391" name="AutoShape 7"/>
          <p:cNvSpPr>
            <a:spLocks noChangeArrowheads="1"/>
          </p:cNvSpPr>
          <p:nvPr/>
        </p:nvSpPr>
        <p:spPr bwMode="auto">
          <a:xfrm>
            <a:off x="3419475" y="3573463"/>
            <a:ext cx="4248150" cy="865187"/>
          </a:xfrm>
          <a:prstGeom prst="wedgeRectCallout">
            <a:avLst>
              <a:gd name="adj1" fmla="val -75074"/>
              <a:gd name="adj2" fmla="val 166880"/>
            </a:avLst>
          </a:prstGeom>
          <a:solidFill>
            <a:srgbClr val="00FFFF"/>
          </a:solidFill>
          <a:ln w="25400" cmpd="sng">
            <a:solidFill>
              <a:srgbClr val="000000"/>
            </a:solidFill>
            <a:miter lim="800000"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3635375" y="3573463"/>
            <a:ext cx="4392613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>
                <a:solidFill>
                  <a:srgbClr val="FF0000"/>
                </a:solidFill>
                <a:latin typeface="Batang" pitchFamily="18" charset="-127"/>
              </a:rPr>
              <a:t>Hello, I’m ______.</a:t>
            </a: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3276600" y="5084763"/>
            <a:ext cx="4464050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>
                <a:ea typeface="宋体" panose="02010600030101010101" pitchFamily="2" charset="-122"/>
              </a:rPr>
              <a:t>你会和</a:t>
            </a:r>
            <a:r>
              <a:rPr lang="zh-CN" altLang="zh-CN">
                <a:ea typeface="宋体" panose="02010600030101010101" pitchFamily="2" charset="-122"/>
              </a:rPr>
              <a:t>Mike</a:t>
            </a:r>
            <a:r>
              <a:rPr lang="zh-CN">
                <a:ea typeface="宋体" panose="02010600030101010101" pitchFamily="2" charset="-122"/>
              </a:rPr>
              <a:t>对话吗？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 animBg="1"/>
      <p:bldP spid="16391" grpId="0" animBg="1" autoUpdateAnimBg="0"/>
      <p:bldP spid="16392" grpId="0" autoUpdateAnimBg="0"/>
      <p:bldP spid="16393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WordArt 2"/>
          <p:cNvSpPr>
            <a:spLocks noChangeArrowheads="1" noChangeShapeType="1"/>
          </p:cNvSpPr>
          <p:nvPr/>
        </p:nvSpPr>
        <p:spPr bwMode="auto">
          <a:xfrm>
            <a:off x="250825" y="188913"/>
            <a:ext cx="2592388" cy="1028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zh-CN" altLang="en-US">
                <a:ln w="9525" cmpd="sng">
                  <a:solidFill>
                    <a:srgbClr val="CC99FF"/>
                  </a:solidFill>
                  <a:rou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8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考考你！</a:t>
            </a:r>
          </a:p>
        </p:txBody>
      </p:sp>
      <p:sp>
        <p:nvSpPr>
          <p:cNvPr id="17411" name="AutoShape 3"/>
          <p:cNvSpPr>
            <a:spLocks noChangeArrowheads="1"/>
          </p:cNvSpPr>
          <p:nvPr/>
        </p:nvSpPr>
        <p:spPr bwMode="auto">
          <a:xfrm>
            <a:off x="1258888" y="1268413"/>
            <a:ext cx="4248150" cy="865187"/>
          </a:xfrm>
          <a:prstGeom prst="wedgeRectCallout">
            <a:avLst>
              <a:gd name="adj1" fmla="val 71750"/>
              <a:gd name="adj2" fmla="val 112750"/>
            </a:avLst>
          </a:prstGeom>
          <a:solidFill>
            <a:srgbClr val="00FFFF"/>
          </a:solidFill>
          <a:ln w="25400" cmpd="sng">
            <a:solidFill>
              <a:srgbClr val="000000"/>
            </a:solidFill>
            <a:miter lim="800000"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1474788" y="1268413"/>
            <a:ext cx="4392612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>
                <a:solidFill>
                  <a:srgbClr val="FF0000"/>
                </a:solidFill>
                <a:latin typeface="Batang" pitchFamily="18" charset="-127"/>
              </a:rPr>
              <a:t>Hello, I’m Miss Li.</a:t>
            </a:r>
          </a:p>
        </p:txBody>
      </p:sp>
      <p:sp>
        <p:nvSpPr>
          <p:cNvPr id="17413" name="WordArt 5"/>
          <p:cNvSpPr>
            <a:spLocks noChangeArrowheads="1" noChangeShapeType="1"/>
          </p:cNvSpPr>
          <p:nvPr/>
        </p:nvSpPr>
        <p:spPr bwMode="auto">
          <a:xfrm>
            <a:off x="1258888" y="4365625"/>
            <a:ext cx="863600" cy="1439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6000" kern="10">
                <a:ln w="19050" cmpd="sng">
                  <a:solidFill>
                    <a:srgbClr val="99CCFF"/>
                  </a:solidFill>
                  <a:rou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?</a:t>
            </a:r>
            <a:endParaRPr lang="zh-CN" altLang="en-US" sz="6000" kern="10">
              <a:ln w="19050" cmpd="sng">
                <a:solidFill>
                  <a:srgbClr val="99CCFF"/>
                </a:solidFill>
                <a:rou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414" name="AutoShape 6"/>
          <p:cNvSpPr>
            <a:spLocks noChangeArrowheads="1"/>
          </p:cNvSpPr>
          <p:nvPr/>
        </p:nvSpPr>
        <p:spPr bwMode="auto">
          <a:xfrm>
            <a:off x="2124075" y="3429000"/>
            <a:ext cx="4248150" cy="865188"/>
          </a:xfrm>
          <a:prstGeom prst="wedgeRectCallout">
            <a:avLst>
              <a:gd name="adj1" fmla="val -44583"/>
              <a:gd name="adj2" fmla="val 183579"/>
            </a:avLst>
          </a:prstGeom>
          <a:solidFill>
            <a:srgbClr val="00FFFF"/>
          </a:solidFill>
          <a:ln w="25400" cmpd="sng">
            <a:solidFill>
              <a:srgbClr val="000000"/>
            </a:solidFill>
            <a:miter lim="800000"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2339975" y="3429000"/>
            <a:ext cx="4392613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>
                <a:solidFill>
                  <a:srgbClr val="FF0000"/>
                </a:solidFill>
                <a:latin typeface="Batang" pitchFamily="18" charset="-127"/>
              </a:rPr>
              <a:t>Hello, I’m ______.</a:t>
            </a: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3635375" y="5157788"/>
            <a:ext cx="4968875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>
                <a:ea typeface="宋体" panose="02010600030101010101" pitchFamily="2" charset="-122"/>
              </a:rPr>
              <a:t>你会和李老师对话吗？</a:t>
            </a:r>
          </a:p>
        </p:txBody>
      </p:sp>
      <p:pic>
        <p:nvPicPr>
          <p:cNvPr id="17417" name="Picture 9" descr="Miss Li"/>
          <p:cNvPicPr>
            <a:picLocks noChangeAspect="1" noChangeArrowheads="1"/>
          </p:cNvPicPr>
          <p:nvPr/>
        </p:nvPicPr>
        <p:blipFill>
          <a:blip r:embed="rId2" cstate="print"/>
          <a:srcRect l="40541" r="39604" b="39917"/>
          <a:stretch>
            <a:fillRect/>
          </a:stretch>
        </p:blipFill>
        <p:spPr bwMode="auto">
          <a:xfrm>
            <a:off x="6732588" y="908050"/>
            <a:ext cx="1655762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 animBg="1"/>
      <p:bldP spid="17414" grpId="0" animBg="1" autoUpdateAnimBg="0"/>
      <p:bldP spid="17415" grpId="0" autoUpdateAnimBg="0"/>
      <p:bldP spid="17416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WordArt 2"/>
          <p:cNvSpPr>
            <a:spLocks noChangeArrowheads="1" noChangeShapeType="1"/>
          </p:cNvSpPr>
          <p:nvPr/>
        </p:nvSpPr>
        <p:spPr bwMode="auto">
          <a:xfrm>
            <a:off x="250825" y="188913"/>
            <a:ext cx="2592388" cy="1028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zh-CN" altLang="en-US">
                <a:ln w="9525" cmpd="sng">
                  <a:solidFill>
                    <a:srgbClr val="CC99FF"/>
                  </a:solidFill>
                  <a:rou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8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考考你！</a:t>
            </a:r>
          </a:p>
        </p:txBody>
      </p:sp>
      <p:sp>
        <p:nvSpPr>
          <p:cNvPr id="18435" name="AutoShape 3"/>
          <p:cNvSpPr>
            <a:spLocks noChangeArrowheads="1"/>
          </p:cNvSpPr>
          <p:nvPr/>
        </p:nvSpPr>
        <p:spPr bwMode="auto">
          <a:xfrm>
            <a:off x="2484438" y="2060575"/>
            <a:ext cx="4248150" cy="865188"/>
          </a:xfrm>
          <a:prstGeom prst="wedgeRectCallout">
            <a:avLst>
              <a:gd name="adj1" fmla="val -48653"/>
              <a:gd name="adj2" fmla="val 96056"/>
            </a:avLst>
          </a:prstGeom>
          <a:solidFill>
            <a:srgbClr val="00FFFF"/>
          </a:solidFill>
          <a:ln w="25400" cmpd="sng">
            <a:solidFill>
              <a:srgbClr val="000000"/>
            </a:solidFill>
            <a:miter lim="800000"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3079750" y="3573463"/>
            <a:ext cx="4248150" cy="865187"/>
          </a:xfrm>
          <a:prstGeom prst="wedgeRectCallout">
            <a:avLst>
              <a:gd name="adj1" fmla="val 43125"/>
              <a:gd name="adj2" fmla="val 100093"/>
            </a:avLst>
          </a:prstGeom>
          <a:solidFill>
            <a:srgbClr val="00FFFF"/>
          </a:solidFill>
          <a:ln w="25400" cmpd="sng">
            <a:solidFill>
              <a:srgbClr val="000000"/>
            </a:solidFill>
            <a:miter lim="800000"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3635375" y="188913"/>
            <a:ext cx="4968875" cy="11906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>
                <a:ea typeface="宋体" panose="02010600030101010101" pitchFamily="2" charset="-122"/>
              </a:rPr>
              <a:t>你能帮助</a:t>
            </a:r>
            <a:r>
              <a:rPr lang="zh-CN" altLang="zh-CN">
                <a:ea typeface="宋体" panose="02010600030101010101" pitchFamily="2" charset="-122"/>
              </a:rPr>
              <a:t>Sam</a:t>
            </a:r>
            <a:r>
              <a:rPr lang="zh-CN">
                <a:ea typeface="宋体" panose="02010600030101010101" pitchFamily="2" charset="-122"/>
              </a:rPr>
              <a:t>和</a:t>
            </a:r>
            <a:r>
              <a:rPr lang="zh-CN" altLang="zh-CN">
                <a:ea typeface="宋体" panose="02010600030101010101" pitchFamily="2" charset="-122"/>
              </a:rPr>
              <a:t>Bobby</a:t>
            </a:r>
            <a:r>
              <a:rPr lang="zh-CN">
                <a:ea typeface="宋体" panose="02010600030101010101" pitchFamily="2" charset="-122"/>
              </a:rPr>
              <a:t>完成对话吗？</a:t>
            </a:r>
          </a:p>
        </p:txBody>
      </p:sp>
      <p:pic>
        <p:nvPicPr>
          <p:cNvPr id="18438" name="Picture 6" descr="Bobby"/>
          <p:cNvPicPr>
            <a:picLocks noChangeAspect="1" noChangeArrowheads="1"/>
          </p:cNvPicPr>
          <p:nvPr/>
        </p:nvPicPr>
        <p:blipFill>
          <a:blip r:embed="rId2" cstate="print"/>
          <a:srcRect l="21646" r="20708" b="5890"/>
          <a:stretch>
            <a:fillRect/>
          </a:stretch>
        </p:blipFill>
        <p:spPr bwMode="auto">
          <a:xfrm>
            <a:off x="7399338" y="4581525"/>
            <a:ext cx="1744662" cy="213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7" descr="Sam"/>
          <p:cNvPicPr>
            <a:picLocks noChangeAspect="1" noChangeArrowheads="1"/>
          </p:cNvPicPr>
          <p:nvPr/>
        </p:nvPicPr>
        <p:blipFill>
          <a:blip r:embed="rId3" cstate="print"/>
          <a:srcRect l="23541" t="5888" r="27313" b="5888"/>
          <a:stretch>
            <a:fillRect/>
          </a:stretch>
        </p:blipFill>
        <p:spPr bwMode="auto">
          <a:xfrm>
            <a:off x="539750" y="2420938"/>
            <a:ext cx="181927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0" name="WordArt 8"/>
          <p:cNvSpPr>
            <a:spLocks noChangeArrowheads="1" noChangeShapeType="1"/>
          </p:cNvSpPr>
          <p:nvPr/>
        </p:nvSpPr>
        <p:spPr bwMode="auto">
          <a:xfrm>
            <a:off x="1116013" y="4870450"/>
            <a:ext cx="1063625" cy="514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>
                <a:ln w="9525" cmpd="sng">
                  <a:solidFill>
                    <a:srgbClr val="000000"/>
                  </a:solidFill>
                  <a:round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Sam</a:t>
            </a:r>
            <a:endParaRPr lang="zh-CN" altLang="en-US">
              <a:ln w="9525" cmpd="sng">
                <a:solidFill>
                  <a:srgbClr val="000000"/>
                </a:solidFill>
                <a:round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441" name="WordArt 9"/>
          <p:cNvSpPr>
            <a:spLocks noChangeArrowheads="1" noChangeShapeType="1"/>
          </p:cNvSpPr>
          <p:nvPr/>
        </p:nvSpPr>
        <p:spPr bwMode="auto">
          <a:xfrm>
            <a:off x="7688263" y="4076700"/>
            <a:ext cx="1063625" cy="514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>
                <a:ln w="9525" cmpd="sng">
                  <a:solidFill>
                    <a:srgbClr val="000000"/>
                  </a:solidFill>
                  <a:round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Bobby</a:t>
            </a:r>
            <a:endParaRPr lang="zh-CN" altLang="en-US">
              <a:ln w="9525" cmpd="sng">
                <a:solidFill>
                  <a:srgbClr val="000000"/>
                </a:solidFill>
                <a:round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2627313" y="2133600"/>
            <a:ext cx="4105275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>
                <a:solidFill>
                  <a:srgbClr val="FF0000"/>
                </a:solidFill>
                <a:latin typeface="Batang" pitchFamily="18" charset="-127"/>
              </a:rPr>
              <a:t>Hello, I’m Sam.</a:t>
            </a:r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3079750" y="3644900"/>
            <a:ext cx="4392613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>
                <a:solidFill>
                  <a:srgbClr val="FF0000"/>
                </a:solidFill>
                <a:latin typeface="Batang" pitchFamily="18" charset="-127"/>
              </a:rPr>
              <a:t>Hello, I’m Bobby.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2" grpId="0" autoUpdateAnimBg="0"/>
      <p:bldP spid="18443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WordArt 2"/>
          <p:cNvSpPr>
            <a:spLocks noChangeArrowheads="1" noChangeShapeType="1"/>
          </p:cNvSpPr>
          <p:nvPr/>
        </p:nvSpPr>
        <p:spPr bwMode="auto">
          <a:xfrm>
            <a:off x="250825" y="188913"/>
            <a:ext cx="2592388" cy="1028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zh-CN" altLang="en-US">
                <a:ln w="9525" cmpd="sng">
                  <a:solidFill>
                    <a:srgbClr val="CC99FF"/>
                  </a:solidFill>
                  <a:rou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8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考考你！</a:t>
            </a:r>
          </a:p>
        </p:txBody>
      </p:sp>
      <p:sp>
        <p:nvSpPr>
          <p:cNvPr id="19459" name="AutoShape 3"/>
          <p:cNvSpPr>
            <a:spLocks noChangeArrowheads="1"/>
          </p:cNvSpPr>
          <p:nvPr/>
        </p:nvSpPr>
        <p:spPr bwMode="auto">
          <a:xfrm>
            <a:off x="2484438" y="2060575"/>
            <a:ext cx="4248150" cy="865188"/>
          </a:xfrm>
          <a:prstGeom prst="wedgeRectCallout">
            <a:avLst>
              <a:gd name="adj1" fmla="val -48653"/>
              <a:gd name="adj2" fmla="val 96056"/>
            </a:avLst>
          </a:prstGeom>
          <a:solidFill>
            <a:srgbClr val="00FFFF"/>
          </a:solidFill>
          <a:ln w="25400" cmpd="sng">
            <a:solidFill>
              <a:srgbClr val="000000"/>
            </a:solidFill>
            <a:miter lim="800000"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19460" name="AutoShape 4"/>
          <p:cNvSpPr>
            <a:spLocks noChangeArrowheads="1"/>
          </p:cNvSpPr>
          <p:nvPr/>
        </p:nvSpPr>
        <p:spPr bwMode="auto">
          <a:xfrm>
            <a:off x="3079750" y="3573463"/>
            <a:ext cx="4248150" cy="865187"/>
          </a:xfrm>
          <a:prstGeom prst="wedgeRectCallout">
            <a:avLst>
              <a:gd name="adj1" fmla="val 43125"/>
              <a:gd name="adj2" fmla="val 100093"/>
            </a:avLst>
          </a:prstGeom>
          <a:solidFill>
            <a:srgbClr val="00FFFF"/>
          </a:solidFill>
          <a:ln w="25400" cmpd="sng">
            <a:solidFill>
              <a:srgbClr val="000000"/>
            </a:solidFill>
            <a:miter lim="800000"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3563938" y="260350"/>
            <a:ext cx="4968875" cy="11906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>
                <a:ea typeface="宋体" panose="02010600030101010101" pitchFamily="2" charset="-122"/>
              </a:rPr>
              <a:t>你能和你的同桌互相介绍自己吗？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2627313" y="2133600"/>
            <a:ext cx="4105275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>
                <a:solidFill>
                  <a:srgbClr val="FF0000"/>
                </a:solidFill>
                <a:latin typeface="Batang" pitchFamily="18" charset="-127"/>
              </a:rPr>
              <a:t>Hello, I’m _____.</a:t>
            </a: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3079750" y="3644900"/>
            <a:ext cx="4392613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>
                <a:solidFill>
                  <a:srgbClr val="FF0000"/>
                </a:solidFill>
                <a:latin typeface="Batang" pitchFamily="18" charset="-127"/>
              </a:rPr>
              <a:t>Hello, I’m _______.</a:t>
            </a:r>
          </a:p>
        </p:txBody>
      </p:sp>
      <p:sp>
        <p:nvSpPr>
          <p:cNvPr id="19464" name="WordArt 8"/>
          <p:cNvSpPr>
            <a:spLocks noChangeArrowheads="1" noChangeShapeType="1"/>
          </p:cNvSpPr>
          <p:nvPr/>
        </p:nvSpPr>
        <p:spPr bwMode="auto">
          <a:xfrm>
            <a:off x="900113" y="2708275"/>
            <a:ext cx="863600" cy="1439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6000" kern="10">
                <a:ln w="19050" cmpd="sng">
                  <a:solidFill>
                    <a:srgbClr val="99CCFF"/>
                  </a:solidFill>
                  <a:rou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?</a:t>
            </a:r>
            <a:endParaRPr lang="zh-CN" altLang="en-US" sz="6000" kern="10">
              <a:ln w="19050" cmpd="sng">
                <a:solidFill>
                  <a:srgbClr val="99CCFF"/>
                </a:solidFill>
                <a:rou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465" name="WordArt 9"/>
          <p:cNvSpPr>
            <a:spLocks noChangeArrowheads="1" noChangeShapeType="1"/>
          </p:cNvSpPr>
          <p:nvPr/>
        </p:nvSpPr>
        <p:spPr bwMode="auto">
          <a:xfrm>
            <a:off x="7596188" y="4365625"/>
            <a:ext cx="863600" cy="1439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6000" kern="10">
                <a:ln w="19050" cmpd="sng">
                  <a:solidFill>
                    <a:srgbClr val="99CCFF"/>
                  </a:solidFill>
                  <a:rou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?</a:t>
            </a:r>
            <a:endParaRPr lang="zh-CN" altLang="en-US" sz="6000" kern="10">
              <a:ln w="19050" cmpd="sng">
                <a:solidFill>
                  <a:srgbClr val="99CCFF"/>
                </a:solidFill>
                <a:rou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图片 1" descr="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63" y="4716463"/>
            <a:ext cx="1785937" cy="214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18"/>
          <p:cNvGrpSpPr/>
          <p:nvPr/>
        </p:nvGrpSpPr>
        <p:grpSpPr bwMode="auto">
          <a:xfrm>
            <a:off x="153988" y="3657600"/>
            <a:ext cx="4775200" cy="3200400"/>
            <a:chOff x="0" y="0"/>
            <a:chExt cx="4774604" cy="3200000"/>
          </a:xfrm>
        </p:grpSpPr>
        <p:pic>
          <p:nvPicPr>
            <p:cNvPr id="10245" name="图片 7" descr="未标题-1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0"/>
              <a:ext cx="4774604" cy="320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46" name="TextBox 8"/>
            <p:cNvSpPr txBox="1">
              <a:spLocks noChangeArrowheads="1"/>
            </p:cNvSpPr>
            <p:nvPr/>
          </p:nvSpPr>
          <p:spPr bwMode="auto">
            <a:xfrm rot="20632141">
              <a:off x="1140764" y="625966"/>
              <a:ext cx="3539752" cy="144655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en-US" sz="3200" b="1">
                  <a:latin typeface="Comic Sans MS" panose="030F0702030302020204" pitchFamily="66" charset="0"/>
                </a:rPr>
                <a:t>How many stars </a:t>
              </a:r>
            </a:p>
            <a:p>
              <a:r>
                <a:rPr lang="en-US" sz="3200" b="1">
                  <a:latin typeface="Comic Sans MS" panose="030F0702030302020204" pitchFamily="66" charset="0"/>
                </a:rPr>
                <a:t>can you get?</a:t>
              </a:r>
            </a:p>
            <a:p>
              <a:r>
                <a:rPr lang="zh-CN" altLang="en-US" sz="2400" b="1">
                  <a:latin typeface="Comic Sans MS" panose="030F0702030302020204" pitchFamily="66" charset="0"/>
                </a:rPr>
                <a:t>  你能得到多少颗星？</a:t>
              </a:r>
            </a:p>
          </p:txBody>
        </p:sp>
      </p:grpSp>
      <p:grpSp>
        <p:nvGrpSpPr>
          <p:cNvPr id="3" name="组合 19"/>
          <p:cNvGrpSpPr/>
          <p:nvPr/>
        </p:nvGrpSpPr>
        <p:grpSpPr bwMode="auto">
          <a:xfrm>
            <a:off x="4643438" y="3786188"/>
            <a:ext cx="3162300" cy="422275"/>
            <a:chOff x="0" y="0"/>
            <a:chExt cx="3161927" cy="421554"/>
          </a:xfrm>
        </p:grpSpPr>
        <p:grpSp>
          <p:nvGrpSpPr>
            <p:cNvPr id="4" name="组合 17"/>
            <p:cNvGrpSpPr>
              <a:grpSpLocks noChangeAspect="1"/>
            </p:cNvGrpSpPr>
            <p:nvPr/>
          </p:nvGrpSpPr>
          <p:grpSpPr bwMode="auto">
            <a:xfrm>
              <a:off x="0" y="0"/>
              <a:ext cx="1435627" cy="421554"/>
              <a:chOff x="0" y="0"/>
              <a:chExt cx="1945856" cy="571504"/>
            </a:xfrm>
          </p:grpSpPr>
          <p:pic>
            <p:nvPicPr>
              <p:cNvPr id="10249" name="Picture 2" descr="E:\图片\PNG图库\Favourites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0" y="0"/>
                <a:ext cx="544300" cy="5715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250" name="Picture 2" descr="E:\图片\PNG图库\Favourites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16672" y="0"/>
                <a:ext cx="544300" cy="5715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251" name="Picture 2" descr="E:\图片\PNG图库\Favourites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401556" y="0"/>
                <a:ext cx="544300" cy="5715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0252" name="TextBox 16"/>
            <p:cNvSpPr txBox="1">
              <a:spLocks noChangeArrowheads="1"/>
            </p:cNvSpPr>
            <p:nvPr/>
          </p:nvSpPr>
          <p:spPr bwMode="auto">
            <a:xfrm>
              <a:off x="1428760" y="0"/>
              <a:ext cx="1733167" cy="40011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000" b="1"/>
                <a:t>（全部会说）</a:t>
              </a:r>
            </a:p>
          </p:txBody>
        </p:sp>
      </p:grpSp>
      <p:grpSp>
        <p:nvGrpSpPr>
          <p:cNvPr id="5" name="组合 20"/>
          <p:cNvGrpSpPr/>
          <p:nvPr/>
        </p:nvGrpSpPr>
        <p:grpSpPr bwMode="auto">
          <a:xfrm>
            <a:off x="4929188" y="4402138"/>
            <a:ext cx="2662237" cy="457200"/>
            <a:chOff x="0" y="0"/>
            <a:chExt cx="2661861" cy="458116"/>
          </a:xfrm>
        </p:grpSpPr>
        <p:grpSp>
          <p:nvGrpSpPr>
            <p:cNvPr id="6" name="组合 16"/>
            <p:cNvGrpSpPr>
              <a:grpSpLocks noChangeAspect="1"/>
            </p:cNvGrpSpPr>
            <p:nvPr/>
          </p:nvGrpSpPr>
          <p:grpSpPr bwMode="auto">
            <a:xfrm>
              <a:off x="0" y="27194"/>
              <a:ext cx="928591" cy="430922"/>
              <a:chOff x="0" y="0"/>
              <a:chExt cx="1258680" cy="583950"/>
            </a:xfrm>
          </p:grpSpPr>
          <p:pic>
            <p:nvPicPr>
              <p:cNvPr id="10255" name="Picture 2" descr="E:\图片\PNG图库\Favourites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0" y="12446"/>
                <a:ext cx="544300" cy="5715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256" name="Picture 2" descr="E:\图片\PNG图库\Favourites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714380" y="0"/>
                <a:ext cx="544300" cy="5715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0257" name="TextBox 17"/>
            <p:cNvSpPr txBox="1">
              <a:spLocks noChangeArrowheads="1"/>
            </p:cNvSpPr>
            <p:nvPr/>
          </p:nvSpPr>
          <p:spPr bwMode="auto">
            <a:xfrm>
              <a:off x="928694" y="0"/>
              <a:ext cx="1733167" cy="40011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000" b="1"/>
                <a:t>（会说一些）</a:t>
              </a:r>
            </a:p>
          </p:txBody>
        </p:sp>
      </p:grpSp>
      <p:grpSp>
        <p:nvGrpSpPr>
          <p:cNvPr id="7" name="组合 21"/>
          <p:cNvGrpSpPr/>
          <p:nvPr/>
        </p:nvGrpSpPr>
        <p:grpSpPr bwMode="auto">
          <a:xfrm>
            <a:off x="5214938" y="5072063"/>
            <a:ext cx="2090737" cy="422275"/>
            <a:chOff x="0" y="0"/>
            <a:chExt cx="2090357" cy="421554"/>
          </a:xfrm>
        </p:grpSpPr>
        <p:pic>
          <p:nvPicPr>
            <p:cNvPr id="10259" name="Picture 2" descr="E:\图片\PNG图库\Favourites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0"/>
              <a:ext cx="401648" cy="421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60" name="TextBox 18"/>
            <p:cNvSpPr txBox="1">
              <a:spLocks noChangeArrowheads="1"/>
            </p:cNvSpPr>
            <p:nvPr/>
          </p:nvSpPr>
          <p:spPr bwMode="auto">
            <a:xfrm>
              <a:off x="357190" y="0"/>
              <a:ext cx="1733167" cy="40011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000" b="1"/>
                <a:t>（会说一句）</a:t>
              </a:r>
            </a:p>
          </p:txBody>
        </p:sp>
      </p:grpSp>
      <p:grpSp>
        <p:nvGrpSpPr>
          <p:cNvPr id="8" name="组合 24"/>
          <p:cNvGrpSpPr/>
          <p:nvPr/>
        </p:nvGrpSpPr>
        <p:grpSpPr bwMode="auto">
          <a:xfrm>
            <a:off x="19050" y="142875"/>
            <a:ext cx="4324350" cy="857250"/>
            <a:chOff x="0" y="0"/>
            <a:chExt cx="4324490" cy="857250"/>
          </a:xfrm>
        </p:grpSpPr>
        <p:pic>
          <p:nvPicPr>
            <p:cNvPr id="10262" name="Picture 2" descr="E:\图片\PNG图库\Favourites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0" y="71438"/>
              <a:ext cx="766897" cy="785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63" name="TextBox 23"/>
            <p:cNvSpPr txBox="1">
              <a:spLocks noChangeArrowheads="1"/>
            </p:cNvSpPr>
            <p:nvPr/>
          </p:nvSpPr>
          <p:spPr bwMode="auto">
            <a:xfrm>
              <a:off x="909667" y="0"/>
              <a:ext cx="3414823" cy="769938"/>
            </a:xfrm>
            <a:prstGeom prst="rect">
              <a:avLst/>
            </a:prstGeom>
            <a:solidFill>
              <a:srgbClr val="F79646"/>
            </a:solidFill>
            <a:ln w="38100">
              <a:solidFill>
                <a:schemeClr val="bg1"/>
              </a:solidFill>
              <a:miter lim="800000"/>
            </a:ln>
            <a:effectLst>
              <a:outerShdw dist="20000" dir="5400000" algn="ctr" rotWithShape="0">
                <a:srgbClr val="000000">
                  <a:alpha val="34999"/>
                </a:srgb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sz="4400">
                  <a:solidFill>
                    <a:srgbClr val="FFFFFF"/>
                  </a:solidFill>
                  <a:latin typeface="Comic Sans MS" panose="030F0702030302020204" pitchFamily="66" charset="0"/>
                </a:rPr>
                <a:t>Ticking time</a:t>
              </a:r>
              <a:endParaRPr lang="zh-CN" altLang="en-US" sz="4400">
                <a:solidFill>
                  <a:srgbClr val="FFFFFF"/>
                </a:solidFill>
                <a:latin typeface="Comic Sans MS" panose="030F0702030302020204" pitchFamily="66" charset="0"/>
              </a:endParaRPr>
            </a:p>
          </p:txBody>
        </p:sp>
      </p:grpSp>
      <p:sp>
        <p:nvSpPr>
          <p:cNvPr id="10264" name="Rectangle 1"/>
          <p:cNvSpPr>
            <a:spLocks noChangeArrowheads="1"/>
          </p:cNvSpPr>
          <p:nvPr/>
        </p:nvSpPr>
        <p:spPr bwMode="auto">
          <a:xfrm>
            <a:off x="247650" y="1111250"/>
            <a:ext cx="5686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2400">
                <a:latin typeface="Tahoma" panose="020B0604030504040204" pitchFamily="34" charset="0"/>
                <a:cs typeface="Tahoma" panose="020B0604030504040204" pitchFamily="34" charset="0"/>
              </a:rPr>
              <a:t>From me </a:t>
            </a:r>
            <a:r>
              <a:rPr lang="zh-CN" altLang="en-US" sz="2400">
                <a:latin typeface="Tahoma" panose="020B0604030504040204" pitchFamily="34" charset="0"/>
                <a:cs typeface="Tahoma" panose="020B0604030504040204" pitchFamily="34" charset="0"/>
              </a:rPr>
              <a:t>自评：（在对应格里打“</a:t>
            </a:r>
            <a:r>
              <a:rPr lang="zh-CN" altLang="en-US" sz="2400">
                <a:latin typeface="微软雅黑" panose="020B0503020204020204" pitchFamily="34" charset="-122"/>
                <a:cs typeface="Tahoma" panose="020B0604030504040204" pitchFamily="34" charset="0"/>
              </a:rPr>
              <a:t>√</a:t>
            </a:r>
            <a:r>
              <a:rPr lang="zh-CN" altLang="en-US" sz="2400">
                <a:latin typeface="Tahoma" panose="020B0604030504040204" pitchFamily="34" charset="0"/>
                <a:cs typeface="Tahoma" panose="020B0604030504040204" pitchFamily="34" charset="0"/>
              </a:rPr>
              <a:t>”。）</a:t>
            </a:r>
            <a:endParaRPr lang="zh-CN" altLang="en-US" sz="2400"/>
          </a:p>
        </p:txBody>
      </p:sp>
      <p:graphicFrame>
        <p:nvGraphicFramePr>
          <p:cNvPr id="10265" name="Group 25"/>
          <p:cNvGraphicFramePr>
            <a:graphicFrameLocks noGrp="1"/>
          </p:cNvGraphicFramePr>
          <p:nvPr/>
        </p:nvGraphicFramePr>
        <p:xfrm>
          <a:off x="571500" y="1714500"/>
          <a:ext cx="7715250" cy="1571625"/>
        </p:xfrm>
        <a:graphic>
          <a:graphicData uri="http://schemas.openxmlformats.org/drawingml/2006/table">
            <a:tbl>
              <a:tblPr/>
              <a:tblGrid>
                <a:gridCol w="4000500"/>
                <a:gridCol w="1357313"/>
                <a:gridCol w="1214437"/>
                <a:gridCol w="1143000"/>
              </a:tblGrid>
              <a:tr h="752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★★★</a:t>
                      </a:r>
                      <a:endParaRPr kumimoji="0" lang="zh-CN" alt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★★</a:t>
                      </a:r>
                      <a:endParaRPr kumimoji="0" lang="zh-CN" alt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★</a:t>
                      </a:r>
                      <a:endParaRPr kumimoji="0" lang="zh-CN" alt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91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我会说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“hi”, “hello”, “good morning,” “good afternoon”.</a:t>
                      </a:r>
                      <a:endParaRPr kumimoji="0" lang="zh-CN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2"/>
          <p:cNvSpPr>
            <a:spLocks noChangeArrowheads="1" noChangeShapeType="1"/>
          </p:cNvSpPr>
          <p:nvPr/>
        </p:nvSpPr>
        <p:spPr bwMode="auto">
          <a:xfrm>
            <a:off x="1403350" y="404813"/>
            <a:ext cx="2514600" cy="1028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altLang="zh-CN">
                <a:ln w="9525" cmpd="sng">
                  <a:solidFill>
                    <a:srgbClr val="CC99FF"/>
                  </a:solidFill>
                  <a:rou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8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Checkout time:</a:t>
            </a:r>
            <a:endParaRPr lang="zh-CN" altLang="en-US">
              <a:ln w="9525" cmpd="sng">
                <a:solidFill>
                  <a:srgbClr val="CC99FF"/>
                </a:solidFill>
                <a:rou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8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483" name="WordArt 3">
            <a:hlinkClick r:id="rId2" action="ppaction://hlinkfile"/>
          </p:cNvPr>
          <p:cNvSpPr>
            <a:spLocks noChangeArrowheads="1" noChangeShapeType="1"/>
          </p:cNvSpPr>
          <p:nvPr/>
        </p:nvSpPr>
        <p:spPr bwMode="auto">
          <a:xfrm>
            <a:off x="1908175" y="2492375"/>
            <a:ext cx="5256213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>
                <a:ln w="12700" cmpd="sng">
                  <a:solidFill>
                    <a:srgbClr val="3333CC"/>
                  </a:solidFill>
                  <a:rou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Listen and respond</a:t>
            </a:r>
            <a:endParaRPr lang="zh-CN" altLang="en-US" kern="10">
              <a:ln w="12700" cmpd="sng">
                <a:solidFill>
                  <a:srgbClr val="3333CC"/>
                </a:solidFill>
                <a:rou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484" name="AutoShape 4"/>
          <p:cNvSpPr>
            <a:spLocks noChangeArrowheads="1"/>
          </p:cNvSpPr>
          <p:nvPr/>
        </p:nvSpPr>
        <p:spPr bwMode="auto">
          <a:xfrm>
            <a:off x="6877050" y="692150"/>
            <a:ext cx="935038" cy="936625"/>
          </a:xfrm>
          <a:prstGeom prst="smileyFace">
            <a:avLst>
              <a:gd name="adj" fmla="val 4653"/>
            </a:avLst>
          </a:prstGeom>
          <a:noFill/>
          <a:ln w="9525">
            <a:noFill/>
            <a:round/>
          </a:ln>
          <a:effectLst/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6656388" y="511175"/>
            <a:ext cx="166052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hlinkClick r:id="rId2" action="ppaction://hlinkfile"/>
              </a:rPr>
              <a:t>tape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图片 12" descr="未标题-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828675"/>
            <a:ext cx="235267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10"/>
          <p:cNvGrpSpPr/>
          <p:nvPr/>
        </p:nvGrpSpPr>
        <p:grpSpPr bwMode="auto">
          <a:xfrm>
            <a:off x="-26988" y="0"/>
            <a:ext cx="8956676" cy="1052513"/>
            <a:chOff x="0" y="0"/>
            <a:chExt cx="9420998" cy="1052577"/>
          </a:xfrm>
        </p:grpSpPr>
        <p:sp>
          <p:nvSpPr>
            <p:cNvPr id="11269" name="TextBox 5"/>
            <p:cNvSpPr txBox="1">
              <a:spLocks noChangeArrowheads="1"/>
            </p:cNvSpPr>
            <p:nvPr/>
          </p:nvSpPr>
          <p:spPr bwMode="auto">
            <a:xfrm>
              <a:off x="786057" y="98431"/>
              <a:ext cx="8634941" cy="954146"/>
            </a:xfrm>
            <a:prstGeom prst="rect">
              <a:avLst/>
            </a:prstGeom>
            <a:gradFill rotWithShape="1">
              <a:gsLst>
                <a:gs pos="0">
                  <a:srgbClr val="9EEAFF"/>
                </a:gs>
                <a:gs pos="35001">
                  <a:srgbClr val="BBEFFF"/>
                </a:gs>
                <a:gs pos="100000">
                  <a:srgbClr val="E4F9FF"/>
                </a:gs>
              </a:gsLst>
              <a:lin ang="5400000" scaled="1"/>
            </a:gradFill>
            <a:ln w="9525">
              <a:solidFill>
                <a:srgbClr val="46AAC5"/>
              </a:solidFill>
              <a:miter lim="800000"/>
            </a:ln>
            <a:effectLst>
              <a:outerShdw dist="20000" dir="5400000" algn="ctr" rotWithShape="0">
                <a:srgbClr val="000000">
                  <a:alpha val="34999"/>
                </a:srgbClr>
              </a:outerShdw>
            </a:effectLst>
          </p:spPr>
          <p:txBody>
            <a:bodyPr>
              <a:spAutoFit/>
            </a:bodyPr>
            <a:lstStyle/>
            <a:p>
              <a:r>
                <a:rPr lang="en-US" altLang="zh-CN" sz="3200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Game</a:t>
              </a:r>
              <a:r>
                <a:rPr lang="zh-CN" altLang="en-US" sz="3200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：</a:t>
              </a:r>
              <a:r>
                <a:rPr lang="en-US" sz="3200" dirty="0">
                  <a:solidFill>
                    <a:srgbClr val="000000"/>
                  </a:solidFill>
                  <a:latin typeface="Calibri" panose="020F0502020204030204" pitchFamily="34" charset="0"/>
                </a:rPr>
                <a:t>Big balloon</a:t>
              </a:r>
              <a:r>
                <a:rPr lang="zh-CN" altLang="en-US" sz="2400" dirty="0">
                  <a:solidFill>
                    <a:srgbClr val="000000"/>
                  </a:solidFill>
                  <a:latin typeface="汉仪立黑简" pitchFamily="2" charset="-122"/>
                  <a:ea typeface="汉仪立黑简" pitchFamily="2" charset="-122"/>
                </a:rPr>
                <a:t>（大气球）</a:t>
              </a:r>
              <a:r>
                <a:rPr lang="en-US" sz="2400" dirty="0">
                  <a:solidFill>
                    <a:srgbClr val="000000"/>
                  </a:solidFill>
                  <a:latin typeface="汉仪立黑简" pitchFamily="2" charset="-122"/>
                  <a:ea typeface="汉仪立黑简" pitchFamily="2" charset="-122"/>
                </a:rPr>
                <a:t> </a:t>
              </a:r>
              <a:r>
                <a:rPr lang="zh-CN" altLang="en-US" sz="2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如果回答正确，气球上升；回答错误，气球则下降。当气球碰到白云则获胜。</a:t>
              </a:r>
            </a:p>
          </p:txBody>
        </p:sp>
        <p:pic>
          <p:nvPicPr>
            <p:cNvPr id="11270" name="Picture 2" descr="E:\图片\PNG图库\Favourites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0"/>
              <a:ext cx="785818" cy="7858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1271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" y="4533900"/>
            <a:ext cx="1425575" cy="225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2" name="圆角矩形 9"/>
          <p:cNvSpPr>
            <a:spLocks noChangeArrowheads="1"/>
          </p:cNvSpPr>
          <p:nvPr/>
        </p:nvSpPr>
        <p:spPr bwMode="auto">
          <a:xfrm>
            <a:off x="3143250" y="1357313"/>
            <a:ext cx="5572125" cy="50006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5400000" scaled="1"/>
          </a:gradFill>
          <a:ln w="9525">
            <a:solidFill>
              <a:srgbClr val="98B954"/>
            </a:solidFill>
            <a:round/>
          </a:ln>
          <a:effectLst>
            <a:outerShdw dist="20000" dir="5400000" algn="ctr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1273" name="TextBox 10"/>
          <p:cNvSpPr txBox="1">
            <a:spLocks noChangeArrowheads="1"/>
          </p:cNvSpPr>
          <p:nvPr/>
        </p:nvSpPr>
        <p:spPr bwMode="auto">
          <a:xfrm>
            <a:off x="3429000" y="2143125"/>
            <a:ext cx="4672013" cy="1311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sz="4000"/>
              <a:t>1.</a:t>
            </a:r>
            <a:r>
              <a:rPr lang="zh-CN" altLang="en-US" sz="4000"/>
              <a:t>在校园见到高老师</a:t>
            </a:r>
            <a:endParaRPr lang="en-US" sz="4000"/>
          </a:p>
          <a:p>
            <a:r>
              <a:rPr lang="zh-CN" altLang="en-US" sz="4000"/>
              <a:t>可以说：</a:t>
            </a:r>
          </a:p>
        </p:txBody>
      </p:sp>
      <p:sp>
        <p:nvSpPr>
          <p:cNvPr id="11274" name="TextBox 11"/>
          <p:cNvSpPr txBox="1">
            <a:spLocks noChangeArrowheads="1"/>
          </p:cNvSpPr>
          <p:nvPr/>
        </p:nvSpPr>
        <p:spPr bwMode="auto">
          <a:xfrm>
            <a:off x="4389438" y="3748088"/>
            <a:ext cx="3414712" cy="11906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sz="3600">
                <a:solidFill>
                  <a:srgbClr val="FF0000"/>
                </a:solidFill>
                <a:latin typeface="Comic Sans MS" panose="030F0702030302020204" pitchFamily="66" charset="0"/>
              </a:rPr>
              <a:t>Hi,Miss </a:t>
            </a:r>
            <a:r>
              <a:rPr lang="en-US" altLang="zh-CN" sz="3600">
                <a:solidFill>
                  <a:srgbClr val="FF0000"/>
                </a:solidFill>
                <a:latin typeface="Comic Sans MS" panose="030F0702030302020204" pitchFamily="66" charset="0"/>
              </a:rPr>
              <a:t>Gao.</a:t>
            </a:r>
            <a:endParaRPr lang="en-US" sz="360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en-US" sz="3600">
                <a:solidFill>
                  <a:srgbClr val="FF0000"/>
                </a:solidFill>
                <a:latin typeface="Comic Sans MS" panose="030F0702030302020204" pitchFamily="66" charset="0"/>
              </a:rPr>
              <a:t>Hello,Miss</a:t>
            </a:r>
            <a:r>
              <a:rPr lang="en-US" altLang="zh-CN" sz="3600">
                <a:solidFill>
                  <a:srgbClr val="FF0000"/>
                </a:solidFill>
                <a:latin typeface="Comic Sans MS" panose="030F0702030302020204" pitchFamily="66" charset="0"/>
              </a:rPr>
              <a:t> Gao</a:t>
            </a:r>
            <a:r>
              <a:rPr lang="en-US" sz="3600">
                <a:solidFill>
                  <a:srgbClr val="FF0000"/>
                </a:solidFill>
                <a:latin typeface="Comic Sans MS" panose="030F0702030302020204" pitchFamily="66" charset="0"/>
              </a:rPr>
              <a:t>.</a:t>
            </a:r>
            <a:endParaRPr lang="zh-CN" altLang="en-US" sz="360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0.00023 L -0.00278 -0.0625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掌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2" grpId="0" animBg="1" autoUpdateAnimBg="0"/>
      <p:bldP spid="11273" grpId="0" autoUpdateAnimBg="0"/>
      <p:bldP spid="11274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Group 2"/>
          <p:cNvGraphicFramePr>
            <a:graphicFrameLocks noGrp="1"/>
          </p:cNvGraphicFramePr>
          <p:nvPr>
            <p:ph type="tbl" idx="1"/>
          </p:nvPr>
        </p:nvGraphicFramePr>
        <p:xfrm>
          <a:off x="251520" y="404664"/>
          <a:ext cx="8713788" cy="6208014"/>
        </p:xfrm>
        <a:graphic>
          <a:graphicData uri="http://schemas.openxmlformats.org/drawingml/2006/table">
            <a:tbl>
              <a:tblPr/>
              <a:tblGrid>
                <a:gridCol w="4760913"/>
                <a:gridCol w="1171575"/>
                <a:gridCol w="1181100"/>
                <a:gridCol w="1600200"/>
              </a:tblGrid>
              <a:tr h="15081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 </a:t>
                      </a:r>
                      <a:r>
                        <a:rPr kumimoji="0" lang="zh-CN" altLang="en-US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学习目标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60093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Learning aims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207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I can sing the song “Good morning”.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6743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kumimoji="0" lang="en-US" alt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I can</a:t>
                      </a:r>
                      <a:r>
                        <a:rPr kumimoji="0" lang="zh-CN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 </a:t>
                      </a:r>
                      <a:r>
                        <a:rPr kumimoji="0" lang="en-US" alt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use “hi”, “hello”, “good morning” and “good afternoon ” to greet.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95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I can say and write letters “A”, “B”, “C” and “D”.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25" name="Text Box 29"/>
          <p:cNvSpPr txBox="1">
            <a:spLocks noChangeArrowheads="1"/>
          </p:cNvSpPr>
          <p:nvPr/>
        </p:nvSpPr>
        <p:spPr bwMode="auto">
          <a:xfrm flipV="1">
            <a:off x="684213" y="620713"/>
            <a:ext cx="2808287" cy="3667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rot="10800000">
            <a:spAutoFit/>
          </a:bodyPr>
          <a:lstStyle/>
          <a:p>
            <a:endParaRPr lang="zh-CN" altLang="en-US"/>
          </a:p>
        </p:txBody>
      </p:sp>
      <p:sp>
        <p:nvSpPr>
          <p:cNvPr id="4126" name="AutoShape 30"/>
          <p:cNvSpPr>
            <a:spLocks noChangeArrowheads="1"/>
          </p:cNvSpPr>
          <p:nvPr/>
        </p:nvSpPr>
        <p:spPr bwMode="auto">
          <a:xfrm>
            <a:off x="5221288" y="1341438"/>
            <a:ext cx="576262" cy="576262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4127" name="AutoShape 31"/>
          <p:cNvSpPr>
            <a:spLocks noChangeArrowheads="1"/>
          </p:cNvSpPr>
          <p:nvPr/>
        </p:nvSpPr>
        <p:spPr bwMode="auto">
          <a:xfrm>
            <a:off x="6281738" y="1323975"/>
            <a:ext cx="574675" cy="577850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4128" name="AutoShape 32"/>
          <p:cNvSpPr>
            <a:spLocks noChangeArrowheads="1"/>
          </p:cNvSpPr>
          <p:nvPr/>
        </p:nvSpPr>
        <p:spPr bwMode="auto">
          <a:xfrm>
            <a:off x="6711950" y="1323975"/>
            <a:ext cx="574675" cy="577850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4129" name="AutoShape 33"/>
          <p:cNvSpPr>
            <a:spLocks noChangeArrowheads="1"/>
          </p:cNvSpPr>
          <p:nvPr/>
        </p:nvSpPr>
        <p:spPr bwMode="auto">
          <a:xfrm>
            <a:off x="7413625" y="1308100"/>
            <a:ext cx="574675" cy="576263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4130" name="AutoShape 34"/>
          <p:cNvSpPr>
            <a:spLocks noChangeArrowheads="1"/>
          </p:cNvSpPr>
          <p:nvPr/>
        </p:nvSpPr>
        <p:spPr bwMode="auto">
          <a:xfrm>
            <a:off x="8315325" y="1268413"/>
            <a:ext cx="576263" cy="576262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4131" name="AutoShape 35"/>
          <p:cNvSpPr>
            <a:spLocks noChangeArrowheads="1"/>
          </p:cNvSpPr>
          <p:nvPr/>
        </p:nvSpPr>
        <p:spPr bwMode="auto">
          <a:xfrm>
            <a:off x="7899400" y="1292225"/>
            <a:ext cx="574675" cy="576263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10"/>
          <p:cNvGrpSpPr/>
          <p:nvPr/>
        </p:nvGrpSpPr>
        <p:grpSpPr bwMode="auto">
          <a:xfrm>
            <a:off x="0" y="0"/>
            <a:ext cx="8648700" cy="1052513"/>
            <a:chOff x="0" y="0"/>
            <a:chExt cx="8862625" cy="1052540"/>
          </a:xfrm>
        </p:grpSpPr>
        <p:sp>
          <p:nvSpPr>
            <p:cNvPr id="12292" name="TextBox 5"/>
            <p:cNvSpPr txBox="1">
              <a:spLocks noChangeArrowheads="1"/>
            </p:cNvSpPr>
            <p:nvPr/>
          </p:nvSpPr>
          <p:spPr bwMode="auto">
            <a:xfrm>
              <a:off x="785729" y="98428"/>
              <a:ext cx="8076896" cy="954112"/>
            </a:xfrm>
            <a:prstGeom prst="rect">
              <a:avLst/>
            </a:prstGeom>
            <a:gradFill rotWithShape="1">
              <a:gsLst>
                <a:gs pos="0">
                  <a:srgbClr val="9EEAFF"/>
                </a:gs>
                <a:gs pos="35001">
                  <a:srgbClr val="BBEFFF"/>
                </a:gs>
                <a:gs pos="100000">
                  <a:srgbClr val="E4F9FF"/>
                </a:gs>
              </a:gsLst>
              <a:lin ang="5400000" scaled="1"/>
            </a:gradFill>
            <a:ln w="9525">
              <a:solidFill>
                <a:srgbClr val="46AAC5"/>
              </a:solidFill>
              <a:miter lim="800000"/>
            </a:ln>
            <a:effectLst>
              <a:outerShdw dist="20000" dir="5400000" algn="ctr" rotWithShape="0">
                <a:srgbClr val="000000">
                  <a:alpha val="34999"/>
                </a:srgb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zh-CN" altLang="en-US" sz="3200">
                  <a:solidFill>
                    <a:srgbClr val="000000"/>
                  </a:solidFill>
                  <a:latin typeface="Calibri" panose="020F0502020204030204" pitchFamily="34" charset="0"/>
                </a:rPr>
                <a:t>活动</a:t>
              </a:r>
              <a:r>
                <a:rPr lang="en-US" sz="3200">
                  <a:solidFill>
                    <a:srgbClr val="000000"/>
                  </a:solidFill>
                  <a:latin typeface="Calibri" panose="020F0502020204030204" pitchFamily="34" charset="0"/>
                </a:rPr>
                <a:t>4</a:t>
              </a:r>
              <a:r>
                <a:rPr lang="zh-CN" altLang="en-US" sz="3200">
                  <a:solidFill>
                    <a:srgbClr val="000000"/>
                  </a:solidFill>
                  <a:latin typeface="Calibri" panose="020F0502020204030204" pitchFamily="34" charset="0"/>
                </a:rPr>
                <a:t>：</a:t>
              </a:r>
              <a:r>
                <a:rPr lang="en-US" sz="3200">
                  <a:solidFill>
                    <a:srgbClr val="000000"/>
                  </a:solidFill>
                  <a:latin typeface="Calibri" panose="020F0502020204030204" pitchFamily="34" charset="0"/>
                </a:rPr>
                <a:t>Big balloon </a:t>
              </a:r>
              <a:r>
                <a:rPr lang="zh-CN" altLang="en-US" sz="2400">
                  <a:solidFill>
                    <a:srgbClr val="000000"/>
                  </a:solidFill>
                  <a:latin typeface="Calibri" panose="020F0502020204030204" pitchFamily="34" charset="0"/>
                </a:rPr>
                <a:t>如果回答正确，气球上升；回答</a:t>
              </a:r>
              <a:endParaRPr lang="en-US" sz="2400">
                <a:solidFill>
                  <a:srgbClr val="000000"/>
                </a:solidFill>
                <a:latin typeface="Calibri" panose="020F0502020204030204" pitchFamily="34" charset="0"/>
              </a:endParaRPr>
            </a:p>
            <a:p>
              <a:r>
                <a:rPr lang="zh-CN" altLang="en-US" sz="2400">
                  <a:solidFill>
                    <a:srgbClr val="000000"/>
                  </a:solidFill>
                  <a:latin typeface="Calibri" panose="020F0502020204030204" pitchFamily="34" charset="0"/>
                </a:rPr>
                <a:t>错误，气球则下降。当气球碰到白云则获胜。</a:t>
              </a:r>
            </a:p>
          </p:txBody>
        </p:sp>
        <p:pic>
          <p:nvPicPr>
            <p:cNvPr id="12293" name="Picture 2" descr="E:\图片\PNG图库\Favourites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0"/>
              <a:ext cx="785818" cy="7858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294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" y="4105275"/>
            <a:ext cx="1425575" cy="225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5" name="圆角矩形 9"/>
          <p:cNvSpPr>
            <a:spLocks noChangeArrowheads="1"/>
          </p:cNvSpPr>
          <p:nvPr/>
        </p:nvSpPr>
        <p:spPr bwMode="auto">
          <a:xfrm>
            <a:off x="3143250" y="1357313"/>
            <a:ext cx="5572125" cy="50006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5400000" scaled="1"/>
          </a:gradFill>
          <a:ln w="9525">
            <a:solidFill>
              <a:srgbClr val="98B954"/>
            </a:solidFill>
            <a:round/>
          </a:ln>
          <a:effectLst>
            <a:outerShdw dist="20000" dir="5400000" algn="ctr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2296" name="TextBox 10"/>
          <p:cNvSpPr txBox="1">
            <a:spLocks noChangeArrowheads="1"/>
          </p:cNvSpPr>
          <p:nvPr/>
        </p:nvSpPr>
        <p:spPr bwMode="auto">
          <a:xfrm>
            <a:off x="3429000" y="2143125"/>
            <a:ext cx="5688013" cy="1311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sz="4000"/>
              <a:t>2.</a:t>
            </a:r>
            <a:r>
              <a:rPr lang="zh-CN" altLang="en-US" sz="4000"/>
              <a:t>告诉高老师你是海伦，</a:t>
            </a:r>
            <a:endParaRPr lang="en-US" sz="4000"/>
          </a:p>
          <a:p>
            <a:r>
              <a:rPr lang="zh-CN" altLang="en-US" sz="4000"/>
              <a:t>可以说：</a:t>
            </a:r>
          </a:p>
        </p:txBody>
      </p:sp>
      <p:sp>
        <p:nvSpPr>
          <p:cNvPr id="12297" name="TextBox 11"/>
          <p:cNvSpPr txBox="1">
            <a:spLocks noChangeArrowheads="1"/>
          </p:cNvSpPr>
          <p:nvPr/>
        </p:nvSpPr>
        <p:spPr bwMode="auto">
          <a:xfrm>
            <a:off x="3571875" y="3854450"/>
            <a:ext cx="5214938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FF0000"/>
                </a:solidFill>
                <a:latin typeface="Comic Sans MS" panose="030F0702030302020204" pitchFamily="66" charset="0"/>
              </a:rPr>
              <a:t>Hi,Miss </a:t>
            </a:r>
            <a:r>
              <a:rPr lang="en-US" altLang="zh-CN" sz="3600">
                <a:solidFill>
                  <a:srgbClr val="FF0000"/>
                </a:solidFill>
                <a:latin typeface="Comic Sans MS" panose="030F0702030302020204" pitchFamily="66" charset="0"/>
              </a:rPr>
              <a:t>Gao</a:t>
            </a:r>
            <a:r>
              <a:rPr lang="en-US" sz="3600">
                <a:solidFill>
                  <a:srgbClr val="FF0000"/>
                </a:solidFill>
                <a:latin typeface="Comic Sans MS" panose="030F0702030302020204" pitchFamily="66" charset="0"/>
              </a:rPr>
              <a:t>. I’m Helen.</a:t>
            </a:r>
            <a:endParaRPr lang="zh-CN" altLang="en-US" sz="360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2298" name="图片 13" descr="未标题-3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757238"/>
            <a:ext cx="235267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0.00232 L -0.00278 -0.06042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掌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6" grpId="0" autoUpdateAnimBg="0"/>
      <p:bldP spid="12297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10"/>
          <p:cNvGrpSpPr/>
          <p:nvPr/>
        </p:nvGrpSpPr>
        <p:grpSpPr bwMode="auto">
          <a:xfrm>
            <a:off x="0" y="0"/>
            <a:ext cx="8648700" cy="1052513"/>
            <a:chOff x="0" y="0"/>
            <a:chExt cx="8862625" cy="1052540"/>
          </a:xfrm>
        </p:grpSpPr>
        <p:sp>
          <p:nvSpPr>
            <p:cNvPr id="13316" name="TextBox 5"/>
            <p:cNvSpPr txBox="1">
              <a:spLocks noChangeArrowheads="1"/>
            </p:cNvSpPr>
            <p:nvPr/>
          </p:nvSpPr>
          <p:spPr bwMode="auto">
            <a:xfrm>
              <a:off x="785729" y="98428"/>
              <a:ext cx="8076896" cy="954112"/>
            </a:xfrm>
            <a:prstGeom prst="rect">
              <a:avLst/>
            </a:prstGeom>
            <a:gradFill rotWithShape="1">
              <a:gsLst>
                <a:gs pos="0">
                  <a:srgbClr val="9EEAFF"/>
                </a:gs>
                <a:gs pos="35001">
                  <a:srgbClr val="BBEFFF"/>
                </a:gs>
                <a:gs pos="100000">
                  <a:srgbClr val="E4F9FF"/>
                </a:gs>
              </a:gsLst>
              <a:lin ang="5400000" scaled="1"/>
            </a:gradFill>
            <a:ln w="9525">
              <a:solidFill>
                <a:srgbClr val="46AAC5"/>
              </a:solidFill>
              <a:miter lim="800000"/>
            </a:ln>
            <a:effectLst>
              <a:outerShdw dist="20000" dir="5400000" algn="ctr" rotWithShape="0">
                <a:srgbClr val="000000">
                  <a:alpha val="34999"/>
                </a:srgb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zh-CN" altLang="en-US" sz="3200">
                  <a:solidFill>
                    <a:srgbClr val="000000"/>
                  </a:solidFill>
                  <a:latin typeface="Calibri" panose="020F0502020204030204" pitchFamily="34" charset="0"/>
                </a:rPr>
                <a:t>活动</a:t>
              </a:r>
              <a:r>
                <a:rPr lang="en-US" sz="3200">
                  <a:solidFill>
                    <a:srgbClr val="000000"/>
                  </a:solidFill>
                  <a:latin typeface="Calibri" panose="020F0502020204030204" pitchFamily="34" charset="0"/>
                </a:rPr>
                <a:t>4</a:t>
              </a:r>
              <a:r>
                <a:rPr lang="zh-CN" altLang="en-US" sz="3200">
                  <a:solidFill>
                    <a:srgbClr val="000000"/>
                  </a:solidFill>
                  <a:latin typeface="Calibri" panose="020F0502020204030204" pitchFamily="34" charset="0"/>
                </a:rPr>
                <a:t>：</a:t>
              </a:r>
              <a:r>
                <a:rPr lang="en-US" sz="3200">
                  <a:solidFill>
                    <a:srgbClr val="000000"/>
                  </a:solidFill>
                  <a:latin typeface="Calibri" panose="020F0502020204030204" pitchFamily="34" charset="0"/>
                </a:rPr>
                <a:t>Big balloon </a:t>
              </a:r>
              <a:r>
                <a:rPr lang="zh-CN" altLang="en-US" sz="2400">
                  <a:solidFill>
                    <a:srgbClr val="000000"/>
                  </a:solidFill>
                  <a:latin typeface="Calibri" panose="020F0502020204030204" pitchFamily="34" charset="0"/>
                </a:rPr>
                <a:t>如果回答正确，气球上升；回答</a:t>
              </a:r>
              <a:endParaRPr lang="en-US" sz="2400">
                <a:solidFill>
                  <a:srgbClr val="000000"/>
                </a:solidFill>
                <a:latin typeface="Calibri" panose="020F0502020204030204" pitchFamily="34" charset="0"/>
              </a:endParaRPr>
            </a:p>
            <a:p>
              <a:r>
                <a:rPr lang="zh-CN" altLang="en-US" sz="2400">
                  <a:solidFill>
                    <a:srgbClr val="000000"/>
                  </a:solidFill>
                  <a:latin typeface="Calibri" panose="020F0502020204030204" pitchFamily="34" charset="0"/>
                </a:rPr>
                <a:t>错误，气球则下降。当气球碰到白云则获胜。</a:t>
              </a:r>
            </a:p>
          </p:txBody>
        </p:sp>
        <p:pic>
          <p:nvPicPr>
            <p:cNvPr id="13317" name="Picture 2" descr="E:\图片\PNG图库\Favourites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0"/>
              <a:ext cx="785818" cy="7858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3318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" y="3676650"/>
            <a:ext cx="1425575" cy="225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9" name="圆角矩形 9"/>
          <p:cNvSpPr>
            <a:spLocks noChangeArrowheads="1"/>
          </p:cNvSpPr>
          <p:nvPr/>
        </p:nvSpPr>
        <p:spPr bwMode="auto">
          <a:xfrm>
            <a:off x="3143250" y="1357313"/>
            <a:ext cx="5572125" cy="50006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5400000" scaled="1"/>
          </a:gradFill>
          <a:ln w="9525">
            <a:solidFill>
              <a:srgbClr val="98B954"/>
            </a:solidFill>
            <a:round/>
          </a:ln>
          <a:effectLst>
            <a:outerShdw dist="20000" dir="5400000" algn="ctr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3320" name="TextBox 10"/>
          <p:cNvSpPr txBox="1">
            <a:spLocks noChangeArrowheads="1"/>
          </p:cNvSpPr>
          <p:nvPr/>
        </p:nvSpPr>
        <p:spPr bwMode="auto">
          <a:xfrm>
            <a:off x="3429000" y="2143125"/>
            <a:ext cx="5180013" cy="1311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sz="4000"/>
              <a:t>3.</a:t>
            </a:r>
            <a:r>
              <a:rPr lang="zh-CN" altLang="en-US" sz="4000"/>
              <a:t>下午上课了，李老师</a:t>
            </a:r>
            <a:endParaRPr lang="en-US" sz="4000"/>
          </a:p>
          <a:p>
            <a:r>
              <a:rPr lang="zh-CN" altLang="en-US" sz="4000"/>
              <a:t>跟同学们说：</a:t>
            </a:r>
          </a:p>
        </p:txBody>
      </p:sp>
      <p:sp>
        <p:nvSpPr>
          <p:cNvPr id="13321" name="TextBox 11"/>
          <p:cNvSpPr txBox="1">
            <a:spLocks noChangeArrowheads="1"/>
          </p:cNvSpPr>
          <p:nvPr/>
        </p:nvSpPr>
        <p:spPr bwMode="auto">
          <a:xfrm>
            <a:off x="3571875" y="3854450"/>
            <a:ext cx="5214938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FF0000"/>
                </a:solidFill>
                <a:latin typeface="Comic Sans MS" panose="030F0702030302020204" pitchFamily="66" charset="0"/>
              </a:rPr>
              <a:t>Good afternoon,class.</a:t>
            </a:r>
            <a:endParaRPr lang="zh-CN" altLang="en-US" sz="360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3322" name="图片 13" descr="未标题-3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757238"/>
            <a:ext cx="235267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0.00509 L -0.00278 -0.05764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掌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0" grpId="0" autoUpdateAnimBg="0"/>
      <p:bldP spid="13321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10"/>
          <p:cNvGrpSpPr/>
          <p:nvPr/>
        </p:nvGrpSpPr>
        <p:grpSpPr bwMode="auto">
          <a:xfrm>
            <a:off x="0" y="0"/>
            <a:ext cx="8648700" cy="1052513"/>
            <a:chOff x="0" y="0"/>
            <a:chExt cx="8862625" cy="1052540"/>
          </a:xfrm>
        </p:grpSpPr>
        <p:sp>
          <p:nvSpPr>
            <p:cNvPr id="14340" name="TextBox 5"/>
            <p:cNvSpPr txBox="1">
              <a:spLocks noChangeArrowheads="1"/>
            </p:cNvSpPr>
            <p:nvPr/>
          </p:nvSpPr>
          <p:spPr bwMode="auto">
            <a:xfrm>
              <a:off x="785729" y="98428"/>
              <a:ext cx="8076896" cy="954112"/>
            </a:xfrm>
            <a:prstGeom prst="rect">
              <a:avLst/>
            </a:prstGeom>
            <a:gradFill rotWithShape="1">
              <a:gsLst>
                <a:gs pos="0">
                  <a:srgbClr val="9EEAFF"/>
                </a:gs>
                <a:gs pos="35001">
                  <a:srgbClr val="BBEFFF"/>
                </a:gs>
                <a:gs pos="100000">
                  <a:srgbClr val="E4F9FF"/>
                </a:gs>
              </a:gsLst>
              <a:lin ang="5400000" scaled="1"/>
            </a:gradFill>
            <a:ln w="9525">
              <a:solidFill>
                <a:srgbClr val="46AAC5"/>
              </a:solidFill>
              <a:miter lim="800000"/>
            </a:ln>
            <a:effectLst>
              <a:outerShdw dist="20000" dir="5400000" algn="ctr" rotWithShape="0">
                <a:srgbClr val="000000">
                  <a:alpha val="34999"/>
                </a:srgb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zh-CN" altLang="en-US" sz="3200">
                  <a:solidFill>
                    <a:srgbClr val="000000"/>
                  </a:solidFill>
                  <a:latin typeface="Calibri" panose="020F0502020204030204" pitchFamily="34" charset="0"/>
                </a:rPr>
                <a:t>活动</a:t>
              </a:r>
              <a:r>
                <a:rPr lang="en-US" sz="3200">
                  <a:solidFill>
                    <a:srgbClr val="000000"/>
                  </a:solidFill>
                  <a:latin typeface="Calibri" panose="020F0502020204030204" pitchFamily="34" charset="0"/>
                </a:rPr>
                <a:t>4</a:t>
              </a:r>
              <a:r>
                <a:rPr lang="zh-CN" altLang="en-US" sz="3200">
                  <a:solidFill>
                    <a:srgbClr val="000000"/>
                  </a:solidFill>
                  <a:latin typeface="Calibri" panose="020F0502020204030204" pitchFamily="34" charset="0"/>
                </a:rPr>
                <a:t>：</a:t>
              </a:r>
              <a:r>
                <a:rPr lang="en-US" sz="3200">
                  <a:solidFill>
                    <a:srgbClr val="000000"/>
                  </a:solidFill>
                  <a:latin typeface="Calibri" panose="020F0502020204030204" pitchFamily="34" charset="0"/>
                </a:rPr>
                <a:t>Big balloon </a:t>
              </a:r>
              <a:r>
                <a:rPr lang="zh-CN" altLang="en-US" sz="2400">
                  <a:solidFill>
                    <a:srgbClr val="000000"/>
                  </a:solidFill>
                  <a:latin typeface="Calibri" panose="020F0502020204030204" pitchFamily="34" charset="0"/>
                </a:rPr>
                <a:t>如果回答正确，气球上升；回答</a:t>
              </a:r>
              <a:endParaRPr lang="en-US" sz="2400">
                <a:solidFill>
                  <a:srgbClr val="000000"/>
                </a:solidFill>
                <a:latin typeface="Calibri" panose="020F0502020204030204" pitchFamily="34" charset="0"/>
              </a:endParaRPr>
            </a:p>
            <a:p>
              <a:r>
                <a:rPr lang="zh-CN" altLang="en-US" sz="2400">
                  <a:solidFill>
                    <a:srgbClr val="000000"/>
                  </a:solidFill>
                  <a:latin typeface="Calibri" panose="020F0502020204030204" pitchFamily="34" charset="0"/>
                </a:rPr>
                <a:t>错误，气球则下降。当气球碰到白云则获胜。</a:t>
              </a:r>
            </a:p>
          </p:txBody>
        </p:sp>
        <p:pic>
          <p:nvPicPr>
            <p:cNvPr id="14341" name="Picture 2" descr="E:\图片\PNG图库\Favourites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0"/>
              <a:ext cx="785818" cy="7858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342" name="圆角矩形 9"/>
          <p:cNvSpPr>
            <a:spLocks noChangeArrowheads="1"/>
          </p:cNvSpPr>
          <p:nvPr/>
        </p:nvSpPr>
        <p:spPr bwMode="auto">
          <a:xfrm>
            <a:off x="3143250" y="1357313"/>
            <a:ext cx="5572125" cy="50006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5400000" scaled="1"/>
          </a:gradFill>
          <a:ln w="9525">
            <a:solidFill>
              <a:srgbClr val="98B954"/>
            </a:solidFill>
            <a:round/>
          </a:ln>
          <a:effectLst>
            <a:outerShdw dist="20000" dir="5400000" algn="ctr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4343" name="TextBox 11"/>
          <p:cNvSpPr txBox="1">
            <a:spLocks noChangeArrowheads="1"/>
          </p:cNvSpPr>
          <p:nvPr/>
        </p:nvSpPr>
        <p:spPr bwMode="auto">
          <a:xfrm>
            <a:off x="3429000" y="1604963"/>
            <a:ext cx="5000625" cy="1200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sz="4000"/>
              <a:t>4.</a:t>
            </a:r>
            <a:r>
              <a:rPr lang="zh-CN" altLang="en-US" sz="3200"/>
              <a:t>听录音，判断图与录音内容是否相符。</a:t>
            </a:r>
          </a:p>
        </p:txBody>
      </p:sp>
      <p:pic>
        <p:nvPicPr>
          <p:cNvPr id="14344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0438" y="2879725"/>
            <a:ext cx="4071937" cy="323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" y="3286125"/>
            <a:ext cx="1425575" cy="225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图片 14" descr="未标题-3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757238"/>
            <a:ext cx="235267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7" name="图片 12" descr="海量商务png图库第六辑（锐普论坛） (644)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929563" y="2500313"/>
            <a:ext cx="571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8" name="图片 14" descr="未标题-1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637463" y="5245100"/>
            <a:ext cx="1006475" cy="111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orn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0.00509 L -0.00278 -0.05764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掌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10"/>
          <p:cNvGrpSpPr/>
          <p:nvPr/>
        </p:nvGrpSpPr>
        <p:grpSpPr bwMode="auto">
          <a:xfrm>
            <a:off x="0" y="0"/>
            <a:ext cx="8648700" cy="1052513"/>
            <a:chOff x="0" y="0"/>
            <a:chExt cx="8862625" cy="1052540"/>
          </a:xfrm>
        </p:grpSpPr>
        <p:sp>
          <p:nvSpPr>
            <p:cNvPr id="15364" name="TextBox 5"/>
            <p:cNvSpPr txBox="1">
              <a:spLocks noChangeArrowheads="1"/>
            </p:cNvSpPr>
            <p:nvPr/>
          </p:nvSpPr>
          <p:spPr bwMode="auto">
            <a:xfrm>
              <a:off x="785729" y="98428"/>
              <a:ext cx="8076896" cy="954112"/>
            </a:xfrm>
            <a:prstGeom prst="rect">
              <a:avLst/>
            </a:prstGeom>
            <a:gradFill rotWithShape="1">
              <a:gsLst>
                <a:gs pos="0">
                  <a:srgbClr val="9EEAFF"/>
                </a:gs>
                <a:gs pos="35001">
                  <a:srgbClr val="BBEFFF"/>
                </a:gs>
                <a:gs pos="100000">
                  <a:srgbClr val="E4F9FF"/>
                </a:gs>
              </a:gsLst>
              <a:lin ang="5400000" scaled="1"/>
            </a:gradFill>
            <a:ln w="9525">
              <a:solidFill>
                <a:srgbClr val="46AAC5"/>
              </a:solidFill>
              <a:miter lim="800000"/>
            </a:ln>
            <a:effectLst>
              <a:outerShdw dist="20000" dir="5400000" algn="ctr" rotWithShape="0">
                <a:srgbClr val="000000">
                  <a:alpha val="34999"/>
                </a:srgb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zh-CN" altLang="en-US" sz="3200">
                  <a:solidFill>
                    <a:srgbClr val="000000"/>
                  </a:solidFill>
                  <a:latin typeface="Calibri" panose="020F0502020204030204" pitchFamily="34" charset="0"/>
                </a:rPr>
                <a:t>活动</a:t>
              </a:r>
              <a:r>
                <a:rPr lang="en-US" sz="3200">
                  <a:solidFill>
                    <a:srgbClr val="000000"/>
                  </a:solidFill>
                  <a:latin typeface="Calibri" panose="020F0502020204030204" pitchFamily="34" charset="0"/>
                </a:rPr>
                <a:t>4</a:t>
              </a:r>
              <a:r>
                <a:rPr lang="zh-CN" altLang="en-US" sz="3200">
                  <a:solidFill>
                    <a:srgbClr val="000000"/>
                  </a:solidFill>
                  <a:latin typeface="Calibri" panose="020F0502020204030204" pitchFamily="34" charset="0"/>
                </a:rPr>
                <a:t>：</a:t>
              </a:r>
              <a:r>
                <a:rPr lang="en-US" sz="3200">
                  <a:solidFill>
                    <a:srgbClr val="000000"/>
                  </a:solidFill>
                  <a:latin typeface="Calibri" panose="020F0502020204030204" pitchFamily="34" charset="0"/>
                </a:rPr>
                <a:t>Big balloon </a:t>
              </a:r>
              <a:r>
                <a:rPr lang="zh-CN" altLang="en-US" sz="2400">
                  <a:solidFill>
                    <a:srgbClr val="000000"/>
                  </a:solidFill>
                  <a:latin typeface="Calibri" panose="020F0502020204030204" pitchFamily="34" charset="0"/>
                </a:rPr>
                <a:t>如果回答正确，气球上升；回答</a:t>
              </a:r>
              <a:endParaRPr lang="en-US" sz="2400">
                <a:solidFill>
                  <a:srgbClr val="000000"/>
                </a:solidFill>
                <a:latin typeface="Calibri" panose="020F0502020204030204" pitchFamily="34" charset="0"/>
              </a:endParaRPr>
            </a:p>
            <a:p>
              <a:r>
                <a:rPr lang="zh-CN" altLang="en-US" sz="2400">
                  <a:solidFill>
                    <a:srgbClr val="000000"/>
                  </a:solidFill>
                  <a:latin typeface="Calibri" panose="020F0502020204030204" pitchFamily="34" charset="0"/>
                </a:rPr>
                <a:t>错误，气球则下降。当气球碰到白云则获胜。</a:t>
              </a:r>
            </a:p>
          </p:txBody>
        </p:sp>
        <p:pic>
          <p:nvPicPr>
            <p:cNvPr id="15365" name="Picture 2" descr="E:\图片\PNG图库\Favourites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0"/>
              <a:ext cx="785818" cy="7858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366" name="圆角矩形 9"/>
          <p:cNvSpPr>
            <a:spLocks noChangeArrowheads="1"/>
          </p:cNvSpPr>
          <p:nvPr/>
        </p:nvSpPr>
        <p:spPr bwMode="auto">
          <a:xfrm>
            <a:off x="3143250" y="1357313"/>
            <a:ext cx="5572125" cy="50006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5400000" scaled="1"/>
          </a:gradFill>
          <a:ln w="9525">
            <a:solidFill>
              <a:srgbClr val="98B954"/>
            </a:solidFill>
            <a:round/>
          </a:ln>
          <a:effectLst>
            <a:outerShdw dist="20000" dir="5400000" algn="ctr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5367" name="TextBox 10"/>
          <p:cNvSpPr txBox="1">
            <a:spLocks noChangeArrowheads="1"/>
          </p:cNvSpPr>
          <p:nvPr/>
        </p:nvSpPr>
        <p:spPr bwMode="auto">
          <a:xfrm>
            <a:off x="3629025" y="1571625"/>
            <a:ext cx="4872038" cy="1323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sz="4000"/>
              <a:t>5.</a:t>
            </a:r>
            <a:r>
              <a:rPr lang="zh-CN" altLang="en-US" sz="3200"/>
              <a:t>听录音，判断图与录音内容是否相符</a:t>
            </a:r>
            <a:r>
              <a:rPr lang="zh-CN" altLang="en-US" sz="4000"/>
              <a:t>。</a:t>
            </a:r>
          </a:p>
        </p:txBody>
      </p:sp>
      <p:pic>
        <p:nvPicPr>
          <p:cNvPr id="15368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43313" y="3143250"/>
            <a:ext cx="4071937" cy="263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" y="2857500"/>
            <a:ext cx="1425575" cy="225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图片 11" descr="未标题-3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828675"/>
            <a:ext cx="235267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1" name="图片 11" descr="海量商务png图库第六辑（锐普论坛） (644)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929563" y="2500313"/>
            <a:ext cx="571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2" name="图片 12" descr="未标题-12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685088" y="5114925"/>
            <a:ext cx="1030287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bb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0.00509 L -0.00278 -0.0576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掌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10"/>
          <p:cNvGrpSpPr/>
          <p:nvPr/>
        </p:nvGrpSpPr>
        <p:grpSpPr bwMode="auto">
          <a:xfrm>
            <a:off x="0" y="0"/>
            <a:ext cx="8648700" cy="1052513"/>
            <a:chOff x="0" y="0"/>
            <a:chExt cx="8862625" cy="1052540"/>
          </a:xfrm>
        </p:grpSpPr>
        <p:sp>
          <p:nvSpPr>
            <p:cNvPr id="16388" name="TextBox 5"/>
            <p:cNvSpPr txBox="1">
              <a:spLocks noChangeArrowheads="1"/>
            </p:cNvSpPr>
            <p:nvPr/>
          </p:nvSpPr>
          <p:spPr bwMode="auto">
            <a:xfrm>
              <a:off x="785729" y="98428"/>
              <a:ext cx="8076896" cy="954112"/>
            </a:xfrm>
            <a:prstGeom prst="rect">
              <a:avLst/>
            </a:prstGeom>
            <a:gradFill rotWithShape="1">
              <a:gsLst>
                <a:gs pos="0">
                  <a:srgbClr val="9EEAFF"/>
                </a:gs>
                <a:gs pos="35001">
                  <a:srgbClr val="BBEFFF"/>
                </a:gs>
                <a:gs pos="100000">
                  <a:srgbClr val="E4F9FF"/>
                </a:gs>
              </a:gsLst>
              <a:lin ang="5400000" scaled="1"/>
            </a:gradFill>
            <a:ln w="9525">
              <a:solidFill>
                <a:srgbClr val="46AAC5"/>
              </a:solidFill>
              <a:miter lim="800000"/>
            </a:ln>
            <a:effectLst>
              <a:outerShdw dist="20000" dir="5400000" algn="ctr" rotWithShape="0">
                <a:srgbClr val="000000">
                  <a:alpha val="34999"/>
                </a:srgb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zh-CN" altLang="en-US" sz="3200">
                  <a:solidFill>
                    <a:srgbClr val="000000"/>
                  </a:solidFill>
                  <a:latin typeface="Calibri" panose="020F0502020204030204" pitchFamily="34" charset="0"/>
                </a:rPr>
                <a:t>活动</a:t>
              </a:r>
              <a:r>
                <a:rPr lang="en-US" sz="3200">
                  <a:solidFill>
                    <a:srgbClr val="000000"/>
                  </a:solidFill>
                  <a:latin typeface="Calibri" panose="020F0502020204030204" pitchFamily="34" charset="0"/>
                </a:rPr>
                <a:t>4</a:t>
              </a:r>
              <a:r>
                <a:rPr lang="zh-CN" altLang="en-US" sz="3200">
                  <a:solidFill>
                    <a:srgbClr val="000000"/>
                  </a:solidFill>
                  <a:latin typeface="Calibri" panose="020F0502020204030204" pitchFamily="34" charset="0"/>
                </a:rPr>
                <a:t>：</a:t>
              </a:r>
              <a:r>
                <a:rPr lang="en-US" sz="3200">
                  <a:solidFill>
                    <a:srgbClr val="000000"/>
                  </a:solidFill>
                  <a:latin typeface="Calibri" panose="020F0502020204030204" pitchFamily="34" charset="0"/>
                </a:rPr>
                <a:t>Big balloon </a:t>
              </a:r>
              <a:r>
                <a:rPr lang="zh-CN" altLang="en-US" sz="2400">
                  <a:solidFill>
                    <a:srgbClr val="000000"/>
                  </a:solidFill>
                  <a:latin typeface="Calibri" panose="020F0502020204030204" pitchFamily="34" charset="0"/>
                </a:rPr>
                <a:t>如果回答正确，气球上升；回答</a:t>
              </a:r>
              <a:endParaRPr lang="en-US" sz="2400">
                <a:solidFill>
                  <a:srgbClr val="000000"/>
                </a:solidFill>
                <a:latin typeface="Calibri" panose="020F0502020204030204" pitchFamily="34" charset="0"/>
              </a:endParaRPr>
            </a:p>
            <a:p>
              <a:r>
                <a:rPr lang="zh-CN" altLang="en-US" sz="2400">
                  <a:solidFill>
                    <a:srgbClr val="000000"/>
                  </a:solidFill>
                  <a:latin typeface="Calibri" panose="020F0502020204030204" pitchFamily="34" charset="0"/>
                </a:rPr>
                <a:t>错误，气球则下降。当气球碰到白云则获胜。</a:t>
              </a:r>
            </a:p>
          </p:txBody>
        </p:sp>
        <p:pic>
          <p:nvPicPr>
            <p:cNvPr id="16389" name="Picture 2" descr="E:\图片\PNG图库\Favourites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0"/>
              <a:ext cx="785818" cy="7858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6390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" y="2428875"/>
            <a:ext cx="1425575" cy="225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圆角矩形 9"/>
          <p:cNvSpPr>
            <a:spLocks noChangeArrowheads="1"/>
          </p:cNvSpPr>
          <p:nvPr/>
        </p:nvSpPr>
        <p:spPr bwMode="auto">
          <a:xfrm>
            <a:off x="3143250" y="1357313"/>
            <a:ext cx="5572125" cy="50006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5400000" scaled="1"/>
          </a:gradFill>
          <a:ln w="9525">
            <a:solidFill>
              <a:srgbClr val="98B954"/>
            </a:solidFill>
            <a:round/>
          </a:ln>
          <a:effectLst>
            <a:outerShdw dist="20000" dir="5400000" algn="ctr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6392" name="TextBox 10"/>
          <p:cNvSpPr txBox="1">
            <a:spLocks noChangeArrowheads="1"/>
          </p:cNvSpPr>
          <p:nvPr/>
        </p:nvSpPr>
        <p:spPr bwMode="auto">
          <a:xfrm>
            <a:off x="3429000" y="1604963"/>
            <a:ext cx="5000625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sz="4000"/>
              <a:t>6.</a:t>
            </a:r>
            <a:r>
              <a:rPr lang="zh-CN" altLang="en-US" sz="3200"/>
              <a:t>看图读句子，判断对错。</a:t>
            </a:r>
          </a:p>
        </p:txBody>
      </p:sp>
      <p:pic>
        <p:nvPicPr>
          <p:cNvPr id="16393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86125" y="2857500"/>
            <a:ext cx="2500313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4" name="TextBox 11"/>
          <p:cNvSpPr txBox="1">
            <a:spLocks noChangeArrowheads="1"/>
          </p:cNvSpPr>
          <p:nvPr/>
        </p:nvSpPr>
        <p:spPr bwMode="auto">
          <a:xfrm>
            <a:off x="5572125" y="3249613"/>
            <a:ext cx="3197225" cy="11080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sz="2400"/>
              <a:t>—Good morning,sam.</a:t>
            </a:r>
          </a:p>
          <a:p>
            <a:r>
              <a:rPr lang="en-US" sz="2400"/>
              <a:t>—Good morning.</a:t>
            </a:r>
            <a:endParaRPr lang="zh-CN" altLang="en-US" sz="2400"/>
          </a:p>
          <a:p>
            <a:endParaRPr lang="zh-CN" altLang="en-US"/>
          </a:p>
        </p:txBody>
      </p:sp>
      <p:pic>
        <p:nvPicPr>
          <p:cNvPr id="16395" name="图片 14" descr="未标题-3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757238"/>
            <a:ext cx="235267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6" name="图片 15" descr="未标题-1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15188" y="4714875"/>
            <a:ext cx="1006475" cy="111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0.00509 L -0.00278 -0.05764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掌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2" grpId="0" autoUpdateAnimBg="0"/>
      <p:bldP spid="16394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10"/>
          <p:cNvGrpSpPr/>
          <p:nvPr/>
        </p:nvGrpSpPr>
        <p:grpSpPr bwMode="auto">
          <a:xfrm>
            <a:off x="0" y="0"/>
            <a:ext cx="8648700" cy="1052513"/>
            <a:chOff x="0" y="0"/>
            <a:chExt cx="8862625" cy="1052540"/>
          </a:xfrm>
        </p:grpSpPr>
        <p:sp>
          <p:nvSpPr>
            <p:cNvPr id="17412" name="TextBox 5"/>
            <p:cNvSpPr txBox="1">
              <a:spLocks noChangeArrowheads="1"/>
            </p:cNvSpPr>
            <p:nvPr/>
          </p:nvSpPr>
          <p:spPr bwMode="auto">
            <a:xfrm>
              <a:off x="785729" y="98428"/>
              <a:ext cx="8076896" cy="954112"/>
            </a:xfrm>
            <a:prstGeom prst="rect">
              <a:avLst/>
            </a:prstGeom>
            <a:gradFill rotWithShape="1">
              <a:gsLst>
                <a:gs pos="0">
                  <a:srgbClr val="9EEAFF"/>
                </a:gs>
                <a:gs pos="35001">
                  <a:srgbClr val="BBEFFF"/>
                </a:gs>
                <a:gs pos="100000">
                  <a:srgbClr val="E4F9FF"/>
                </a:gs>
              </a:gsLst>
              <a:lin ang="5400000" scaled="1"/>
            </a:gradFill>
            <a:ln w="9525">
              <a:solidFill>
                <a:srgbClr val="46AAC5"/>
              </a:solidFill>
              <a:miter lim="800000"/>
            </a:ln>
            <a:effectLst>
              <a:outerShdw dist="20000" dir="5400000" algn="ctr" rotWithShape="0">
                <a:srgbClr val="000000">
                  <a:alpha val="34999"/>
                </a:srgb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zh-CN" altLang="en-US" sz="3200">
                  <a:solidFill>
                    <a:srgbClr val="000000"/>
                  </a:solidFill>
                  <a:latin typeface="Calibri" panose="020F0502020204030204" pitchFamily="34" charset="0"/>
                </a:rPr>
                <a:t>活动</a:t>
              </a:r>
              <a:r>
                <a:rPr lang="en-US" sz="3200">
                  <a:solidFill>
                    <a:srgbClr val="000000"/>
                  </a:solidFill>
                  <a:latin typeface="Calibri" panose="020F0502020204030204" pitchFamily="34" charset="0"/>
                </a:rPr>
                <a:t>4</a:t>
              </a:r>
              <a:r>
                <a:rPr lang="zh-CN" altLang="en-US" sz="3200">
                  <a:solidFill>
                    <a:srgbClr val="000000"/>
                  </a:solidFill>
                  <a:latin typeface="Calibri" panose="020F0502020204030204" pitchFamily="34" charset="0"/>
                </a:rPr>
                <a:t>：</a:t>
              </a:r>
              <a:r>
                <a:rPr lang="en-US" sz="3200">
                  <a:solidFill>
                    <a:srgbClr val="000000"/>
                  </a:solidFill>
                  <a:latin typeface="Calibri" panose="020F0502020204030204" pitchFamily="34" charset="0"/>
                </a:rPr>
                <a:t>Big balloon </a:t>
              </a:r>
              <a:r>
                <a:rPr lang="zh-CN" altLang="en-US" sz="2400">
                  <a:solidFill>
                    <a:srgbClr val="000000"/>
                  </a:solidFill>
                  <a:latin typeface="Calibri" panose="020F0502020204030204" pitchFamily="34" charset="0"/>
                </a:rPr>
                <a:t>如果回答正确，气球上升；回答</a:t>
              </a:r>
              <a:endParaRPr lang="en-US" sz="2400">
                <a:solidFill>
                  <a:srgbClr val="000000"/>
                </a:solidFill>
                <a:latin typeface="Calibri" panose="020F0502020204030204" pitchFamily="34" charset="0"/>
              </a:endParaRPr>
            </a:p>
            <a:p>
              <a:r>
                <a:rPr lang="zh-CN" altLang="en-US" sz="2400">
                  <a:solidFill>
                    <a:srgbClr val="000000"/>
                  </a:solidFill>
                  <a:latin typeface="Calibri" panose="020F0502020204030204" pitchFamily="34" charset="0"/>
                </a:rPr>
                <a:t>错误，气球则下降。当气球碰到白云则获胜。</a:t>
              </a:r>
            </a:p>
          </p:txBody>
        </p:sp>
        <p:pic>
          <p:nvPicPr>
            <p:cNvPr id="17413" name="Picture 2" descr="E:\图片\PNG图库\Favourites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0"/>
              <a:ext cx="785818" cy="7858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7414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" y="2000250"/>
            <a:ext cx="1425575" cy="225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5" name="圆角矩形 9"/>
          <p:cNvSpPr>
            <a:spLocks noChangeArrowheads="1"/>
          </p:cNvSpPr>
          <p:nvPr/>
        </p:nvSpPr>
        <p:spPr bwMode="auto">
          <a:xfrm>
            <a:off x="3143250" y="1357313"/>
            <a:ext cx="5572125" cy="50006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5400000" scaled="1"/>
          </a:gradFill>
          <a:ln w="9525">
            <a:solidFill>
              <a:srgbClr val="98B954"/>
            </a:solidFill>
            <a:round/>
          </a:ln>
          <a:effectLst>
            <a:outerShdw dist="20000" dir="5400000" algn="ctr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7416" name="TextBox 10"/>
          <p:cNvSpPr txBox="1">
            <a:spLocks noChangeArrowheads="1"/>
          </p:cNvSpPr>
          <p:nvPr/>
        </p:nvSpPr>
        <p:spPr bwMode="auto">
          <a:xfrm>
            <a:off x="3570288" y="1643063"/>
            <a:ext cx="5145087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sz="4000"/>
              <a:t>7.</a:t>
            </a:r>
            <a:r>
              <a:rPr lang="zh-CN" altLang="en-US" sz="3200"/>
              <a:t>看图读句子，判断对错。</a:t>
            </a:r>
          </a:p>
        </p:txBody>
      </p:sp>
      <p:pic>
        <p:nvPicPr>
          <p:cNvPr id="17417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9125" y="2714625"/>
            <a:ext cx="3271838" cy="213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8" name="TextBox 11"/>
          <p:cNvSpPr txBox="1">
            <a:spLocks noChangeArrowheads="1"/>
          </p:cNvSpPr>
          <p:nvPr/>
        </p:nvSpPr>
        <p:spPr bwMode="auto">
          <a:xfrm>
            <a:off x="4503738" y="5241925"/>
            <a:ext cx="2711450" cy="830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sz="2400"/>
              <a:t>—Hello,I’m Bobby.</a:t>
            </a:r>
          </a:p>
          <a:p>
            <a:r>
              <a:rPr lang="en-US" sz="2400"/>
              <a:t>—Hello,I’m Mike.</a:t>
            </a:r>
            <a:endParaRPr lang="zh-CN" altLang="en-US" sz="2400"/>
          </a:p>
        </p:txBody>
      </p:sp>
      <p:pic>
        <p:nvPicPr>
          <p:cNvPr id="17419" name="图片 14" descr="未标题-3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757238"/>
            <a:ext cx="235267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0" name="图片 15" descr="未标题-12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29500" y="5000625"/>
            <a:ext cx="1030288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0.00509 L -0.00278 -0.0576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rw11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8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WordArt 2"/>
          <p:cNvSpPr>
            <a:spLocks noChangeArrowheads="1" noChangeShapeType="1"/>
          </p:cNvSpPr>
          <p:nvPr/>
        </p:nvSpPr>
        <p:spPr bwMode="auto">
          <a:xfrm>
            <a:off x="1116013" y="260350"/>
            <a:ext cx="2514600" cy="1028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zh-CN" altLang="en-US">
                <a:ln w="9525" cmpd="sng">
                  <a:solidFill>
                    <a:srgbClr val="CC99FF"/>
                  </a:solidFill>
                  <a:rou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8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你发现了吗？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2268538" y="2924175"/>
            <a:ext cx="5257800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>
                <a:solidFill>
                  <a:srgbClr val="FF0000"/>
                </a:solidFill>
                <a:latin typeface="Batang" pitchFamily="18" charset="-127"/>
              </a:rPr>
              <a:t>Good morning, Miss Li.</a:t>
            </a:r>
          </a:p>
        </p:txBody>
      </p:sp>
      <p:pic>
        <p:nvPicPr>
          <p:cNvPr id="21508" name="Picture 4" descr="图片1"/>
          <p:cNvPicPr>
            <a:picLocks noChangeAspect="1" noChangeArrowheads="1"/>
          </p:cNvPicPr>
          <p:nvPr/>
        </p:nvPicPr>
        <p:blipFill>
          <a:blip r:embed="rId2" cstate="print"/>
          <a:srcRect l="22830" t="16412" r="40707" b="57361"/>
          <a:stretch>
            <a:fillRect/>
          </a:stretch>
        </p:blipFill>
        <p:spPr bwMode="auto">
          <a:xfrm>
            <a:off x="2987675" y="981075"/>
            <a:ext cx="3673475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2268538" y="3762375"/>
            <a:ext cx="1298575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>
                <a:solidFill>
                  <a:srgbClr val="FF0000"/>
                </a:solidFill>
                <a:latin typeface="Batang" pitchFamily="18" charset="-127"/>
              </a:rPr>
              <a:t>Good</a:t>
            </a: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3635375" y="3762375"/>
            <a:ext cx="1925638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>
                <a:solidFill>
                  <a:srgbClr val="FF0000"/>
                </a:solidFill>
                <a:latin typeface="Batang" pitchFamily="18" charset="-127"/>
              </a:rPr>
              <a:t>morning</a:t>
            </a:r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5651500" y="3762375"/>
            <a:ext cx="1182688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>
                <a:solidFill>
                  <a:srgbClr val="FF0000"/>
                </a:solidFill>
                <a:latin typeface="Batang" pitchFamily="18" charset="-127"/>
              </a:rPr>
              <a:t>Miss</a:t>
            </a: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6877050" y="3762375"/>
            <a:ext cx="601663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>
                <a:solidFill>
                  <a:srgbClr val="FF0000"/>
                </a:solidFill>
                <a:latin typeface="Batang" pitchFamily="18" charset="-127"/>
              </a:rPr>
              <a:t>Li</a:t>
            </a: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755650" y="2852738"/>
            <a:ext cx="1368425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>
                <a:ea typeface="宋体" panose="02010600030101010101" pitchFamily="2" charset="-122"/>
              </a:rPr>
              <a:t>句子</a:t>
            </a:r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755650" y="3716338"/>
            <a:ext cx="1368425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>
                <a:ea typeface="宋体" panose="02010600030101010101" pitchFamily="2" charset="-122"/>
              </a:rPr>
              <a:t>单词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utoUpdateAnimBg="0"/>
      <p:bldP spid="21509" grpId="0" autoUpdateAnimBg="0"/>
      <p:bldP spid="21510" grpId="0" autoUpdateAnimBg="0"/>
      <p:bldP spid="21511" grpId="0" autoUpdateAnimBg="0"/>
      <p:bldP spid="21512" grpId="0" autoUpdateAnimBg="0"/>
      <p:bldP spid="21513" grpId="0" autoUpdateAnimBg="0"/>
      <p:bldP spid="21514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WordArt 2"/>
          <p:cNvSpPr>
            <a:spLocks noChangeArrowheads="1" noChangeShapeType="1"/>
          </p:cNvSpPr>
          <p:nvPr/>
        </p:nvSpPr>
        <p:spPr bwMode="auto">
          <a:xfrm>
            <a:off x="323850" y="188913"/>
            <a:ext cx="2514600" cy="1028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zh-CN" altLang="en-US">
                <a:ln w="9525" cmpd="sng">
                  <a:solidFill>
                    <a:srgbClr val="CC99FF"/>
                  </a:solidFill>
                  <a:rou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8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你知道吗？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3132138" y="2852738"/>
            <a:ext cx="3168650" cy="8239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48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英语字母</a:t>
            </a:r>
          </a:p>
        </p:txBody>
      </p:sp>
      <p:sp>
        <p:nvSpPr>
          <p:cNvPr id="22532" name="AutoShape 4"/>
          <p:cNvSpPr/>
          <p:nvPr/>
        </p:nvSpPr>
        <p:spPr bwMode="auto">
          <a:xfrm>
            <a:off x="1060450" y="1874838"/>
            <a:ext cx="1927225" cy="977900"/>
          </a:xfrm>
          <a:prstGeom prst="borderCallout1">
            <a:avLst>
              <a:gd name="adj1" fmla="val 11690"/>
              <a:gd name="adj2" fmla="val 103954"/>
              <a:gd name="adj3" fmla="val 108602"/>
              <a:gd name="adj4" fmla="val 128005"/>
            </a:avLst>
          </a:prstGeom>
          <a:noFill/>
          <a:ln w="28575" cmpd="sng">
            <a:solidFill>
              <a:srgbClr val="000000"/>
            </a:solidFill>
            <a:miter lim="800000"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zh-CN" sz="2800">
                <a:ea typeface="宋体" panose="02010600030101010101" pitchFamily="2" charset="-122"/>
              </a:rPr>
              <a:t>英语字母有</a:t>
            </a:r>
            <a:r>
              <a:rPr lang="zh-CN" altLang="zh-CN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26</a:t>
            </a:r>
            <a:r>
              <a:rPr lang="zh-CN" sz="2800">
                <a:ea typeface="宋体" panose="02010600030101010101" pitchFamily="2" charset="-122"/>
              </a:rPr>
              <a:t>个</a:t>
            </a:r>
          </a:p>
        </p:txBody>
      </p:sp>
      <p:sp>
        <p:nvSpPr>
          <p:cNvPr id="22533" name="AutoShape 5"/>
          <p:cNvSpPr/>
          <p:nvPr/>
        </p:nvSpPr>
        <p:spPr bwMode="auto">
          <a:xfrm>
            <a:off x="5867400" y="1844675"/>
            <a:ext cx="2089150" cy="1008063"/>
          </a:xfrm>
          <a:prstGeom prst="borderCallout1">
            <a:avLst>
              <a:gd name="adj1" fmla="val 11338"/>
              <a:gd name="adj2" fmla="val -3648"/>
              <a:gd name="adj3" fmla="val 105829"/>
              <a:gd name="adj4" fmla="val -24162"/>
            </a:avLst>
          </a:prstGeom>
          <a:noFill/>
          <a:ln w="28575" cmpd="sng">
            <a:solidFill>
              <a:srgbClr val="000000"/>
            </a:solidFill>
            <a:miter lim="800000"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zh-CN" sz="2800">
                <a:ea typeface="宋体" panose="02010600030101010101" pitchFamily="2" charset="-122"/>
              </a:rPr>
              <a:t>英语字母分</a:t>
            </a:r>
            <a:r>
              <a:rPr lang="zh-CN" sz="2800">
                <a:solidFill>
                  <a:srgbClr val="FF0000"/>
                </a:solidFill>
                <a:ea typeface="宋体" panose="02010600030101010101" pitchFamily="2" charset="-122"/>
              </a:rPr>
              <a:t>大写</a:t>
            </a:r>
            <a:r>
              <a:rPr lang="zh-CN" sz="2800">
                <a:ea typeface="宋体" panose="02010600030101010101" pitchFamily="2" charset="-122"/>
              </a:rPr>
              <a:t>和</a:t>
            </a:r>
            <a:r>
              <a:rPr lang="zh-CN" sz="2800">
                <a:solidFill>
                  <a:srgbClr val="FF0000"/>
                </a:solidFill>
                <a:ea typeface="宋体" panose="02010600030101010101" pitchFamily="2" charset="-122"/>
              </a:rPr>
              <a:t>小写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1763713" y="4508500"/>
            <a:ext cx="5257800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tang" pitchFamily="18" charset="-127"/>
              </a:rPr>
              <a:t>Good morning, Miss Li.</a:t>
            </a: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1763713" y="3762375"/>
            <a:ext cx="515937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tang" pitchFamily="18" charset="-127"/>
              </a:rPr>
              <a:t>G</a:t>
            </a:r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5076825" y="3833813"/>
            <a:ext cx="585788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tang" pitchFamily="18" charset="-127"/>
              </a:rPr>
              <a:t>M</a:t>
            </a:r>
          </a:p>
        </p:txBody>
      </p:sp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6227763" y="3860800"/>
            <a:ext cx="471487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tang" pitchFamily="18" charset="-127"/>
              </a:rPr>
              <a:t>L</a:t>
            </a:r>
          </a:p>
        </p:txBody>
      </p:sp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323850" y="3789363"/>
            <a:ext cx="1101725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>
                <a:solidFill>
                  <a:srgbClr val="CC00CC"/>
                </a:solidFill>
                <a:ea typeface="宋体" panose="02010600030101010101" pitchFamily="2" charset="-122"/>
              </a:rPr>
              <a:t>大写</a:t>
            </a:r>
          </a:p>
        </p:txBody>
      </p:sp>
      <p:sp>
        <p:nvSpPr>
          <p:cNvPr id="22539" name="Rectangle 11"/>
          <p:cNvSpPr>
            <a:spLocks noChangeArrowheads="1"/>
          </p:cNvSpPr>
          <p:nvPr/>
        </p:nvSpPr>
        <p:spPr bwMode="auto">
          <a:xfrm>
            <a:off x="2051050" y="5202238"/>
            <a:ext cx="2857500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tang" pitchFamily="18" charset="-127"/>
              </a:rPr>
              <a:t>ood morning</a:t>
            </a:r>
          </a:p>
        </p:txBody>
      </p:sp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5508625" y="5202238"/>
            <a:ext cx="1358900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tang" pitchFamily="18" charset="-127"/>
              </a:rPr>
              <a:t>iss   i</a:t>
            </a:r>
          </a:p>
        </p:txBody>
      </p:sp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323850" y="5229225"/>
            <a:ext cx="1101725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>
                <a:solidFill>
                  <a:srgbClr val="CC00CC"/>
                </a:solidFill>
                <a:ea typeface="宋体" panose="02010600030101010101" pitchFamily="2" charset="-122"/>
              </a:rPr>
              <a:t>小写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animBg="1" autoUpdateAnimBg="0"/>
      <p:bldP spid="22533" grpId="0" animBg="1" autoUpdateAnimBg="0"/>
      <p:bldP spid="22534" grpId="0" autoUpdateAnimBg="0"/>
      <p:bldP spid="22535" grpId="0" autoUpdateAnimBg="0"/>
      <p:bldP spid="22536" grpId="0" autoUpdateAnimBg="0"/>
      <p:bldP spid="22537" grpId="0" autoUpdateAnimBg="0"/>
      <p:bldP spid="22538" grpId="0" autoUpdateAnimBg="0"/>
      <p:bldP spid="22539" grpId="0" autoUpdateAnimBg="0"/>
      <p:bldP spid="22540" grpId="0" autoUpdateAnimBg="0"/>
      <p:bldP spid="22541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图片2"/>
          <p:cNvPicPr>
            <a:picLocks noChangeAspect="1" noChangeArrowheads="1"/>
          </p:cNvPicPr>
          <p:nvPr/>
        </p:nvPicPr>
        <p:blipFill>
          <a:blip r:embed="rId2" cstate="print"/>
          <a:srcRect l="39214" t="21486" r="37532" b="8009"/>
          <a:stretch>
            <a:fillRect/>
          </a:stretch>
        </p:blipFill>
        <p:spPr bwMode="auto">
          <a:xfrm>
            <a:off x="3132138" y="765175"/>
            <a:ext cx="4176712" cy="583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WordArt 3"/>
          <p:cNvSpPr>
            <a:spLocks noChangeArrowheads="1" noChangeShapeType="1"/>
          </p:cNvSpPr>
          <p:nvPr/>
        </p:nvSpPr>
        <p:spPr bwMode="auto">
          <a:xfrm>
            <a:off x="323850" y="188913"/>
            <a:ext cx="2514600" cy="1028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zh-CN" altLang="en-US" dirty="0">
                <a:ln w="9525" cmpd="sng">
                  <a:solidFill>
                    <a:srgbClr val="CC99FF"/>
                  </a:solidFill>
                  <a:rou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8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hlinkClick r:id="rId3" action="ppaction://hlinkfile"/>
              </a:rPr>
              <a:t>你知道吗</a:t>
            </a:r>
            <a:r>
              <a:rPr lang="zh-CN" altLang="en-US" dirty="0">
                <a:ln w="9525" cmpd="sng">
                  <a:solidFill>
                    <a:srgbClr val="CC99FF"/>
                  </a:solidFill>
                  <a:rou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8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？</a:t>
            </a: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3203575" y="104775"/>
            <a:ext cx="898525" cy="5191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sz="2800">
                <a:solidFill>
                  <a:srgbClr val="CC00CC"/>
                </a:solidFill>
                <a:ea typeface="宋体" panose="02010600030101010101" pitchFamily="2" charset="-122"/>
              </a:rPr>
              <a:t>大写</a:t>
            </a: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4140200" y="104775"/>
            <a:ext cx="898525" cy="5191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sz="2800">
                <a:solidFill>
                  <a:srgbClr val="CC00CC"/>
                </a:solidFill>
                <a:ea typeface="宋体" panose="02010600030101010101" pitchFamily="2" charset="-122"/>
              </a:rPr>
              <a:t>小写</a:t>
            </a:r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5291138" y="104775"/>
            <a:ext cx="898525" cy="5191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sz="2800">
                <a:solidFill>
                  <a:srgbClr val="CC00CC"/>
                </a:solidFill>
                <a:ea typeface="宋体" panose="02010600030101010101" pitchFamily="2" charset="-122"/>
              </a:rPr>
              <a:t>大写</a:t>
            </a: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6227763" y="104775"/>
            <a:ext cx="898525" cy="5191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sz="2800">
                <a:solidFill>
                  <a:srgbClr val="CC00CC"/>
                </a:solidFill>
                <a:ea typeface="宋体" panose="02010600030101010101" pitchFamily="2" charset="-122"/>
              </a:rPr>
              <a:t>小写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AutoShape 4"/>
          <p:cNvSpPr>
            <a:spLocks noChangeArrowheads="1"/>
          </p:cNvSpPr>
          <p:nvPr/>
        </p:nvSpPr>
        <p:spPr bwMode="auto">
          <a:xfrm>
            <a:off x="430213" y="260350"/>
            <a:ext cx="8713787" cy="65976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algn="ctr"/>
            <a:endParaRPr lang="en-US" altLang="zh-CN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en-US" altLang="zh-CN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1116013" y="188913"/>
            <a:ext cx="1155700" cy="17081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altLang="zh-CN" sz="10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</a:p>
        </p:txBody>
      </p: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2843213" y="333375"/>
            <a:ext cx="862012" cy="15557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altLang="zh-CN" sz="96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702030302020204" pitchFamily="66" charset="0"/>
              </a:rPr>
              <a:t>a</a:t>
            </a:r>
          </a:p>
        </p:txBody>
      </p:sp>
      <p:sp>
        <p:nvSpPr>
          <p:cNvPr id="32779" name="Text Box 11"/>
          <p:cNvSpPr txBox="1">
            <a:spLocks noChangeArrowheads="1"/>
          </p:cNvSpPr>
          <p:nvPr/>
        </p:nvSpPr>
        <p:spPr bwMode="auto">
          <a:xfrm>
            <a:off x="1112838" y="1792288"/>
            <a:ext cx="1155700" cy="17081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altLang="zh-CN" sz="10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B</a:t>
            </a:r>
          </a:p>
        </p:txBody>
      </p:sp>
      <p:sp>
        <p:nvSpPr>
          <p:cNvPr id="32780" name="Text Box 12"/>
          <p:cNvSpPr txBox="1">
            <a:spLocks noChangeArrowheads="1"/>
          </p:cNvSpPr>
          <p:nvPr/>
        </p:nvSpPr>
        <p:spPr bwMode="auto">
          <a:xfrm>
            <a:off x="2843213" y="1916113"/>
            <a:ext cx="908050" cy="15557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altLang="zh-CN" sz="96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702030302020204" pitchFamily="66" charset="0"/>
              </a:rPr>
              <a:t>b</a:t>
            </a:r>
          </a:p>
        </p:txBody>
      </p:sp>
      <p:sp>
        <p:nvSpPr>
          <p:cNvPr id="32785" name="Text Box 17"/>
          <p:cNvSpPr txBox="1">
            <a:spLocks noChangeArrowheads="1"/>
          </p:cNvSpPr>
          <p:nvPr/>
        </p:nvSpPr>
        <p:spPr bwMode="auto">
          <a:xfrm>
            <a:off x="1119188" y="3378200"/>
            <a:ext cx="1155700" cy="17081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altLang="zh-CN" sz="10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</a:t>
            </a:r>
          </a:p>
        </p:txBody>
      </p:sp>
      <p:sp>
        <p:nvSpPr>
          <p:cNvPr id="32786" name="Text Box 18"/>
          <p:cNvSpPr txBox="1">
            <a:spLocks noChangeArrowheads="1"/>
          </p:cNvSpPr>
          <p:nvPr/>
        </p:nvSpPr>
        <p:spPr bwMode="auto">
          <a:xfrm>
            <a:off x="2846388" y="3522663"/>
            <a:ext cx="811212" cy="15557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altLang="zh-CN" sz="96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702030302020204" pitchFamily="66" charset="0"/>
              </a:rPr>
              <a:t>c</a:t>
            </a:r>
          </a:p>
        </p:txBody>
      </p:sp>
      <p:sp>
        <p:nvSpPr>
          <p:cNvPr id="32787" name="Text Box 19"/>
          <p:cNvSpPr txBox="1">
            <a:spLocks noChangeArrowheads="1"/>
          </p:cNvSpPr>
          <p:nvPr/>
        </p:nvSpPr>
        <p:spPr bwMode="auto">
          <a:xfrm>
            <a:off x="1116013" y="4960938"/>
            <a:ext cx="1155700" cy="17081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altLang="zh-CN" sz="10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</a:t>
            </a:r>
          </a:p>
        </p:txBody>
      </p:sp>
      <p:sp>
        <p:nvSpPr>
          <p:cNvPr id="32788" name="Text Box 20"/>
          <p:cNvSpPr txBox="1">
            <a:spLocks noChangeArrowheads="1"/>
          </p:cNvSpPr>
          <p:nvPr/>
        </p:nvSpPr>
        <p:spPr bwMode="auto">
          <a:xfrm>
            <a:off x="2846388" y="5084763"/>
            <a:ext cx="900112" cy="15557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altLang="zh-CN" sz="96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702030302020204" pitchFamily="66" charset="0"/>
              </a:rPr>
              <a:t>d</a:t>
            </a:r>
          </a:p>
        </p:txBody>
      </p:sp>
      <p:pic>
        <p:nvPicPr>
          <p:cNvPr id="20" name="U1LetS01.mp3">
            <a:hlinkClick r:id="" action="ppaction://media"/>
          </p:cNvPr>
          <p:cNvPicPr>
            <a:picLocks noRot="1"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link="rId10"/>
              </p:ext>
            </p:extLst>
          </p:nvPr>
        </p:nvPicPr>
        <p:blipFill>
          <a:blip r:embed="rId11" cstate="print"/>
          <a:stretch>
            <a:fillRect/>
          </a:stretch>
        </p:blipFill>
        <p:spPr>
          <a:xfrm flipV="1">
            <a:off x="4355976" y="908720"/>
            <a:ext cx="432048" cy="432048"/>
          </a:xfrm>
          <a:prstGeom prst="rect">
            <a:avLst/>
          </a:prstGeom>
        </p:spPr>
      </p:pic>
      <p:pic>
        <p:nvPicPr>
          <p:cNvPr id="21" name="U1LetS02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link="rId12"/>
              </p:ext>
            </p:extLst>
          </p:nvPr>
        </p:nvPicPr>
        <p:blipFill>
          <a:blip r:embed="rId13" cstate="print"/>
          <a:stretch>
            <a:fillRect/>
          </a:stretch>
        </p:blipFill>
        <p:spPr>
          <a:xfrm>
            <a:off x="5652120" y="1124744"/>
            <a:ext cx="376808" cy="376808"/>
          </a:xfrm>
          <a:prstGeom prst="rect">
            <a:avLst/>
          </a:prstGeom>
        </p:spPr>
      </p:pic>
      <p:pic>
        <p:nvPicPr>
          <p:cNvPr id="22" name="U1LetS03.mp3">
            <a:hlinkClick r:id="" action="ppaction://media"/>
          </p:cNvPr>
          <p:cNvPicPr>
            <a:picLocks noRot="1"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xmlns="" r:link="rId14"/>
              </p:ext>
            </p:extLst>
          </p:nvPr>
        </p:nvPicPr>
        <p:blipFill>
          <a:blip r:embed="rId15" cstate="print"/>
          <a:stretch>
            <a:fillRect/>
          </a:stretch>
        </p:blipFill>
        <p:spPr>
          <a:xfrm>
            <a:off x="4355976" y="2492896"/>
            <a:ext cx="432048" cy="432048"/>
          </a:xfrm>
          <a:prstGeom prst="rect">
            <a:avLst/>
          </a:prstGeom>
        </p:spPr>
      </p:pic>
      <p:pic>
        <p:nvPicPr>
          <p:cNvPr id="23" name="U1LetS04.mp3">
            <a:hlinkClick r:id="" action="ppaction://media"/>
          </p:cNvPr>
          <p:cNvPicPr>
            <a:picLocks noRot="1"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xmlns="" r:link="rId16"/>
              </p:ext>
            </p:extLst>
          </p:nvPr>
        </p:nvPicPr>
        <p:blipFill>
          <a:blip r:embed="rId17" cstate="print"/>
          <a:stretch>
            <a:fillRect/>
          </a:stretch>
        </p:blipFill>
        <p:spPr>
          <a:xfrm>
            <a:off x="5580112" y="2492896"/>
            <a:ext cx="432048" cy="432048"/>
          </a:xfrm>
          <a:prstGeom prst="rect">
            <a:avLst/>
          </a:prstGeom>
        </p:spPr>
      </p:pic>
      <p:pic>
        <p:nvPicPr>
          <p:cNvPr id="24" name="U1LetS05.mp3">
            <a:hlinkClick r:id="" action="ppaction://media"/>
          </p:cNvPr>
          <p:cNvPicPr>
            <a:picLocks noRot="1"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xmlns="" r:link="rId18"/>
              </p:ext>
            </p:extLst>
          </p:nvPr>
        </p:nvPicPr>
        <p:blipFill>
          <a:blip r:embed="rId19" cstate="print"/>
          <a:stretch>
            <a:fillRect/>
          </a:stretch>
        </p:blipFill>
        <p:spPr>
          <a:xfrm>
            <a:off x="4355976" y="4221088"/>
            <a:ext cx="440432" cy="440432"/>
          </a:xfrm>
          <a:prstGeom prst="rect">
            <a:avLst/>
          </a:prstGeom>
        </p:spPr>
      </p:pic>
      <p:pic>
        <p:nvPicPr>
          <p:cNvPr id="25" name="U1LetS06.mp3">
            <a:hlinkClick r:id="" action="ppaction://media"/>
          </p:cNvPr>
          <p:cNvPicPr>
            <a:picLocks noRot="1"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xmlns="" r:link="rId20"/>
              </p:ext>
            </p:extLst>
          </p:nvPr>
        </p:nvPicPr>
        <p:blipFill>
          <a:blip r:embed="rId21" cstate="print"/>
          <a:stretch>
            <a:fillRect/>
          </a:stretch>
        </p:blipFill>
        <p:spPr>
          <a:xfrm>
            <a:off x="5508104" y="4293096"/>
            <a:ext cx="448816" cy="448816"/>
          </a:xfrm>
          <a:prstGeom prst="rect">
            <a:avLst/>
          </a:prstGeom>
        </p:spPr>
      </p:pic>
      <p:pic>
        <p:nvPicPr>
          <p:cNvPr id="26" name="U1LetS07.mp3">
            <a:hlinkClick r:id="" action="ppaction://media"/>
          </p:cNvPr>
          <p:cNvPicPr>
            <a:picLocks noRot="1" noChangeAspect="1"/>
          </p:cNvPicPr>
          <p:nvPr>
            <a:audioFile r:link="rId7"/>
            <p:extLst>
              <p:ext uri="{DAA4B4D4-6D71-4841-9C94-3DE7FCFB9230}">
                <p14:media xmlns:p14="http://schemas.microsoft.com/office/powerpoint/2010/main" xmlns="" r:link="rId22"/>
              </p:ext>
            </p:extLst>
          </p:nvPr>
        </p:nvPicPr>
        <p:blipFill>
          <a:blip r:embed="rId23" cstate="print"/>
          <a:stretch>
            <a:fillRect/>
          </a:stretch>
        </p:blipFill>
        <p:spPr>
          <a:xfrm>
            <a:off x="4283968" y="5661248"/>
            <a:ext cx="448816" cy="448816"/>
          </a:xfrm>
          <a:prstGeom prst="rect">
            <a:avLst/>
          </a:prstGeom>
        </p:spPr>
      </p:pic>
      <p:pic>
        <p:nvPicPr>
          <p:cNvPr id="27" name="U1LetS08.mp3">
            <a:hlinkClick r:id="" action="ppaction://media"/>
          </p:cNvPr>
          <p:cNvPicPr>
            <a:picLocks noRot="1"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xmlns="" r:link="rId24"/>
              </p:ext>
            </p:extLst>
          </p:nvPr>
        </p:nvPicPr>
        <p:blipFill>
          <a:blip r:embed="rId25" cstate="print"/>
          <a:stretch>
            <a:fillRect/>
          </a:stretch>
        </p:blipFill>
        <p:spPr>
          <a:xfrm>
            <a:off x="5508104" y="5805264"/>
            <a:ext cx="376808" cy="3768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1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855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568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1516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1568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1698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audio>
              <p:cMediaNode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1568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audio>
              <p:cMediaNode>
                <p:cTn id="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8" dur="1254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audio>
              <p:cMediaNode>
                <p:cTn id="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123" name="图片 14" descr="Sam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825500" y="1052513"/>
            <a:ext cx="7697788" cy="578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 descr="7862248_140430041353_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739"/>
          <a:stretch>
            <a:fillRect/>
          </a:stretch>
        </p:blipFill>
        <p:spPr bwMode="auto">
          <a:xfrm>
            <a:off x="827088" y="404813"/>
            <a:ext cx="4103687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 descr="373bc4b4fb7167608bd4b29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9000000" flipV="1">
            <a:off x="4500563" y="1611313"/>
            <a:ext cx="2827337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Oval 6"/>
          <p:cNvSpPr>
            <a:spLocks noChangeArrowheads="1"/>
          </p:cNvSpPr>
          <p:nvPr/>
        </p:nvSpPr>
        <p:spPr bwMode="auto">
          <a:xfrm>
            <a:off x="2052638" y="2205038"/>
            <a:ext cx="1800225" cy="1728787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</a:ln>
          <a:effectLst/>
        </p:spPr>
        <p:txBody>
          <a:bodyPr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controls>
      <p:control spid="1026" name="ShockwaveFlash1" r:id="rId2" imgW="1828571" imgH="1828571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图片 1" descr="qq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2"/>
          <p:cNvGrpSpPr/>
          <p:nvPr/>
        </p:nvGrpSpPr>
        <p:grpSpPr bwMode="auto">
          <a:xfrm>
            <a:off x="71438" y="142875"/>
            <a:ext cx="7508872" cy="785813"/>
            <a:chOff x="0" y="0"/>
            <a:chExt cx="7884299" cy="785818"/>
          </a:xfrm>
        </p:grpSpPr>
        <p:pic>
          <p:nvPicPr>
            <p:cNvPr id="22532" name="Picture 2" descr="E:\图片\PNG图库\Favourites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0"/>
              <a:ext cx="785818" cy="7858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33" name="TextBox 4"/>
            <p:cNvSpPr txBox="1">
              <a:spLocks noChangeArrowheads="1"/>
            </p:cNvSpPr>
            <p:nvPr/>
          </p:nvSpPr>
          <p:spPr bwMode="auto">
            <a:xfrm>
              <a:off x="831768" y="98426"/>
              <a:ext cx="7052531" cy="584779"/>
            </a:xfrm>
            <a:prstGeom prst="rect">
              <a:avLst/>
            </a:prstGeom>
            <a:gradFill rotWithShape="1">
              <a:gsLst>
                <a:gs pos="0">
                  <a:srgbClr val="9EEAFF"/>
                </a:gs>
                <a:gs pos="35001">
                  <a:srgbClr val="BBEFFF"/>
                </a:gs>
                <a:gs pos="100000">
                  <a:srgbClr val="E4F9FF"/>
                </a:gs>
              </a:gsLst>
              <a:lin ang="5400000" scaled="1"/>
            </a:gradFill>
            <a:ln w="9525">
              <a:solidFill>
                <a:srgbClr val="46AAC5"/>
              </a:solidFill>
              <a:miter lim="800000"/>
            </a:ln>
            <a:effectLst>
              <a:outerShdw dist="20000" dir="5400000" algn="ctr" rotWithShape="0">
                <a:srgbClr val="000000">
                  <a:alpha val="34999"/>
                </a:srgb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3200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Write the letters </a:t>
              </a:r>
              <a:r>
                <a:rPr lang="zh-CN" altLang="en-US" sz="2400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写</a:t>
              </a:r>
              <a:r>
                <a:rPr lang="zh-CN" altLang="en-US" sz="2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字母，比比谁写得漂亮。</a:t>
              </a:r>
            </a:p>
          </p:txBody>
        </p:sp>
      </p:grpSp>
      <p:pic>
        <p:nvPicPr>
          <p:cNvPr id="22534" name="图片 5" descr="未标题-1wdw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9550" y="1643063"/>
            <a:ext cx="87201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组合 18"/>
          <p:cNvGrpSpPr/>
          <p:nvPr/>
        </p:nvGrpSpPr>
        <p:grpSpPr bwMode="auto">
          <a:xfrm>
            <a:off x="153988" y="3657600"/>
            <a:ext cx="4775200" cy="3200400"/>
            <a:chOff x="0" y="0"/>
            <a:chExt cx="4774604" cy="3200000"/>
          </a:xfrm>
        </p:grpSpPr>
        <p:pic>
          <p:nvPicPr>
            <p:cNvPr id="22536" name="图片 7" descr="未标题-1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0" y="0"/>
              <a:ext cx="4774604" cy="320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37" name="TextBox 8"/>
            <p:cNvSpPr txBox="1">
              <a:spLocks noChangeArrowheads="1"/>
            </p:cNvSpPr>
            <p:nvPr/>
          </p:nvSpPr>
          <p:spPr bwMode="auto">
            <a:xfrm rot="20632141">
              <a:off x="1140764" y="625966"/>
              <a:ext cx="3539752" cy="144655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en-US" sz="3200" b="1" dirty="0">
                  <a:latin typeface="Comic Sans MS" panose="030F0702030302020204" pitchFamily="66" charset="0"/>
                </a:rPr>
                <a:t>How many stars </a:t>
              </a:r>
            </a:p>
            <a:p>
              <a:r>
                <a:rPr lang="en-US" sz="3200" b="1" dirty="0">
                  <a:latin typeface="Comic Sans MS" panose="030F0702030302020204" pitchFamily="66" charset="0"/>
                </a:rPr>
                <a:t>can you get?</a:t>
              </a:r>
            </a:p>
            <a:p>
              <a:r>
                <a:rPr lang="zh-CN" altLang="en-US" sz="2400" b="1" dirty="0">
                  <a:latin typeface="Comic Sans MS" panose="030F0702030302020204" pitchFamily="66" charset="0"/>
                </a:rPr>
                <a:t>  你能得到多少颗星？</a:t>
              </a:r>
            </a:p>
          </p:txBody>
        </p:sp>
      </p:grpSp>
      <p:pic>
        <p:nvPicPr>
          <p:cNvPr id="22538" name="Picture 2" descr="E:\图片\PNG图库\Favourite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70550" y="5286375"/>
            <a:ext cx="544513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组合 16"/>
          <p:cNvGrpSpPr>
            <a:grpSpLocks noChangeAspect="1"/>
          </p:cNvGrpSpPr>
          <p:nvPr/>
        </p:nvGrpSpPr>
        <p:grpSpPr bwMode="auto">
          <a:xfrm>
            <a:off x="5286375" y="4429125"/>
            <a:ext cx="1258888" cy="584200"/>
            <a:chOff x="0" y="0"/>
            <a:chExt cx="1258680" cy="583950"/>
          </a:xfrm>
        </p:grpSpPr>
        <p:pic>
          <p:nvPicPr>
            <p:cNvPr id="22540" name="Picture 2" descr="E:\图片\PNG图库\Favourites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12446"/>
              <a:ext cx="544300" cy="571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1" name="Picture 2" descr="E:\图片\PNG图库\Favourites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14380" y="0"/>
              <a:ext cx="544300" cy="571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" name="组合 17"/>
          <p:cNvGrpSpPr>
            <a:grpSpLocks noChangeAspect="1"/>
          </p:cNvGrpSpPr>
          <p:nvPr/>
        </p:nvGrpSpPr>
        <p:grpSpPr bwMode="auto">
          <a:xfrm>
            <a:off x="4911725" y="3571875"/>
            <a:ext cx="1946275" cy="571500"/>
            <a:chOff x="0" y="0"/>
            <a:chExt cx="1945856" cy="571504"/>
          </a:xfrm>
        </p:grpSpPr>
        <p:pic>
          <p:nvPicPr>
            <p:cNvPr id="22543" name="Picture 2" descr="E:\图片\PNG图库\Favourites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0"/>
              <a:ext cx="544300" cy="571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4" name="Picture 2" descr="E:\图片\PNG图库\Favourites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16672" y="0"/>
              <a:ext cx="544300" cy="571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5" name="Picture 2" descr="E:\图片\PNG图库\Favourites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01556" y="0"/>
              <a:ext cx="544300" cy="571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2546" name="图片 21" descr="fdfdsdfs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58000" y="3929063"/>
            <a:ext cx="982663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7" name="图片 22" descr="fdfs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31038" y="3071813"/>
            <a:ext cx="982662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8" name="ff9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link="rId9"/>
              </p:ext>
            </p:extLst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572500" y="635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5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5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225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3" dur="158221" fill="hold"/>
                                        <p:tgtEl>
                                          <p:spTgt spid="225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48"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 3"/>
          <p:cNvSpPr>
            <a:spLocks noGrp="1"/>
          </p:cNvSpPr>
          <p:nvPr>
            <p:ph type="title" idx="4294967295"/>
          </p:nvPr>
        </p:nvSpPr>
        <p:spPr>
          <a:xfrm>
            <a:off x="0" y="-243408"/>
            <a:ext cx="3008313" cy="1162050"/>
          </a:xfrm>
        </p:spPr>
        <p:txBody>
          <a:bodyPr anchor="b"/>
          <a:lstStyle/>
          <a:p>
            <a:pPr eaLnBrk="1" hangingPunct="1"/>
            <a:r>
              <a:rPr lang="zh-CN" sz="4000" b="1" dirty="0" smtClean="0"/>
              <a:t>字母操</a:t>
            </a:r>
          </a:p>
        </p:txBody>
      </p:sp>
      <p:pic>
        <p:nvPicPr>
          <p:cNvPr id="7172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528" y="908720"/>
            <a:ext cx="3895725" cy="4347022"/>
          </a:xfr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980728"/>
            <a:ext cx="3162300" cy="444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1547664" y="4941168"/>
            <a:ext cx="1155700" cy="17081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altLang="zh-CN" sz="10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5652120" y="5149850"/>
            <a:ext cx="1155700" cy="17081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altLang="zh-CN" sz="10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 3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3008313" cy="1162050"/>
          </a:xfrm>
        </p:spPr>
        <p:txBody>
          <a:bodyPr anchor="b"/>
          <a:lstStyle/>
          <a:p>
            <a:pPr eaLnBrk="1" hangingPunct="1"/>
            <a:r>
              <a:rPr lang="zh-CN" sz="4000" b="1" dirty="0" smtClean="0"/>
              <a:t>字母操</a:t>
            </a:r>
          </a:p>
        </p:txBody>
      </p:sp>
      <p:pic>
        <p:nvPicPr>
          <p:cNvPr id="11268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560" y="980729"/>
            <a:ext cx="3067050" cy="3816423"/>
          </a:xfr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412776"/>
            <a:ext cx="3067050" cy="356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17"/>
          <p:cNvSpPr txBox="1">
            <a:spLocks noChangeArrowheads="1"/>
          </p:cNvSpPr>
          <p:nvPr/>
        </p:nvSpPr>
        <p:spPr bwMode="auto">
          <a:xfrm>
            <a:off x="1115616" y="4725144"/>
            <a:ext cx="1155700" cy="17081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altLang="zh-CN" sz="10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</a:t>
            </a:r>
          </a:p>
        </p:txBody>
      </p:sp>
      <p:sp>
        <p:nvSpPr>
          <p:cNvPr id="7" name="矩形 6"/>
          <p:cNvSpPr/>
          <p:nvPr/>
        </p:nvSpPr>
        <p:spPr>
          <a:xfrm>
            <a:off x="5220072" y="5085184"/>
            <a:ext cx="107433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</a:t>
            </a:r>
            <a:endParaRPr lang="en-US" altLang="zh-CN" sz="96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524000" y="914400"/>
            <a:ext cx="735013" cy="1006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6000"/>
              <a:t>A</a:t>
            </a:r>
          </a:p>
        </p:txBody>
      </p:sp>
      <p:sp>
        <p:nvSpPr>
          <p:cNvPr id="13315" name="Text Box 5"/>
          <p:cNvSpPr txBox="1">
            <a:spLocks noChangeArrowheads="1"/>
          </p:cNvSpPr>
          <p:nvPr/>
        </p:nvSpPr>
        <p:spPr bwMode="auto">
          <a:xfrm>
            <a:off x="6400800" y="5105400"/>
            <a:ext cx="649288" cy="1006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6000"/>
              <a:t>d</a:t>
            </a:r>
          </a:p>
        </p:txBody>
      </p:sp>
      <p:sp>
        <p:nvSpPr>
          <p:cNvPr id="13316" name="Text Box 6"/>
          <p:cNvSpPr txBox="1">
            <a:spLocks noChangeArrowheads="1"/>
          </p:cNvSpPr>
          <p:nvPr/>
        </p:nvSpPr>
        <p:spPr bwMode="auto">
          <a:xfrm>
            <a:off x="1447800" y="2438400"/>
            <a:ext cx="735013" cy="1006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6000"/>
              <a:t>B</a:t>
            </a:r>
          </a:p>
        </p:txBody>
      </p:sp>
      <p:sp>
        <p:nvSpPr>
          <p:cNvPr id="13317" name="Text Box 7"/>
          <p:cNvSpPr txBox="1">
            <a:spLocks noChangeArrowheads="1"/>
          </p:cNvSpPr>
          <p:nvPr/>
        </p:nvSpPr>
        <p:spPr bwMode="auto">
          <a:xfrm>
            <a:off x="1447800" y="3810000"/>
            <a:ext cx="735013" cy="1006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6000"/>
              <a:t>C</a:t>
            </a:r>
          </a:p>
        </p:txBody>
      </p:sp>
      <p:sp>
        <p:nvSpPr>
          <p:cNvPr id="13318" name="Text Box 8"/>
          <p:cNvSpPr txBox="1">
            <a:spLocks noChangeArrowheads="1"/>
          </p:cNvSpPr>
          <p:nvPr/>
        </p:nvSpPr>
        <p:spPr bwMode="auto">
          <a:xfrm>
            <a:off x="1447800" y="5181600"/>
            <a:ext cx="914400" cy="1006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6000"/>
              <a:t>D</a:t>
            </a:r>
          </a:p>
        </p:txBody>
      </p:sp>
      <p:sp>
        <p:nvSpPr>
          <p:cNvPr id="13319" name="Text Box 9"/>
          <p:cNvSpPr txBox="1">
            <a:spLocks noChangeArrowheads="1"/>
          </p:cNvSpPr>
          <p:nvPr/>
        </p:nvSpPr>
        <p:spPr bwMode="auto">
          <a:xfrm>
            <a:off x="6434138" y="2422525"/>
            <a:ext cx="608012" cy="1006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6000"/>
              <a:t>a</a:t>
            </a:r>
          </a:p>
        </p:txBody>
      </p:sp>
      <p:sp>
        <p:nvSpPr>
          <p:cNvPr id="13320" name="Text Box 10"/>
          <p:cNvSpPr txBox="1">
            <a:spLocks noChangeArrowheads="1"/>
          </p:cNvSpPr>
          <p:nvPr/>
        </p:nvSpPr>
        <p:spPr bwMode="auto">
          <a:xfrm>
            <a:off x="6477000" y="3886200"/>
            <a:ext cx="649288" cy="1006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6000"/>
              <a:t>b</a:t>
            </a:r>
          </a:p>
        </p:txBody>
      </p:sp>
      <p:sp>
        <p:nvSpPr>
          <p:cNvPr id="13321" name="Text Box 11"/>
          <p:cNvSpPr txBox="1">
            <a:spLocks noChangeArrowheads="1"/>
          </p:cNvSpPr>
          <p:nvPr/>
        </p:nvSpPr>
        <p:spPr bwMode="auto">
          <a:xfrm>
            <a:off x="6400800" y="990600"/>
            <a:ext cx="838200" cy="1006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6000"/>
              <a:t>c</a:t>
            </a:r>
          </a:p>
        </p:txBody>
      </p:sp>
      <p:sp>
        <p:nvSpPr>
          <p:cNvPr id="13322" name="WordArt 14"/>
          <p:cNvSpPr>
            <a:spLocks noChangeArrowheads="1" noChangeShapeType="1" noTextEdit="1"/>
          </p:cNvSpPr>
          <p:nvPr/>
        </p:nvSpPr>
        <p:spPr bwMode="auto">
          <a:xfrm>
            <a:off x="3000364" y="285728"/>
            <a:ext cx="2757488" cy="1143000"/>
          </a:xfrm>
          <a:prstGeom prst="rect">
            <a:avLst/>
          </a:prstGeom>
          <a:solidFill>
            <a:srgbClr val="99FF66"/>
          </a:solidFill>
          <a:ln w="76200">
            <a:solidFill>
              <a:srgbClr val="FF99FF"/>
            </a:solidFill>
          </a:ln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zh-CN" altLang="en-US" sz="3600" kern="10" dirty="0">
                <a:ln w="9525">
                  <a:noFill/>
                  <a:round/>
                </a:ln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配一配</a:t>
            </a:r>
          </a:p>
        </p:txBody>
      </p:sp>
      <p:sp>
        <p:nvSpPr>
          <p:cNvPr id="37903" name="Line 15"/>
          <p:cNvSpPr>
            <a:spLocks noChangeShapeType="1"/>
          </p:cNvSpPr>
          <p:nvPr/>
        </p:nvSpPr>
        <p:spPr bwMode="auto">
          <a:xfrm>
            <a:off x="2362200" y="1524000"/>
            <a:ext cx="3962400" cy="144780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04" name="Line 16"/>
          <p:cNvSpPr>
            <a:spLocks noChangeShapeType="1"/>
          </p:cNvSpPr>
          <p:nvPr/>
        </p:nvSpPr>
        <p:spPr bwMode="auto">
          <a:xfrm>
            <a:off x="2286000" y="3048000"/>
            <a:ext cx="4038600" cy="144780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05" name="Line 17"/>
          <p:cNvSpPr>
            <a:spLocks noChangeShapeType="1"/>
          </p:cNvSpPr>
          <p:nvPr/>
        </p:nvSpPr>
        <p:spPr bwMode="auto">
          <a:xfrm flipV="1">
            <a:off x="2362200" y="1676400"/>
            <a:ext cx="3886200" cy="266700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06" name="Line 18"/>
          <p:cNvSpPr>
            <a:spLocks noChangeShapeType="1"/>
          </p:cNvSpPr>
          <p:nvPr/>
        </p:nvSpPr>
        <p:spPr bwMode="auto">
          <a:xfrm>
            <a:off x="2362200" y="5715000"/>
            <a:ext cx="4038600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9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9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9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9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03" grpId="0" animBg="1"/>
      <p:bldP spid="37904" grpId="0" animBg="1"/>
      <p:bldP spid="37905" grpId="0" animBg="1"/>
      <p:bldP spid="3790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500034" y="1643050"/>
            <a:ext cx="8143932" cy="3786188"/>
          </a:xfrm>
          <a:prstGeom prst="roundRect">
            <a:avLst/>
          </a:prstGeom>
          <a:solidFill>
            <a:srgbClr val="FFFF99"/>
          </a:solidFill>
          <a:ln w="57150">
            <a:solidFill>
              <a:srgbClr val="FF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4000" b="1" dirty="0">
                <a:solidFill>
                  <a:schemeClr val="tx1"/>
                </a:solidFill>
              </a:rPr>
              <a:t>B  </a:t>
            </a:r>
            <a:r>
              <a:rPr lang="en-US" altLang="zh-CN" sz="4000" b="1" dirty="0" smtClean="0">
                <a:solidFill>
                  <a:schemeClr val="tx1"/>
                </a:solidFill>
              </a:rPr>
              <a:t>                </a:t>
            </a:r>
            <a:r>
              <a:rPr lang="en-US" altLang="zh-CN" sz="4000" b="1" dirty="0">
                <a:solidFill>
                  <a:schemeClr val="tx1"/>
                </a:solidFill>
              </a:rPr>
              <a:t>c             </a:t>
            </a:r>
            <a:r>
              <a:rPr lang="en-US" altLang="zh-CN" sz="4000" b="1" dirty="0" smtClean="0">
                <a:solidFill>
                  <a:schemeClr val="tx1"/>
                </a:solidFill>
              </a:rPr>
              <a:t>A             </a:t>
            </a:r>
            <a:r>
              <a:rPr lang="en-US" altLang="zh-CN" sz="4000" b="1" dirty="0">
                <a:solidFill>
                  <a:schemeClr val="tx1"/>
                </a:solidFill>
              </a:rPr>
              <a:t>C</a:t>
            </a:r>
          </a:p>
          <a:p>
            <a:pPr algn="ctr">
              <a:defRPr/>
            </a:pPr>
            <a:endParaRPr lang="en-US" altLang="zh-CN" sz="4000" b="1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n-US" altLang="zh-CN" sz="4000" b="1" dirty="0">
                <a:solidFill>
                  <a:schemeClr val="tx1"/>
                </a:solidFill>
              </a:rPr>
              <a:t>b              d                a     </a:t>
            </a:r>
            <a:r>
              <a:rPr lang="en-US" altLang="zh-CN" sz="4000" b="1" dirty="0" smtClean="0">
                <a:solidFill>
                  <a:schemeClr val="tx1"/>
                </a:solidFill>
              </a:rPr>
              <a:t>         </a:t>
            </a:r>
            <a:r>
              <a:rPr lang="en-US" altLang="zh-CN" sz="4000" b="1" dirty="0">
                <a:solidFill>
                  <a:schemeClr val="tx1"/>
                </a:solidFill>
              </a:rPr>
              <a:t>D </a:t>
            </a:r>
            <a:endParaRPr lang="zh-CN" altLang="en-US" sz="4000" b="1" dirty="0">
              <a:solidFill>
                <a:schemeClr val="tx1"/>
              </a:solidFill>
            </a:endParaRPr>
          </a:p>
        </p:txBody>
      </p:sp>
      <p:sp>
        <p:nvSpPr>
          <p:cNvPr id="7" name="WordArt 14"/>
          <p:cNvSpPr>
            <a:spLocks noChangeArrowheads="1" noChangeShapeType="1" noTextEdit="1"/>
          </p:cNvSpPr>
          <p:nvPr/>
        </p:nvSpPr>
        <p:spPr bwMode="auto">
          <a:xfrm>
            <a:off x="3214678" y="285728"/>
            <a:ext cx="2757488" cy="1143000"/>
          </a:xfrm>
          <a:prstGeom prst="rect">
            <a:avLst/>
          </a:prstGeom>
          <a:solidFill>
            <a:srgbClr val="99FF66"/>
          </a:solidFill>
          <a:ln w="76200">
            <a:solidFill>
              <a:srgbClr val="FF99FF"/>
            </a:solidFill>
          </a:ln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zh-CN" altLang="en-US" sz="3600" kern="10" dirty="0" smtClean="0">
                <a:ln w="9525">
                  <a:noFill/>
                  <a:round/>
                </a:ln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读一读</a:t>
            </a:r>
            <a:endParaRPr lang="zh-CN" altLang="en-US" sz="3600" kern="10" dirty="0">
              <a:ln w="9525">
                <a:noFill/>
                <a:round/>
              </a:ln>
              <a:gradFill rotWithShape="1">
                <a:gsLst>
                  <a:gs pos="0">
                    <a:srgbClr val="9999FF"/>
                  </a:gs>
                  <a:gs pos="100000">
                    <a:srgbClr val="009999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C0C0C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AutoShape 4"/>
          <p:cNvSpPr>
            <a:spLocks noChangeArrowheads="1"/>
          </p:cNvSpPr>
          <p:nvPr/>
        </p:nvSpPr>
        <p:spPr bwMode="auto">
          <a:xfrm>
            <a:off x="250825" y="144463"/>
            <a:ext cx="8713788" cy="65976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algn="ctr"/>
            <a:endParaRPr lang="en-US" altLang="zh-CN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en-US" altLang="zh-CN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53253" name="Picture 5" descr="图片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333375"/>
            <a:ext cx="4343400" cy="666750"/>
          </a:xfrm>
          <a:prstGeom prst="rect">
            <a:avLst/>
          </a:prstGeom>
          <a:noFill/>
        </p:spPr>
      </p:pic>
      <p:sp>
        <p:nvSpPr>
          <p:cNvPr id="53254" name="Text Box 6"/>
          <p:cNvSpPr txBox="1">
            <a:spLocks noChangeArrowheads="1"/>
          </p:cNvSpPr>
          <p:nvPr/>
        </p:nvSpPr>
        <p:spPr bwMode="auto">
          <a:xfrm>
            <a:off x="735013" y="549275"/>
            <a:ext cx="2662237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altLang="zh-CN" sz="24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702030302020204" pitchFamily="66" charset="0"/>
              </a:rPr>
              <a:t>Fill in the blanks</a:t>
            </a:r>
          </a:p>
        </p:txBody>
      </p:sp>
      <p:sp>
        <p:nvSpPr>
          <p:cNvPr id="53255" name="Text Box 7"/>
          <p:cNvSpPr txBox="1">
            <a:spLocks noChangeArrowheads="1"/>
          </p:cNvSpPr>
          <p:nvPr/>
        </p:nvSpPr>
        <p:spPr bwMode="auto">
          <a:xfrm>
            <a:off x="1946275" y="2201863"/>
            <a:ext cx="5289550" cy="4041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5400">
                <a:effectLst>
                  <a:outerShdw blurRad="38100" dist="38100" dir="2700000" algn="tl">
                    <a:srgbClr val="FFFFFF"/>
                  </a:outerShdw>
                </a:effectLst>
              </a:rPr>
              <a:t>_____ B _____</a:t>
            </a:r>
          </a:p>
          <a:p>
            <a:pPr>
              <a:lnSpc>
                <a:spcPct val="120000"/>
              </a:lnSpc>
            </a:pPr>
            <a:r>
              <a:rPr lang="en-US" altLang="zh-CN" sz="5400">
                <a:effectLst>
                  <a:outerShdw blurRad="38100" dist="38100" dir="2700000" algn="tl">
                    <a:srgbClr val="FFFFFF"/>
                  </a:outerShdw>
                </a:effectLst>
              </a:rPr>
              <a:t>_____ c  _____</a:t>
            </a:r>
          </a:p>
          <a:p>
            <a:pPr>
              <a:lnSpc>
                <a:spcPct val="120000"/>
              </a:lnSpc>
            </a:pPr>
            <a:r>
              <a:rPr lang="en-US" altLang="zh-CN" sz="5400">
                <a:effectLst>
                  <a:outerShdw blurRad="38100" dist="38100" dir="2700000" algn="tl">
                    <a:srgbClr val="FFFFFF"/>
                  </a:outerShdw>
                </a:effectLst>
              </a:rPr>
              <a:t>Aa _____ _____</a:t>
            </a:r>
          </a:p>
          <a:p>
            <a:pPr>
              <a:lnSpc>
                <a:spcPct val="120000"/>
              </a:lnSpc>
            </a:pPr>
            <a:r>
              <a:rPr lang="en-US" altLang="zh-CN" sz="5400">
                <a:effectLst>
                  <a:outerShdw blurRad="38100" dist="38100" dir="2700000" algn="tl">
                    <a:srgbClr val="FFFFFF"/>
                  </a:outerShdw>
                </a:effectLst>
              </a:rPr>
              <a:t>_____ _____ Dd</a:t>
            </a:r>
          </a:p>
        </p:txBody>
      </p:sp>
      <p:sp>
        <p:nvSpPr>
          <p:cNvPr id="53256" name="Text Box 8"/>
          <p:cNvSpPr txBox="1">
            <a:spLocks noChangeArrowheads="1"/>
          </p:cNvSpPr>
          <p:nvPr/>
        </p:nvSpPr>
        <p:spPr bwMode="auto">
          <a:xfrm>
            <a:off x="1331913" y="1341438"/>
            <a:ext cx="6908800" cy="762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zh-CN" alt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请你找找他们的左右邻居。</a:t>
            </a:r>
          </a:p>
        </p:txBody>
      </p:sp>
      <p:sp>
        <p:nvSpPr>
          <p:cNvPr id="53257" name="Text Box 9"/>
          <p:cNvSpPr txBox="1">
            <a:spLocks noChangeArrowheads="1"/>
          </p:cNvSpPr>
          <p:nvPr/>
        </p:nvSpPr>
        <p:spPr bwMode="auto">
          <a:xfrm>
            <a:off x="2522538" y="2370138"/>
            <a:ext cx="679450" cy="9144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altLang="zh-CN" sz="54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</a:p>
        </p:txBody>
      </p:sp>
      <p:sp>
        <p:nvSpPr>
          <p:cNvPr id="53258" name="Text Box 10"/>
          <p:cNvSpPr txBox="1">
            <a:spLocks noChangeArrowheads="1"/>
          </p:cNvSpPr>
          <p:nvPr/>
        </p:nvSpPr>
        <p:spPr bwMode="auto">
          <a:xfrm>
            <a:off x="5435600" y="2370138"/>
            <a:ext cx="679450" cy="9144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altLang="zh-CN" sz="54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/>
        </p:nvSpPr>
        <p:spPr bwMode="auto">
          <a:xfrm>
            <a:off x="2555875" y="3378200"/>
            <a:ext cx="603250" cy="9144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altLang="zh-CN" sz="54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</a:p>
        </p:txBody>
      </p:sp>
      <p:sp>
        <p:nvSpPr>
          <p:cNvPr id="53260" name="Text Box 12"/>
          <p:cNvSpPr txBox="1">
            <a:spLocks noChangeArrowheads="1"/>
          </p:cNvSpPr>
          <p:nvPr/>
        </p:nvSpPr>
        <p:spPr bwMode="auto">
          <a:xfrm>
            <a:off x="5468938" y="3378200"/>
            <a:ext cx="603250" cy="9144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altLang="zh-CN" sz="54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</a:t>
            </a:r>
          </a:p>
        </p:txBody>
      </p:sp>
      <p:sp>
        <p:nvSpPr>
          <p:cNvPr id="53261" name="Text Box 13"/>
          <p:cNvSpPr txBox="1">
            <a:spLocks noChangeArrowheads="1"/>
          </p:cNvSpPr>
          <p:nvPr/>
        </p:nvSpPr>
        <p:spPr bwMode="auto">
          <a:xfrm>
            <a:off x="3473450" y="4365625"/>
            <a:ext cx="1098550" cy="9144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altLang="zh-CN" sz="54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Bb</a:t>
            </a:r>
          </a:p>
        </p:txBody>
      </p:sp>
      <p:sp>
        <p:nvSpPr>
          <p:cNvPr id="53262" name="Text Box 14"/>
          <p:cNvSpPr txBox="1">
            <a:spLocks noChangeArrowheads="1"/>
          </p:cNvSpPr>
          <p:nvPr/>
        </p:nvSpPr>
        <p:spPr bwMode="auto">
          <a:xfrm>
            <a:off x="5580063" y="4365625"/>
            <a:ext cx="1060450" cy="9144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altLang="zh-CN" sz="54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Cc</a:t>
            </a:r>
          </a:p>
        </p:txBody>
      </p:sp>
      <p:sp>
        <p:nvSpPr>
          <p:cNvPr id="53263" name="Text Box 15"/>
          <p:cNvSpPr txBox="1">
            <a:spLocks noChangeArrowheads="1"/>
          </p:cNvSpPr>
          <p:nvPr/>
        </p:nvSpPr>
        <p:spPr bwMode="auto">
          <a:xfrm>
            <a:off x="2393950" y="5322888"/>
            <a:ext cx="1098550" cy="9144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altLang="zh-CN" sz="54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Bb</a:t>
            </a:r>
          </a:p>
        </p:txBody>
      </p:sp>
      <p:sp>
        <p:nvSpPr>
          <p:cNvPr id="53264" name="Text Box 16"/>
          <p:cNvSpPr txBox="1">
            <a:spLocks noChangeArrowheads="1"/>
          </p:cNvSpPr>
          <p:nvPr/>
        </p:nvSpPr>
        <p:spPr bwMode="auto">
          <a:xfrm>
            <a:off x="4572000" y="5322888"/>
            <a:ext cx="1060450" cy="9144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altLang="zh-CN" sz="54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53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53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53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53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53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500"/>
                                        <p:tgtEl>
                                          <p:spTgt spid="53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500"/>
                                        <p:tgtEl>
                                          <p:spTgt spid="53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500"/>
                                        <p:tgtEl>
                                          <p:spTgt spid="53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7" grpId="0"/>
      <p:bldP spid="53258" grpId="0"/>
      <p:bldP spid="53259" grpId="0"/>
      <p:bldP spid="53260" grpId="0"/>
      <p:bldP spid="53261" grpId="0"/>
      <p:bldP spid="53262" grpId="0"/>
      <p:bldP spid="53263" grpId="0"/>
      <p:bldP spid="5326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WordArt 2"/>
          <p:cNvSpPr>
            <a:spLocks noChangeArrowheads="1" noChangeShapeType="1"/>
          </p:cNvSpPr>
          <p:nvPr/>
        </p:nvSpPr>
        <p:spPr bwMode="auto">
          <a:xfrm>
            <a:off x="684213" y="549275"/>
            <a:ext cx="3146425" cy="1308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>
                <a:ln w="19050" cmpd="sng">
                  <a:solidFill>
                    <a:srgbClr val="99CCFF"/>
                  </a:solidFill>
                  <a:rou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Homework</a:t>
            </a:r>
            <a:endParaRPr lang="zh-CN" altLang="en-US" kern="10">
              <a:ln w="19050" cmpd="sng">
                <a:solidFill>
                  <a:srgbClr val="99CCFF"/>
                </a:solidFill>
                <a:rou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1979613" y="2349500"/>
            <a:ext cx="5545137" cy="313932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dirty="0">
                <a:ea typeface="宋体" panose="02010600030101010101" pitchFamily="2" charset="-122"/>
              </a:rPr>
              <a:t>1.听录音，会背诵 Story time的故事，熟练运用本课所学句型进行日常交际</a:t>
            </a:r>
          </a:p>
          <a:p>
            <a:pPr>
              <a:spcBef>
                <a:spcPct val="50000"/>
              </a:spcBef>
            </a:pPr>
            <a:r>
              <a:rPr lang="zh-CN" altLang="en-US" dirty="0">
                <a:ea typeface="宋体" panose="02010600030101010101" pitchFamily="2" charset="-122"/>
              </a:rPr>
              <a:t>2. 熟读字母并抄写字</a:t>
            </a:r>
            <a:r>
              <a:rPr lang="zh-CN" altLang="en-US" dirty="0" smtClean="0">
                <a:ea typeface="宋体" panose="02010600030101010101" pitchFamily="2" charset="-122"/>
              </a:rPr>
              <a:t>母</a:t>
            </a:r>
            <a:r>
              <a:rPr lang="en-US" altLang="zh-CN" dirty="0" smtClean="0">
                <a:ea typeface="宋体" panose="02010600030101010101" pitchFamily="2" charset="-122"/>
              </a:rPr>
              <a:t>4</a:t>
            </a:r>
            <a:r>
              <a:rPr lang="zh-CN" altLang="en-US" dirty="0" smtClean="0">
                <a:ea typeface="宋体" panose="02010600030101010101" pitchFamily="2" charset="-122"/>
              </a:rPr>
              <a:t>遍</a:t>
            </a:r>
            <a:r>
              <a:rPr lang="zh-CN" altLang="en-US" dirty="0">
                <a:ea typeface="宋体" panose="02010600030101010101" pitchFamily="2" charset="-122"/>
              </a:rPr>
              <a:t>，回家要会默写！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2">
            <a:hlinkClick r:id="rId2" action="ppaction://hlinkfile"/>
          </p:cNvPr>
          <p:cNvSpPr>
            <a:spLocks noChangeArrowheads="1" noChangeShapeType="1"/>
          </p:cNvSpPr>
          <p:nvPr/>
        </p:nvSpPr>
        <p:spPr bwMode="auto">
          <a:xfrm>
            <a:off x="1476375" y="404813"/>
            <a:ext cx="3200400" cy="1028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altLang="zh-CN">
                <a:ln w="9525" cmpd="sng">
                  <a:solidFill>
                    <a:srgbClr val="CC99FF"/>
                  </a:solidFill>
                  <a:rou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8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Song time </a:t>
            </a:r>
            <a:endParaRPr lang="zh-CN" altLang="en-US">
              <a:ln w="9525" cmpd="sng">
                <a:solidFill>
                  <a:srgbClr val="CC99FF"/>
                </a:solidFill>
                <a:rou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8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099" name="WordArt 3"/>
          <p:cNvSpPr>
            <a:spLocks noChangeArrowheads="1" noChangeShapeType="1"/>
          </p:cNvSpPr>
          <p:nvPr/>
        </p:nvSpPr>
        <p:spPr bwMode="auto">
          <a:xfrm rot="958241">
            <a:off x="2339975" y="1628775"/>
            <a:ext cx="4865688" cy="324008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US" altLang="zh-CN">
                <a:ln w="9525" cmpd="sng">
                  <a:solidFill>
                    <a:srgbClr val="000000"/>
                  </a:solidFill>
                  <a:round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Let's sing a song!</a:t>
            </a:r>
            <a:endParaRPr lang="zh-CN" altLang="en-US">
              <a:ln w="9525" cmpd="sng">
                <a:solidFill>
                  <a:srgbClr val="000000"/>
                </a:solidFill>
                <a:round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7669213" y="261938"/>
            <a:ext cx="1079500" cy="1008062"/>
          </a:xfrm>
          <a:prstGeom prst="smileyFace">
            <a:avLst>
              <a:gd name="adj" fmla="val 4653"/>
            </a:avLst>
          </a:prstGeom>
          <a:noFill/>
          <a:ln w="9525">
            <a:noFill/>
            <a:round/>
          </a:ln>
          <a:effectLst/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8748713" y="476250"/>
            <a:ext cx="865187" cy="793750"/>
          </a:xfrm>
          <a:prstGeom prst="smileyFace">
            <a:avLst>
              <a:gd name="adj" fmla="val 4653"/>
            </a:avLst>
          </a:prstGeom>
          <a:noFill/>
          <a:ln w="9525">
            <a:noFill/>
            <a:round/>
          </a:ln>
          <a:effectLst/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6307138" y="517525"/>
            <a:ext cx="2081212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hlinkClick r:id="rId3" action="ppaction://hlinkfile"/>
              </a:rPr>
              <a:t>song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WordArt 2"/>
          <p:cNvSpPr>
            <a:spLocks noChangeArrowheads="1" noChangeShapeType="1"/>
          </p:cNvSpPr>
          <p:nvPr/>
        </p:nvSpPr>
        <p:spPr bwMode="auto">
          <a:xfrm>
            <a:off x="250825" y="188913"/>
            <a:ext cx="1657350" cy="10795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zh-CN" altLang="en-US">
                <a:ln w="9525" cmpd="sng">
                  <a:solidFill>
                    <a:srgbClr val="CC99FF"/>
                  </a:solidFill>
                  <a:rou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8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魔力耳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2268538" y="549275"/>
            <a:ext cx="6480175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>
                <a:ea typeface="宋体" panose="02010600030101010101" pitchFamily="2" charset="-122"/>
              </a:rPr>
              <a:t>你听到了哪些打招呼的词语？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827584" y="2420888"/>
            <a:ext cx="4248472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dirty="0"/>
              <a:t>Good </a:t>
            </a:r>
            <a:r>
              <a:rPr lang="zh-CN" altLang="zh-CN" dirty="0" smtClean="0"/>
              <a:t>morning</a:t>
            </a:r>
            <a:r>
              <a:rPr lang="zh-CN" altLang="en-US" dirty="0" smtClean="0"/>
              <a:t>！</a:t>
            </a:r>
            <a:endParaRPr lang="zh-CN" altLang="zh-CN" dirty="0"/>
          </a:p>
        </p:txBody>
      </p:sp>
      <p:sp>
        <p:nvSpPr>
          <p:cNvPr id="8" name="TextBox 7"/>
          <p:cNvSpPr txBox="1"/>
          <p:nvPr/>
        </p:nvSpPr>
        <p:spPr>
          <a:xfrm>
            <a:off x="1187624" y="3789040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Morning! </a:t>
            </a:r>
            <a:r>
              <a:rPr lang="zh-CN" altLang="en-US" dirty="0" smtClean="0"/>
              <a:t>　</a:t>
            </a:r>
            <a:r>
              <a:rPr lang="en-US" altLang="zh-CN" dirty="0" smtClean="0"/>
              <a:t>   </a:t>
            </a:r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00" y="3284984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 smtClean="0"/>
              <a:t>早</a:t>
            </a:r>
            <a:r>
              <a:rPr lang="zh-CN" altLang="en-US" dirty="0" smtClean="0"/>
              <a:t>上</a:t>
            </a:r>
            <a:r>
              <a:rPr lang="zh-CN" altLang="zh-CN" dirty="0" smtClean="0"/>
              <a:t>好</a:t>
            </a:r>
            <a:r>
              <a:rPr lang="zh-CN" altLang="en-US" dirty="0" smtClean="0"/>
              <a:t>，上午好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autoUpdateAnimBg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WordArt 2"/>
          <p:cNvSpPr>
            <a:spLocks noChangeArrowheads="1" noChangeShapeType="1"/>
          </p:cNvSpPr>
          <p:nvPr/>
        </p:nvSpPr>
        <p:spPr bwMode="auto">
          <a:xfrm>
            <a:off x="250825" y="188913"/>
            <a:ext cx="2160588" cy="10795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zh-CN" altLang="en-US">
                <a:ln w="9525" cmpd="sng">
                  <a:solidFill>
                    <a:srgbClr val="CC99FF"/>
                  </a:solidFill>
                  <a:rou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8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你知道吗？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124075" y="1052513"/>
            <a:ext cx="6480175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>
                <a:ea typeface="宋体" panose="02010600030101010101" pitchFamily="2" charset="-122"/>
              </a:rPr>
              <a:t>你还知道哪些打招呼的词语？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1403648" y="3284984"/>
            <a:ext cx="3240088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dirty="0">
                <a:effectLst>
                  <a:outerShdw blurRad="38100" dist="38100" dir="2700000" algn="tl">
                    <a:srgbClr val="C0C0C0"/>
                  </a:outerShdw>
                </a:effectLst>
                <a:latin typeface="Adobe Gothic Std B" pitchFamily="2" charset="-128"/>
                <a:ea typeface="Adobe Gothic Std B" pitchFamily="2" charset="-128"/>
              </a:rPr>
              <a:t>Hi  </a:t>
            </a:r>
            <a:r>
              <a:rPr lang="zh-CN" dirty="0">
                <a:effectLst>
                  <a:outerShdw blurRad="38100" dist="38100" dir="2700000" algn="tl">
                    <a:srgbClr val="C0C0C0"/>
                  </a:outerShdw>
                </a:effectLst>
                <a:latin typeface="Adobe Gothic Std B" pitchFamily="2" charset="-128"/>
                <a:ea typeface="Adobe Gothic Std B" pitchFamily="2" charset="-128"/>
              </a:rPr>
              <a:t>你好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3708400" y="2133600"/>
            <a:ext cx="5040313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>
                <a:latin typeface="Adobe Gothic Std B" pitchFamily="2" charset="-128"/>
                <a:ea typeface="Adobe Gothic Std B" pitchFamily="2" charset="-128"/>
              </a:rPr>
              <a:t>Good morning  </a:t>
            </a:r>
            <a:r>
              <a:rPr lang="zh-CN">
                <a:latin typeface="Adobe Gothic Std B" pitchFamily="2" charset="-128"/>
                <a:ea typeface="Adobe Gothic Std B" pitchFamily="2" charset="-128"/>
              </a:rPr>
              <a:t>早晨好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4572000" y="3068960"/>
            <a:ext cx="3240087" cy="762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4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tang" pitchFamily="18" charset="-127"/>
              </a:rPr>
              <a:t>Hello  </a:t>
            </a:r>
            <a:r>
              <a:rPr lang="zh-CN" sz="4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tang" pitchFamily="18" charset="-127"/>
              </a:rPr>
              <a:t>你好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2411413" y="4149725"/>
            <a:ext cx="5040312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dirty="0">
                <a:solidFill>
                  <a:srgbClr val="0000FF"/>
                </a:solidFill>
                <a:latin typeface="Adobe Gothic Std B" pitchFamily="2" charset="-128"/>
                <a:ea typeface="Adobe Gothic Std B" pitchFamily="2" charset="-128"/>
              </a:rPr>
              <a:t>Good afternoon </a:t>
            </a:r>
            <a:r>
              <a:rPr lang="zh-CN" dirty="0">
                <a:solidFill>
                  <a:srgbClr val="0000FF"/>
                </a:solidFill>
                <a:latin typeface="Adobe Gothic Std B" pitchFamily="2" charset="-128"/>
                <a:ea typeface="Adobe Gothic Std B" pitchFamily="2" charset="-128"/>
              </a:rPr>
              <a:t>下午好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2484438" y="5300663"/>
            <a:ext cx="5040312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>
                <a:solidFill>
                  <a:srgbClr val="CC00CC"/>
                </a:solidFill>
                <a:latin typeface="Adobe Gothic Std B" pitchFamily="2" charset="-128"/>
                <a:ea typeface="Adobe Gothic Std B" pitchFamily="2" charset="-128"/>
              </a:rPr>
              <a:t>Good evening  </a:t>
            </a:r>
            <a:r>
              <a:rPr lang="zh-CN">
                <a:solidFill>
                  <a:srgbClr val="CC00CC"/>
                </a:solidFill>
                <a:latin typeface="Adobe Gothic Std B" pitchFamily="2" charset="-128"/>
                <a:ea typeface="Adobe Gothic Std B" pitchFamily="2" charset="-128"/>
              </a:rPr>
              <a:t>晚上好</a:t>
            </a:r>
          </a:p>
        </p:txBody>
      </p:sp>
      <p:sp>
        <p:nvSpPr>
          <p:cNvPr id="9" name="矩形 8"/>
          <p:cNvSpPr/>
          <p:nvPr/>
        </p:nvSpPr>
        <p:spPr>
          <a:xfrm>
            <a:off x="1331640" y="2132856"/>
            <a:ext cx="20056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Morning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50" grpId="0"/>
      <p:bldP spid="6151" grpId="0"/>
      <p:bldP spid="615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WordArt 2"/>
          <p:cNvSpPr>
            <a:spLocks noChangeArrowheads="1" noChangeShapeType="1"/>
          </p:cNvSpPr>
          <p:nvPr/>
        </p:nvSpPr>
        <p:spPr bwMode="auto">
          <a:xfrm>
            <a:off x="0" y="0"/>
            <a:ext cx="2160588" cy="10795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zh-CN" altLang="en-US">
                <a:ln w="9525" cmpd="sng">
                  <a:solidFill>
                    <a:srgbClr val="CC99FF"/>
                  </a:solidFill>
                  <a:rou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8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试着说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835150" y="836613"/>
            <a:ext cx="7308850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>
                <a:ea typeface="宋体" panose="02010600030101010101" pitchFamily="2" charset="-122"/>
              </a:rPr>
              <a:t>试着用下面的词语和你朋友打招呼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979613" y="2205038"/>
            <a:ext cx="3240087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>
                <a:effectLst>
                  <a:outerShdw blurRad="38100" dist="38100" dir="2700000" algn="tl">
                    <a:srgbClr val="C0C0C0"/>
                  </a:outerShdw>
                </a:effectLst>
                <a:latin typeface="Adobe Gothic Std B" pitchFamily="2" charset="-128"/>
                <a:ea typeface="Adobe Gothic Std B" pitchFamily="2" charset="-128"/>
              </a:rPr>
              <a:t>Hi  </a:t>
            </a:r>
            <a:r>
              <a:rPr lang="zh-CN">
                <a:effectLst>
                  <a:outerShdw blurRad="38100" dist="38100" dir="2700000" algn="tl">
                    <a:srgbClr val="C0C0C0"/>
                  </a:outerShdw>
                </a:effectLst>
                <a:latin typeface="Adobe Gothic Std B" pitchFamily="2" charset="-128"/>
                <a:ea typeface="Adobe Gothic Std B" pitchFamily="2" charset="-128"/>
              </a:rPr>
              <a:t>你好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2627313" y="3213100"/>
            <a:ext cx="5040312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>
                <a:latin typeface="Adobe Gothic Std B" pitchFamily="2" charset="-128"/>
                <a:ea typeface="Adobe Gothic Std B" pitchFamily="2" charset="-128"/>
              </a:rPr>
              <a:t>Good morning  </a:t>
            </a:r>
            <a:r>
              <a:rPr lang="zh-CN">
                <a:latin typeface="Adobe Gothic Std B" pitchFamily="2" charset="-128"/>
                <a:ea typeface="Adobe Gothic Std B" pitchFamily="2" charset="-128"/>
              </a:rPr>
              <a:t>早晨好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4643438" y="2133600"/>
            <a:ext cx="3240087" cy="762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4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tang" pitchFamily="18" charset="-127"/>
              </a:rPr>
              <a:t>Hello  </a:t>
            </a:r>
            <a:r>
              <a:rPr lang="zh-CN" sz="4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tang" pitchFamily="18" charset="-127"/>
              </a:rPr>
              <a:t>你好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2484438" y="4221163"/>
            <a:ext cx="5040312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>
                <a:solidFill>
                  <a:srgbClr val="0000FF"/>
                </a:solidFill>
                <a:latin typeface="Adobe Gothic Std B" pitchFamily="2" charset="-128"/>
                <a:ea typeface="Adobe Gothic Std B" pitchFamily="2" charset="-128"/>
              </a:rPr>
              <a:t>Good afternoon </a:t>
            </a:r>
            <a:r>
              <a:rPr lang="zh-CN">
                <a:solidFill>
                  <a:srgbClr val="0000FF"/>
                </a:solidFill>
                <a:latin typeface="Adobe Gothic Std B" pitchFamily="2" charset="-128"/>
                <a:ea typeface="Adobe Gothic Std B" pitchFamily="2" charset="-128"/>
              </a:rPr>
              <a:t>下午好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2484438" y="5300663"/>
            <a:ext cx="5040312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>
                <a:solidFill>
                  <a:srgbClr val="CC00CC"/>
                </a:solidFill>
                <a:latin typeface="Adobe Gothic Std B" pitchFamily="2" charset="-128"/>
                <a:ea typeface="Adobe Gothic Std B" pitchFamily="2" charset="-128"/>
              </a:rPr>
              <a:t>Good evening  </a:t>
            </a:r>
            <a:r>
              <a:rPr lang="zh-CN">
                <a:solidFill>
                  <a:srgbClr val="CC00CC"/>
                </a:solidFill>
                <a:latin typeface="Adobe Gothic Std B" pitchFamily="2" charset="-128"/>
                <a:ea typeface="Adobe Gothic Std B" pitchFamily="2" charset="-128"/>
              </a:rPr>
              <a:t>晚上好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0"/>
          <p:cNvGrpSpPr/>
          <p:nvPr/>
        </p:nvGrpSpPr>
        <p:grpSpPr bwMode="auto">
          <a:xfrm>
            <a:off x="214282" y="0"/>
            <a:ext cx="8043647" cy="1382711"/>
            <a:chOff x="219574" y="-285762"/>
            <a:chExt cx="8242306" cy="1382770"/>
          </a:xfrm>
        </p:grpSpPr>
        <p:sp>
          <p:nvSpPr>
            <p:cNvPr id="21508" name="TextBox 3"/>
            <p:cNvSpPr txBox="1">
              <a:spLocks noChangeArrowheads="1"/>
            </p:cNvSpPr>
            <p:nvPr/>
          </p:nvSpPr>
          <p:spPr bwMode="auto">
            <a:xfrm>
              <a:off x="1098002" y="142860"/>
              <a:ext cx="7363878" cy="954148"/>
            </a:xfrm>
            <a:prstGeom prst="rect">
              <a:avLst/>
            </a:prstGeom>
            <a:gradFill rotWithShape="1">
              <a:gsLst>
                <a:gs pos="0">
                  <a:srgbClr val="9EEAFF"/>
                </a:gs>
                <a:gs pos="35001">
                  <a:srgbClr val="BBEFFF"/>
                </a:gs>
                <a:gs pos="100000">
                  <a:srgbClr val="E4F9FF"/>
                </a:gs>
              </a:gsLst>
              <a:lin ang="5400000" scaled="1"/>
            </a:gradFill>
            <a:ln w="9525" cmpd="sng">
              <a:solidFill>
                <a:srgbClr val="46AAC5"/>
              </a:solidFill>
              <a:miter lim="800000"/>
            </a:ln>
            <a:effectLst>
              <a:outerShdw dist="20000" dir="5400000" algn="ctr" rotWithShape="0">
                <a:srgbClr val="000000">
                  <a:alpha val="31999"/>
                </a:srgb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sz="3200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Game </a:t>
              </a:r>
              <a:r>
                <a:rPr lang="en-US" sz="3200" dirty="0">
                  <a:solidFill>
                    <a:srgbClr val="000000"/>
                  </a:solidFill>
                  <a:latin typeface="Calibri" panose="020F0502020204030204" pitchFamily="34" charset="0"/>
                </a:rPr>
                <a:t>plate</a:t>
              </a:r>
              <a:r>
                <a:rPr lang="zh-CN" altLang="en-US" sz="2400" dirty="0">
                  <a:solidFill>
                    <a:srgbClr val="000000"/>
                  </a:solidFill>
                  <a:latin typeface="汉仪立黑简" pitchFamily="2" charset="-122"/>
                  <a:ea typeface="汉仪立黑简" pitchFamily="2" charset="-122"/>
                </a:rPr>
                <a:t>（游戏盘）</a:t>
              </a:r>
              <a:r>
                <a:rPr lang="en-US" sz="2400" dirty="0">
                  <a:solidFill>
                    <a:srgbClr val="000000"/>
                  </a:solidFill>
                  <a:latin typeface="汉仪立黑简" pitchFamily="2" charset="-122"/>
                  <a:ea typeface="汉仪立黑简" pitchFamily="2" charset="-122"/>
                </a:rPr>
                <a:t> </a:t>
              </a:r>
              <a:r>
                <a:rPr lang="zh-CN" altLang="en-US" sz="2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如果看到英语或图片时，</a:t>
              </a:r>
              <a:endParaRPr lang="en-US" sz="2400" dirty="0">
                <a:solidFill>
                  <a:srgbClr val="000000"/>
                </a:solidFill>
                <a:latin typeface="Calibri" panose="020F0502020204030204" pitchFamily="34" charset="0"/>
              </a:endParaRPr>
            </a:p>
            <a:p>
              <a:r>
                <a:rPr lang="zh-CN" altLang="en-US" sz="2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请大声说出来，如果看到炸弹，一起说：“</a:t>
              </a:r>
              <a:r>
                <a:rPr lang="en-US" sz="2400" dirty="0">
                  <a:solidFill>
                    <a:srgbClr val="000000"/>
                  </a:solidFill>
                  <a:latin typeface="Comic Sans MS" panose="030F0702030302020204" pitchFamily="66" charset="0"/>
                </a:rPr>
                <a:t>Bong</a:t>
              </a:r>
              <a:r>
                <a:rPr lang="zh-CN" altLang="en-US" sz="2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”</a:t>
              </a:r>
            </a:p>
          </p:txBody>
        </p:sp>
        <p:pic>
          <p:nvPicPr>
            <p:cNvPr id="21509" name="Picture 2" descr="E:\图片\PNG图库\Favourites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574" y="-285762"/>
              <a:ext cx="951631" cy="951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1510" name="图片 4" descr="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" y="4122738"/>
            <a:ext cx="1657350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图片 15" descr="Miss Li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9500" y="3000375"/>
            <a:ext cx="5524500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图片 16" descr="Yang Ling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5825" y="2714625"/>
            <a:ext cx="5524500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3" name="TextBox 5"/>
          <p:cNvSpPr txBox="1">
            <a:spLocks noChangeArrowheads="1"/>
          </p:cNvSpPr>
          <p:nvPr/>
        </p:nvSpPr>
        <p:spPr bwMode="auto">
          <a:xfrm>
            <a:off x="9358313" y="4857750"/>
            <a:ext cx="2022475" cy="101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sz="6000" b="1">
                <a:solidFill>
                  <a:srgbClr val="009900"/>
                </a:solidFill>
                <a:latin typeface="Comic Sans MS" panose="030F0702030302020204" pitchFamily="66" charset="0"/>
              </a:rPr>
              <a:t>Hello</a:t>
            </a:r>
            <a:endParaRPr lang="zh-CN" altLang="en-US" sz="6000" b="1">
              <a:solidFill>
                <a:srgbClr val="009900"/>
              </a:solidFill>
              <a:latin typeface="Comic Sans MS" panose="030F0702030302020204" pitchFamily="66" charset="0"/>
            </a:endParaRPr>
          </a:p>
        </p:txBody>
      </p:sp>
      <p:sp>
        <p:nvSpPr>
          <p:cNvPr id="21514" name="TextBox 6"/>
          <p:cNvSpPr txBox="1">
            <a:spLocks noChangeArrowheads="1"/>
          </p:cNvSpPr>
          <p:nvPr/>
        </p:nvSpPr>
        <p:spPr bwMode="auto">
          <a:xfrm>
            <a:off x="9358313" y="571500"/>
            <a:ext cx="4700587" cy="101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sz="6000" b="1">
                <a:solidFill>
                  <a:srgbClr val="FF0000"/>
                </a:solidFill>
                <a:latin typeface="Comic Sans MS" panose="030F0702030302020204" pitchFamily="66" charset="0"/>
              </a:rPr>
              <a:t>Good mornig</a:t>
            </a:r>
            <a:endParaRPr lang="zh-CN" altLang="en-US" sz="6000" b="1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1515" name="TextBox 7"/>
          <p:cNvSpPr txBox="1">
            <a:spLocks noChangeArrowheads="1"/>
          </p:cNvSpPr>
          <p:nvPr/>
        </p:nvSpPr>
        <p:spPr bwMode="auto">
          <a:xfrm>
            <a:off x="-3714750" y="500063"/>
            <a:ext cx="3778250" cy="101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sz="6000" b="1">
                <a:solidFill>
                  <a:srgbClr val="FF0066"/>
                </a:solidFill>
                <a:latin typeface="Comic Sans MS" panose="030F0702030302020204" pitchFamily="66" charset="0"/>
              </a:rPr>
              <a:t>afternoon</a:t>
            </a:r>
            <a:endParaRPr lang="zh-CN" altLang="en-US" sz="6000" b="1">
              <a:solidFill>
                <a:srgbClr val="FF0066"/>
              </a:solidFill>
              <a:latin typeface="Comic Sans MS" panose="030F0702030302020204" pitchFamily="66" charset="0"/>
            </a:endParaRPr>
          </a:p>
        </p:txBody>
      </p:sp>
      <p:sp>
        <p:nvSpPr>
          <p:cNvPr id="21516" name="TextBox 8"/>
          <p:cNvSpPr txBox="1">
            <a:spLocks noChangeArrowheads="1"/>
          </p:cNvSpPr>
          <p:nvPr/>
        </p:nvSpPr>
        <p:spPr bwMode="auto">
          <a:xfrm>
            <a:off x="-2039938" y="5643563"/>
            <a:ext cx="1968500" cy="101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sz="6000" b="1">
                <a:solidFill>
                  <a:srgbClr val="984807"/>
                </a:solidFill>
                <a:latin typeface="Comic Sans MS" panose="030F0702030302020204" pitchFamily="66" charset="0"/>
              </a:rPr>
              <a:t>class</a:t>
            </a:r>
            <a:endParaRPr lang="zh-CN" altLang="en-US" sz="6000" b="1">
              <a:solidFill>
                <a:srgbClr val="984807"/>
              </a:solidFill>
              <a:latin typeface="Comic Sans MS" panose="030F0702030302020204" pitchFamily="66" charset="0"/>
            </a:endParaRPr>
          </a:p>
        </p:txBody>
      </p:sp>
      <p:sp>
        <p:nvSpPr>
          <p:cNvPr id="21517" name="TextBox 9"/>
          <p:cNvSpPr txBox="1">
            <a:spLocks noChangeArrowheads="1"/>
          </p:cNvSpPr>
          <p:nvPr/>
        </p:nvSpPr>
        <p:spPr bwMode="auto">
          <a:xfrm>
            <a:off x="9144000" y="2714625"/>
            <a:ext cx="992188" cy="101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sz="6000" b="1">
                <a:solidFill>
                  <a:srgbClr val="0070C0"/>
                </a:solidFill>
                <a:latin typeface="Comic Sans MS" panose="030F0702030302020204" pitchFamily="66" charset="0"/>
              </a:rPr>
              <a:t>Hi</a:t>
            </a:r>
            <a:endParaRPr lang="zh-CN" altLang="en-US" sz="6000" b="1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21518" name="TextBox 10"/>
          <p:cNvSpPr txBox="1">
            <a:spLocks noChangeArrowheads="1"/>
          </p:cNvSpPr>
          <p:nvPr/>
        </p:nvSpPr>
        <p:spPr bwMode="auto">
          <a:xfrm>
            <a:off x="-1968500" y="2857500"/>
            <a:ext cx="1830387" cy="101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sz="6000" b="1">
                <a:solidFill>
                  <a:srgbClr val="FFC000"/>
                </a:solidFill>
                <a:latin typeface="Comic Sans MS" panose="030F0702030302020204" pitchFamily="66" charset="0"/>
              </a:rPr>
              <a:t>Miss</a:t>
            </a:r>
            <a:endParaRPr lang="zh-CN" altLang="en-US" sz="6000" b="1">
              <a:solidFill>
                <a:srgbClr val="FFC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1520" name="Picture 2" descr="C:\Users\Administrator\Desktop\21\海量png图库第七辑（锐普论坛） (968)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38613" y="3000375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1" name="图片 13" descr="Liu Tao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632075" y="3500438"/>
            <a:ext cx="2632075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2" name="图片 14" descr="Mike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4000500" y="-928688"/>
            <a:ext cx="4000500" cy="3000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882 -0.00463 C -0.19375 -0.00139 -0.20781 0.00278 -0.22222 0.00879 C -0.23629 0.01458 -0.24948 0.02268 -0.26389 0.02639 C -0.27882 0.02569 -0.29393 0.02546 -0.30903 0.0243 C -0.33177 0.02245 -0.34809 -0.00047 -0.36893 -0.00903 C -0.37847 -0.01783 -0.38004 -0.03033 -0.38212 -0.04468 C -0.38264 -0.05579 -0.38316 -0.0669 -0.38386 -0.07801 C -0.38507 -0.09815 -0.38143 -0.10903 -0.39549 -0.11343 C -0.41875 -0.11273 -0.44219 -0.1132 -0.46545 -0.11135 C -0.47639 -0.11042 -0.4849 -0.09838 -0.49549 -0.09584 C -0.50209 -0.08658 -0.49514 -0.09445 -0.50886 -0.08912 C -0.51632 -0.08611 -0.52275 -0.08033 -0.53056 -0.07801 C -0.5441 -0.06945 -0.53038 -0.07709 -0.54879 -0.0713 C -0.55226 -0.07014 -0.55955 -0.0669 -0.55955 -0.06667 C -0.6467 -0.06922 -0.6165 -0.06111 -0.66215 -0.0801 C -0.66945 -0.08681 -0.67778 -0.0882 -0.68559 -0.09352 C -0.68889 -0.0956 -0.6908 -0.10023 -0.69393 -0.10232 C -0.7 -0.10602 -0.70521 -0.10787 -0.71059 -0.11135 C -0.71511 -0.11736 -0.72327 -0.12454 -0.72726 -0.13125 C -0.73125 -0.13773 -0.73195 -0.14722 -0.73577 -0.15347 C -0.73854 -0.15834 -0.74549 -0.1669 -0.74549 -0.16667 C -0.74861 -0.17778 -0.75104 -0.18519 -0.75712 -0.19352 C -0.75851 -0.19885 -0.76077 -0.20371 -0.76215 -0.20903 C -0.7625 -0.21065 -0.76406 -0.22385 -0.76545 -0.22685 C -0.76632 -0.22871 -0.76788 -0.22963 -0.76893 -0.23125 C -0.77882 -0.24885 -0.77101 -0.24074 -0.78056 -0.24908 C -0.78507 -0.25834 -0.78646 -0.25672 -0.79393 -0.26019 C -0.81007 -0.25949 -0.82622 -0.25972 -0.84219 -0.25787 C -0.84792 -0.25718 -0.85486 -0.2507 -0.86059 -0.24908 C -0.87431 -0.24514 -0.88854 -0.24306 -0.90226 -0.24028 C -0.92031 -0.23172 -0.95295 -0.23241 -0.97066 -0.23125 C -0.98195 -0.22639 -0.99427 -0.22847 -1.00573 -0.23357 C -0.99757 -0.24931 -1.00278 -0.24537 -0.99219 -0.24908 C -0.99011 -0.25139 -0.98768 -0.25347 -0.98559 -0.25579 C -0.98438 -0.25718 -0.9816 -0.2581 -0.98229 -0.26019 C -0.98247 -0.26204 -0.99184 -0.26343 -0.99549 -0.26459 C -0.99722 -0.26505 -0.99879 -0.26667 -1.00052 -0.2669 C -1.00712 -0.26806 -1.01389 -0.26829 -1.02049 -0.26898 C -1.04167 -0.26829 -1.06268 -0.26829 -1.08403 -0.2669 C -1.09184 -0.26644 -1.10174 -0.25903 -1.10903 -0.25579 C -1.12639 -0.24815 -1.1441 -0.24074 -1.16216 -0.23565 C -1.17656 -0.22616 -1.18629 -0.22431 -1.20226 -0.22246 C -1.21841 -0.21158 -1.19722 -0.22454 -1.23056 -0.21343 C -1.23247 -0.21273 -1.23386 -0.21019 -1.23559 -0.20903 C -1.23716 -0.2081 -1.24045 -0.20695 -1.24045 -0.20672 " pathEditMode="relative" rAng="0" ptsTypes="ffffffffffffffffffffffffffffffffffffffffffffA">
                                      <p:cBhvr>
                                        <p:cTn id="12" dur="3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5" y="-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823 0.01736 C 0.30174 0.0456 0.38542 0.07407 0.42986 0.12407 C 0.47431 0.17407 0.45677 0.24445 0.48473 0.31713 C 0.51302 0.39028 0.53768 0.51111 0.59827 0.56181 C 0.65886 0.6125 0.78403 0.64051 0.84809 0.62199 C 0.9125 0.60347 0.94132 0.50741 0.98334 0.4507 C 1.02535 0.39398 1.04479 0.31482 1.1 0.28195 C 1.15521 0.24907 1.26806 0.25995 1.31493 0.25301 C 1.36181 0.24607 1.36823 0.2419 1.38143 0.23958 C 1.39497 0.23727 1.39497 0.23843 1.39497 0.23958 " pathEditMode="relative" rAng="0" ptsTypes="aaaaaaaaaA">
                                      <p:cBhvr>
                                        <p:cTn id="16" dur="30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3.33333E-6 L -1.30503 0.0016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7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5" presetClass="exit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0.00023 C 0.00798 0.00972 0.02222 0.00764 0.03229 0.0088 C 0.05573 0.0081 0.07899 0.00787 0.10226 0.00648 C 0.12795 0.00509 0.09097 0.00417 0.1217 -0.00486 C 0.13542 -0.0088 0.12673 -0.00579 0.14687 -0.0162 C 0.15885 -0.02222 0.17517 -0.02176 0.18802 -0.02755 C 0.19531 -0.03634 0.19358 -0.04352 0.20417 -0.04792 C 0.21233 -0.0544 0.22153 -0.05694 0.23108 -0.05926 C 0.25625 -0.05787 0.2783 -0.05301 0.30278 -0.05023 C 0.34323 -0.05185 0.36215 -0.04305 0.38333 -0.08426 C 0.38628 -0.09653 0.39878 -0.10972 0.4066 -0.11829 C 0.41562 -0.12778 0.40781 -0.12361 0.41736 -0.12731 C 0.42309 -0.13194 0.42899 -0.13472 0.43524 -0.13866 C 0.44774 -0.13796 0.46042 -0.13819 0.47292 -0.13657 C 0.48489 -0.13495 0.49844 -0.12593 0.51042 -0.12292 C 0.54983 -0.12569 0.56163 -0.12454 0.59097 -0.13426 C 0.60382 -0.14977 0.58472 -0.12778 0.6 -0.14097 C 0.60364 -0.14444 0.60816 -0.15255 0.61076 -0.15694 C 0.61128 -0.15926 0.61163 -0.16157 0.61267 -0.16366 C 0.61354 -0.1662 0.61528 -0.16805 0.61614 -0.1706 C 0.61979 -0.18079 0.62048 -0.18889 0.62517 -0.19768 C 0.62951 -0.21505 0.62361 -0.19074 0.62864 -0.21805 C 0.63229 -0.23796 0.64236 -0.25625 0.65364 -0.27037 C 0.65868 -0.28889 0.67153 -0.29884 0.68594 -0.30208 C 0.69375 -0.3125 0.7026 -0.30995 0.71476 -0.31134 C 0.73489 -0.31991 0.7493 -0.31898 0.77205 -0.32037 C 0.78142 -0.32454 0.78177 -0.33194 0.78455 -0.34305 C 0.78333 -0.36412 0.78576 -0.37268 0.77552 -0.38634 C 0.77378 -0.39514 0.77066 -0.40741 0.77552 -0.41551 C 0.77934 -0.42222 0.80173 -0.43819 0.81128 -0.43843 C 0.85069 -0.43981 0.89028 -0.44005 0.92969 -0.44074 C 1.04392 -0.4706 0.93559 -0.44305 1.26111 -0.44305 " pathEditMode="relative" rAng="0" ptsTypes="fffffffffffffffffffffffffffffffA">
                                      <p:cBhvr>
                                        <p:cTn id="38" dur="30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1" y="-2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7.40741E-6 C -0.03229 0.00092 -0.0691 -0.01783 -0.0967 0.00439 C -0.10816 0.01365 -0.09097 0.00532 -0.10503 0.01111 C -0.11389 0.02291 -0.12257 0.03518 -0.13177 0.04675 C -0.14062 0.0581 -0.14583 0.07268 -0.15833 0.07777 C -0.16371 0.08865 -0.17083 0.09236 -0.18003 0.0956 C -0.21111 0.12268 -0.24305 0.09212 -0.27344 0.08449 C -0.28489 0.08148 -0.29375 0.07847 -0.30503 0.07337 C -0.30833 0.07175 -0.3151 0.06898 -0.3151 0.06898 C -0.31649 0.06319 -0.33021 0.02986 -0.33507 0.02893 C -0.3493 0.02638 -0.36389 0.02592 -0.3783 0.02453 C -0.38559 0.02199 -0.38993 0.01736 -0.3967 0.01342 C -0.42951 -0.00556 -0.45642 -0.03612 -0.48507 -0.06436 C -0.49236 -0.07153 -0.5092 -0.07524 -0.5184 -0.07778 C -0.54288 -0.08426 -0.56632 -0.09237 -0.5901 -0.10209 C -0.59114 -0.10371 -0.59201 -0.10556 -0.5934 -0.10672 C -0.59496 -0.10788 -0.59705 -0.10741 -0.59844 -0.1088 C -0.6 -0.11042 -0.60035 -0.11366 -0.60173 -0.11551 C -0.60677 -0.12246 -0.60746 -0.122 -0.61337 -0.12431 C -0.61805 -0.13079 -0.6151 -0.12825 -0.6217 -0.13102 C -0.625 -0.13241 -0.63177 -0.13542 -0.63177 -0.13542 C -0.64548 -0.1338 -0.65538 -0.13033 -0.6684 -0.12663 C -0.67187 -0.12362 -0.67656 -0.12315 -0.68003 -0.11991 C -0.68177 -0.11829 -0.68194 -0.11528 -0.68333 -0.1132 C -0.68542 -0.10996 -0.68819 -0.10764 -0.6901 -0.1044 C -0.69722 -0.0926 -0.69427 -0.09237 -0.70173 -0.0845 C -0.71302 -0.07269 -0.72569 -0.06551 -0.73663 -0.05325 C -0.75173 -0.03635 -0.75989 -0.0095 -0.7717 0.01111 C -0.77344 0.02013 -0.77517 0.02453 -0.78003 0.03124 C -0.78333 0.04374 -0.78455 0.05462 -0.79167 0.06458 C -0.8 0.09583 -0.81753 0.1199 -0.83663 0.14004 C -0.84219 0.14583 -0.84653 0.15277 -0.8533 0.15555 C -0.85903 0.16319 -0.86753 0.17476 -0.875 0.17777 C -0.88889 0.19629 -0.91875 0.1956 -0.93663 0.19791 C -0.95937 0.2074 -0.98698 0.20763 -1.01007 0.20902 C -1.02917 0.21388 -1.03246 0.21388 -1.05833 0.2155 C -1.06875 0.21712 -1.07639 0.21967 -1.08663 0.22222 C -1.24479 0.2206 -1.24514 0.22499 -1.33837 0.21342 C -1.34479 0.21041 -1.35 0.20902 -1.35677 0.20902 " pathEditMode="relative" rAng="0" ptsTypes="ffffffffffffffffffffffffffffffffffffffA">
                                      <p:cBhvr>
                                        <p:cTn id="42" dur="30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55" presetClass="exit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2.59259E-6 C -0.00225 0.01203 -0.0026 0.0162 -0.00989 0.025 C -0.01267 0.03449 -0.01562 0.04074 -0.02187 0.04791 C -0.02517 0.05995 -0.02778 0.07222 -0.03142 0.08426 C -0.03212 0.08865 -0.03229 0.09352 -0.0335 0.09791 C -0.03437 0.10139 -0.0368 0.1037 -0.03767 0.10694 C -0.04114 0.1243 -0.0401 0.13727 -0.04896 0.15254 C -0.05104 0.16666 -0.05416 0.17963 -0.06111 0.19166 C -0.06458 0.20764 -0.06875 0.22315 -0.07673 0.23727 C -0.08021 0.25 -0.08333 0.26273 -0.09028 0.27361 C -0.09618 0.29328 -0.10677 0.30555 -0.11979 0.31921 C -0.12778 0.32778 -0.13507 0.3375 -0.14323 0.34653 C -0.14705 0.35092 -0.15278 0.35324 -0.15677 0.35787 C -0.16059 0.36227 -0.16146 0.36389 -0.16666 0.36713 C -0.18333 0.37778 -0.20278 0.38541 -0.22153 0.38981 C -0.23212 0.39606 -0.2434 0.39467 -0.25451 0.39884 C -0.33229 0.39653 -0.31719 0.41759 -0.33698 0.37407 C -0.33854 0.36227 -0.33923 0.35393 -0.34462 0.34421 C -0.34844 0.32731 -0.34548 0.30995 -0.35243 0.29421 C -0.35312 0.28727 -0.35382 0.28032 -0.35451 0.27361 C -0.35816 0.2287 -0.36076 0.20393 -0.38194 0.16643 C -0.38298 0.16435 -0.38246 0.16134 -0.38385 0.15949 C -0.38906 0.15208 -0.39791 0.14861 -0.40538 0.14606 C -0.42864 0.12662 -0.46146 0.14143 -0.48941 0.1368 C -0.51753 0.13773 -0.54635 0.1331 -0.57361 0.1412 C -0.57795 0.14236 -0.58125 0.14676 -0.58541 0.14815 C -0.60087 0.16018 -0.61632 0.17338 -0.63055 0.1868 C -0.63524 0.19143 -0.63819 0.19791 -0.64219 0.20301 C -0.64427 0.21134 -0.64653 0.21967 -0.64809 0.22801 C -0.64965 0.23472 -0.65191 0.24861 -0.65191 0.24884 C -0.6526 0.28495 -0.6526 0.32129 -0.65399 0.35787 C -0.65503 0.38657 -0.6585 0.41828 -0.66979 0.44444 C -0.67535 0.45787 -0.68576 0.47129 -0.69323 0.48333 C -0.6967 0.48889 -0.70955 0.49074 -0.71458 0.49259 C -0.73055 0.49791 -0.746 0.50208 -0.76163 0.50833 C -0.78055 0.5044 -0.7835 0.50602 -0.79514 0.49259 C -0.79896 0.48264 -0.80156 0.47778 -0.81059 0.4743 C -0.81423 0.4699 -0.81857 0.46713 -0.82222 0.46273 C -0.8283 0.45578 -0.82916 0.45 -0.83819 0.44699 C -0.85225 0.43032 -0.83385 0.45 -0.85364 0.43541 C -0.86041 0.43055 -0.86632 0.42245 -0.87326 0.41713 C -0.87916 0.40648 -0.87934 0.40092 -0.8809 0.3875 C -0.88055 0.35787 -0.87691 0.19514 -0.8809 0.1368 C -0.8816 0.12754 -0.89236 0.12384 -0.89878 0.11852 C -0.90295 0.11481 -0.91441 0.11389 -0.91441 0.11412 C -0.96128 0.11481 -1.00885 0.11203 -1.05538 0.11852 C -1.06823 0.12014 -1.07812 0.12407 -1.09236 0.12523 C -1.10469 0.13032 -1.11753 0.12963 -1.12969 0.13449 C -1.1368 0.14699 -1.14323 0.16273 -1.14531 0.17778 C -1.14861 0.20254 -1.14496 0.18865 -1.1493 0.20301 C -1.1533 0.2574 -1.14774 0.20764 -1.15503 0.23935 C -1.15816 0.25208 -1.15746 0.26551 -1.16094 0.27801 C -1.1625 0.2956 -1.1618 0.31574 -1.16684 0.33287 C -1.16771 0.3824 -1.15607 0.48889 -1.20399 0.52662 C -1.20903 0.54398 -1.22187 0.54305 -1.23541 0.54722 C -1.25416 0.55254 -1.27326 0.55949 -1.29184 0.56319 C -1.38142 0.56227 -1.47066 0.56227 -1.56024 0.56088 C -1.5717 0.56065 -1.58021 0.55648 -1.59149 0.55648 " pathEditMode="relative" rAng="0" ptsTypes="fffffffffffffffffffffffffffffffffffffffffffffffffffffffffA">
                                      <p:cBhvr>
                                        <p:cTn id="60" dur="3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0" y="2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0 L 1.30538 -0.0081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8" presetClass="exit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Effect transition="out" filter="diamond(in)">
                                      <p:cBhvr>
                                        <p:cTn id="75" dur="5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11111E-6 4.81481E-6 L -1.40173 -0.7875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7.40741E-7 L 1.26875 0.03032 " pathEditMode="relative" rAng="0" ptsTypes="AA">
                                      <p:cBhvr>
                                        <p:cTn id="84" dur="3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4" y="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"/>
                            </p:stCondLst>
                            <p:childTnLst>
                              <p:par>
                                <p:cTn id="94" presetID="4" presetClass="exit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Effect transition="out" filter="box(in)">
                                      <p:cBhvr>
                                        <p:cTn id="95" dur="5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33333E-6 L 1.31268 0.91088 " pathEditMode="relative" rAng="0" ptsTypes="AA">
                                      <p:cBhvr>
                                        <p:cTn id="100" dur="20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6" y="4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3" grpId="0" autoUpdateAnimBg="0"/>
      <p:bldP spid="21514" grpId="0" autoUpdateAnimBg="0"/>
      <p:bldP spid="21515" grpId="0" autoUpdateAnimBg="0"/>
      <p:bldP spid="21516" grpId="0" autoUpdateAnimBg="0"/>
      <p:bldP spid="21517" grpId="0" autoUpdateAnimBg="0"/>
      <p:bldP spid="21518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WordArt 2"/>
          <p:cNvSpPr>
            <a:spLocks noChangeArrowheads="1" noChangeShapeType="1"/>
          </p:cNvSpPr>
          <p:nvPr/>
        </p:nvSpPr>
        <p:spPr bwMode="auto">
          <a:xfrm>
            <a:off x="250825" y="188913"/>
            <a:ext cx="2160588" cy="10795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zh-CN" altLang="en-US">
                <a:ln w="9525" cmpd="sng">
                  <a:solidFill>
                    <a:srgbClr val="CC99FF"/>
                  </a:solidFill>
                  <a:rou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8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你知道吗？</a:t>
            </a:r>
          </a:p>
        </p:txBody>
      </p:sp>
      <p:pic>
        <p:nvPicPr>
          <p:cNvPr id="8195" name="Picture 3" descr="QQ截图201209041208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1628775"/>
            <a:ext cx="2986087" cy="359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2555776" y="765175"/>
            <a:ext cx="6192937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dirty="0" smtClean="0">
                <a:ea typeface="宋体" panose="02010600030101010101" pitchFamily="2" charset="-122"/>
              </a:rPr>
              <a:t>Ｗ</a:t>
            </a:r>
            <a:r>
              <a:rPr lang="en-US" altLang="zh-CN" dirty="0" smtClean="0">
                <a:ea typeface="宋体" panose="02010600030101010101" pitchFamily="2" charset="-122"/>
              </a:rPr>
              <a:t>ho is she?</a:t>
            </a:r>
            <a:r>
              <a:rPr lang="zh-CN" dirty="0" smtClean="0">
                <a:ea typeface="宋体" panose="02010600030101010101" pitchFamily="2" charset="-122"/>
              </a:rPr>
              <a:t>，</a:t>
            </a:r>
            <a:r>
              <a:rPr lang="zh-CN" dirty="0">
                <a:ea typeface="宋体" panose="02010600030101010101" pitchFamily="2" charset="-122"/>
              </a:rPr>
              <a:t>这位女孩是谁？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4067175" y="2349500"/>
            <a:ext cx="4716463" cy="762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4400">
                <a:effectLst>
                  <a:outerShdw blurRad="38100" dist="38100" dir="2700000" algn="tl">
                    <a:srgbClr val="C0C0C0"/>
                  </a:outerShdw>
                </a:effectLst>
                <a:latin typeface="Batang" pitchFamily="18" charset="-127"/>
              </a:rPr>
              <a:t>Hello, I’m </a:t>
            </a:r>
            <a:r>
              <a:rPr lang="zh-CN" altLang="zh-CN" sz="4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tang" pitchFamily="18" charset="-127"/>
              </a:rPr>
              <a:t>Nancy</a:t>
            </a:r>
            <a:r>
              <a:rPr lang="zh-CN" altLang="zh-CN" sz="4400">
                <a:effectLst>
                  <a:outerShdw blurRad="38100" dist="38100" dir="2700000" algn="tl">
                    <a:srgbClr val="C0C0C0"/>
                  </a:outerShdw>
                </a:effectLst>
                <a:latin typeface="Batang" pitchFamily="18" charset="-127"/>
              </a:rPr>
              <a:t>.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4140200" y="3789363"/>
            <a:ext cx="4716463" cy="762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4400">
                <a:effectLst>
                  <a:outerShdw blurRad="38100" dist="38100" dir="2700000" algn="tl">
                    <a:srgbClr val="C0C0C0"/>
                  </a:outerShdw>
                </a:effectLst>
                <a:latin typeface="Batang" pitchFamily="18" charset="-127"/>
              </a:rPr>
              <a:t>Hello, I’m </a:t>
            </a:r>
            <a:r>
              <a:rPr lang="zh-CN" altLang="zh-CN" sz="4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tang" pitchFamily="18" charset="-127"/>
              </a:rPr>
              <a:t>______</a:t>
            </a:r>
            <a:r>
              <a:rPr lang="zh-CN" altLang="zh-CN" sz="4400">
                <a:effectLst>
                  <a:outerShdw blurRad="38100" dist="38100" dir="2700000" algn="tl">
                    <a:srgbClr val="C0C0C0"/>
                  </a:outerShdw>
                </a:effectLst>
                <a:latin typeface="Batang" pitchFamily="18" charset="-127"/>
              </a:rPr>
              <a:t>.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2843213" y="5661025"/>
            <a:ext cx="6553200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>
                <a:ea typeface="宋体" panose="02010600030101010101" pitchFamily="2" charset="-122"/>
              </a:rPr>
              <a:t>你会向</a:t>
            </a:r>
            <a:r>
              <a:rPr lang="zh-CN" altLang="zh-CN">
                <a:ea typeface="宋体" panose="02010600030101010101" pitchFamily="2" charset="-122"/>
              </a:rPr>
              <a:t>Nancy</a:t>
            </a:r>
            <a:r>
              <a:rPr lang="zh-CN">
                <a:ea typeface="宋体" panose="02010600030101010101" pitchFamily="2" charset="-122"/>
              </a:rPr>
              <a:t>介绍你自己吗？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 autoUpdateAnimBg="0"/>
      <p:bldP spid="8198" grpId="0" autoUpdateAnimBg="0"/>
      <p:bldP spid="8199" grpId="0" autoUpdateAnimBg="0"/>
    </p:bldLst>
  </p:timing>
</p:sld>
</file>

<file path=ppt/theme/theme1.xml><?xml version="1.0" encoding="utf-8"?>
<a:theme xmlns:a="http://schemas.openxmlformats.org/drawingml/2006/main" name="CZP1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华文细黑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默认设计模板">
  <a:themeElements>
    <a:clrScheme name="2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ZP1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华文细黑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默认设计模板">
  <a:themeElements>
    <a:clrScheme name="2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CZP1</Template>
  <TotalTime>1</TotalTime>
  <Words>906</Words>
  <Application>WPS 演示</Application>
  <PresentationFormat>全屏显示(4:3)</PresentationFormat>
  <Paragraphs>193</Paragraphs>
  <Slides>37</Slides>
  <Notes>1</Notes>
  <HiddenSlides>0</HiddenSlides>
  <MMClips>9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37</vt:i4>
      </vt:variant>
    </vt:vector>
  </HeadingPairs>
  <TitlesOfParts>
    <vt:vector size="41" baseType="lpstr">
      <vt:lpstr>CZP1</vt:lpstr>
      <vt:lpstr>2_默认设计模板</vt:lpstr>
      <vt:lpstr>1_CZP1</vt:lpstr>
      <vt:lpstr>3_默认设计模板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字母操</vt:lpstr>
      <vt:lpstr>字母操</vt:lpstr>
      <vt:lpstr>幻灯片 34</vt:lpstr>
      <vt:lpstr>幻灯片 35</vt:lpstr>
      <vt:lpstr>幻灯片 36</vt:lpstr>
      <vt:lpstr>幻灯片 37</vt:lpstr>
    </vt:vector>
  </TitlesOfParts>
  <Company>番茄花园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番茄花园</dc:creator>
  <cp:lastModifiedBy>微软用户</cp:lastModifiedBy>
  <cp:revision>43</cp:revision>
  <dcterms:created xsi:type="dcterms:W3CDTF">2012-09-01T02:07:00Z</dcterms:created>
  <dcterms:modified xsi:type="dcterms:W3CDTF">2016-11-17T00:14:48Z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2052-10.1.0.5864</vt:lpwstr>
  </property>
</Properties>
</file>