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302" r:id="rId2"/>
    <p:sldId id="307" r:id="rId3"/>
    <p:sldId id="290" r:id="rId4"/>
    <p:sldId id="304" r:id="rId5"/>
    <p:sldId id="305" r:id="rId6"/>
    <p:sldId id="306" r:id="rId7"/>
    <p:sldId id="291" r:id="rId8"/>
    <p:sldId id="313" r:id="rId9"/>
    <p:sldId id="256" r:id="rId10"/>
    <p:sldId id="257" r:id="rId11"/>
    <p:sldId id="260" r:id="rId12"/>
    <p:sldId id="261" r:id="rId13"/>
    <p:sldId id="262" r:id="rId14"/>
    <p:sldId id="285" r:id="rId1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74" d="100"/>
          <a:sy n="74" d="100"/>
        </p:scale>
        <p:origin x="-1866" y="-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DB353-85DA-4BA4-B63F-1EA6ED3635D1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FD08A-E98E-4332-B72E-27D4F90E1B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D08A-E98E-4332-B72E-27D4F90E1B1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675F0-EA41-4DF5-9A4E-B1A3ECDE1319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15010-0454-4D57-B8E3-33DFF68F51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0D865-A98C-4FF7-A634-CBBA4573B6F4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45910-9789-412A-A8EB-0710C2D975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7E23E-9B8B-46AC-BF56-DCE0F8DD2EC5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E5CF3-AA7E-4499-848B-4D6AEF4059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6B7A8-0FB0-4BB2-8ABC-73E2AD73B7F9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4550F-9797-40B0-9178-3EA48DDD6F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492B8-82D0-4887-8D7B-9BDB07BD42E4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D991D-6E2D-4405-B7BE-79ABF7882A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48245-D19C-448B-856F-76D806DEAC44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77D0-F5D2-43EE-87CF-E775678CE9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B4C97-4292-4C39-B382-E4B5EAFCC75B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EDDC-D278-4152-8787-F952B71F69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E558A-BD06-42D6-A2F7-066CDF990DE0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2817C-F06B-418F-B2C3-854883828A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3A08F-7BD6-4F5D-8937-5B87CABBFDFE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BF25D-2FB6-490B-8147-E31D4DF3DC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4364B-CBAF-4090-8B7A-0FFF7AD3CA5F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B4937-7813-4A62-BB04-BE60BF5364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1BF85-BDE2-4447-BFAC-E15F84E3EB18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3B92B-54D8-45DB-866E-6AE50E621E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73E4-39F2-43F2-8FAE-E52BFB27092D}" type="datetimeFigureOut">
              <a:rPr lang="zh-CN" altLang="en-US"/>
              <a:pPr>
                <a:defRPr/>
              </a:pPr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855C0B1-6C26-4D95-910F-6C328CE51A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image" Target="../media/image10.jpeg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image" Target="../media/image23.jpeg"/><Relationship Id="rId5" Type="http://schemas.openxmlformats.org/officeDocument/2006/relationships/audio" Target="../media/audio3.wav"/><Relationship Id="rId15" Type="http://schemas.openxmlformats.org/officeDocument/2006/relationships/slide" Target="slide3.xml"/><Relationship Id="rId10" Type="http://schemas.openxmlformats.org/officeDocument/2006/relationships/image" Target="../media/image11.jpeg"/><Relationship Id="rId4" Type="http://schemas.openxmlformats.org/officeDocument/2006/relationships/audio" Target="../media/audio2.wav"/><Relationship Id="rId9" Type="http://schemas.openxmlformats.org/officeDocument/2006/relationships/image" Target="../media/image22.png"/><Relationship Id="rId1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wmf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200961045812895"/>
          <p:cNvPicPr>
            <a:picLocks noChangeAspect="1" noChangeArrowheads="1"/>
          </p:cNvPicPr>
          <p:nvPr/>
        </p:nvPicPr>
        <p:blipFill>
          <a:blip r:embed="rId3"/>
          <a:srcRect b="7609"/>
          <a:stretch>
            <a:fillRect/>
          </a:stretch>
        </p:blipFill>
        <p:spPr bwMode="auto">
          <a:xfrm>
            <a:off x="1524000" y="0"/>
            <a:ext cx="9144000" cy="633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782763" y="1419225"/>
            <a:ext cx="8229600" cy="24384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sz="5400" b="1" i="1" dirty="0">
                <a:latin typeface="Comic Sans MS" panose="030F0702030302020204" pitchFamily="66" charset="0"/>
              </a:rPr>
              <a:t>Unit 6 </a:t>
            </a:r>
            <a:r>
              <a:rPr lang="en-US" altLang="zh-CN" sz="5400" b="1" i="1" dirty="0" smtClean="0">
                <a:latin typeface="Comic Sans MS" panose="030F0702030302020204" pitchFamily="66" charset="0"/>
              </a:rPr>
              <a:t/>
            </a:r>
            <a:br>
              <a:rPr lang="en-US" altLang="zh-CN" sz="5400" b="1" i="1" dirty="0" smtClean="0">
                <a:latin typeface="Comic Sans MS" panose="030F0702030302020204" pitchFamily="66" charset="0"/>
              </a:rPr>
            </a:br>
            <a:r>
              <a:rPr lang="en-US" altLang="zh-CN" sz="5400" b="1" i="1" dirty="0" smtClean="0">
                <a:latin typeface="Comic Sans MS" panose="030F0702030302020204" pitchFamily="66" charset="0"/>
              </a:rPr>
              <a:t/>
            </a:r>
            <a:br>
              <a:rPr lang="en-US" altLang="zh-CN" sz="5400" b="1" i="1" dirty="0" smtClean="0">
                <a:latin typeface="Comic Sans MS" panose="030F0702030302020204" pitchFamily="66" charset="0"/>
              </a:rPr>
            </a:br>
            <a:r>
              <a:rPr lang="en-US" altLang="zh-CN" sz="5400" b="1" i="1" dirty="0" smtClean="0">
                <a:latin typeface="Comic Sans MS" panose="030F0702030302020204" pitchFamily="66" charset="0"/>
              </a:rPr>
              <a:t>Let’s </a:t>
            </a:r>
            <a:r>
              <a:rPr lang="en-US" altLang="zh-CN" sz="5400" b="1" i="1" dirty="0">
                <a:latin typeface="Comic Sans MS" panose="030F0702030302020204" pitchFamily="66" charset="0"/>
              </a:rPr>
              <a:t>sing!</a:t>
            </a:r>
            <a:r>
              <a:rPr lang="en-US" altLang="zh-CN" sz="5400" b="1" i="1" dirty="0"/>
              <a:t> </a:t>
            </a:r>
            <a:r>
              <a:rPr lang="en-US" altLang="zh-CN" sz="4000" i="1" dirty="0">
                <a:solidFill>
                  <a:srgbClr val="FF00FF"/>
                </a:solidFill>
                <a:latin typeface="Comic Sans MS" panose="030F0702030302020204" pitchFamily="66" charset="0"/>
              </a:rPr>
              <a:t/>
            </a:r>
            <a:br>
              <a:rPr lang="en-US" altLang="zh-CN" sz="4000" i="1" dirty="0">
                <a:solidFill>
                  <a:srgbClr val="FF00FF"/>
                </a:solidFill>
                <a:latin typeface="Comic Sans MS" panose="030F0702030302020204" pitchFamily="66" charset="0"/>
              </a:rPr>
            </a:br>
            <a:endParaRPr lang="en-US" altLang="zh-CN" sz="4000" i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7"/>
          <p:cNvSpPr txBox="1">
            <a:spLocks noChangeArrowheads="1"/>
          </p:cNvSpPr>
          <p:nvPr/>
        </p:nvSpPr>
        <p:spPr bwMode="auto">
          <a:xfrm>
            <a:off x="1847850" y="0"/>
            <a:ext cx="53276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200" b="1">
                <a:solidFill>
                  <a:srgbClr val="BFB607"/>
                </a:solidFill>
                <a:latin typeface="Comic Sans MS" pitchFamily="66" charset="0"/>
              </a:rPr>
              <a:t>Magic eyes</a:t>
            </a: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4800600" y="2565400"/>
            <a:ext cx="2089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BE080C"/>
                </a:solidFill>
                <a:latin typeface="Monotype Corsiva" pitchFamily="66" charset="0"/>
              </a:rPr>
              <a:t>draw</a:t>
            </a: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4727575" y="2205038"/>
            <a:ext cx="2089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BE080C"/>
                </a:solidFill>
                <a:latin typeface="Monotype Corsiva" pitchFamily="66" charset="0"/>
              </a:rPr>
              <a:t>sing</a:t>
            </a: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4727575" y="2924175"/>
            <a:ext cx="2089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BE080C"/>
                </a:solidFill>
                <a:latin typeface="Monotype Corsiva" pitchFamily="66" charset="0"/>
              </a:rPr>
              <a:t>read</a:t>
            </a:r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4800600" y="2781300"/>
            <a:ext cx="2089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BE080C"/>
                </a:solidFill>
                <a:latin typeface="Monotype Corsiva" pitchFamily="66" charset="0"/>
              </a:rPr>
              <a:t>fly</a:t>
            </a:r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4800600" y="2781300"/>
            <a:ext cx="2089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BE080C"/>
                </a:solidFill>
                <a:latin typeface="Monotype Corsiva" pitchFamily="66" charset="0"/>
              </a:rPr>
              <a:t>swim</a:t>
            </a:r>
          </a:p>
        </p:txBody>
      </p: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4800600" y="2636838"/>
            <a:ext cx="2089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BE080C"/>
                </a:solidFill>
                <a:latin typeface="Monotype Corsiva" pitchFamily="66" charset="0"/>
              </a:rPr>
              <a:t>cook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9"/>
                                            </p:cond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6"/>
                                            </p:cond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3"/>
                                            </p:cond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0"/>
                                            </p:cond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7" grpId="0"/>
      <p:bldP spid="60427" grpId="1"/>
      <p:bldP spid="60428" grpId="0"/>
      <p:bldP spid="60428" grpId="1"/>
      <p:bldP spid="60429" grpId="0"/>
      <p:bldP spid="60429" grpId="1"/>
      <p:bldP spid="60430" grpId="0"/>
      <p:bldP spid="60430" grpId="1"/>
      <p:bldP spid="60431" grpId="0"/>
      <p:bldP spid="60431" grpId="1"/>
      <p:bldP spid="60432" grpId="0"/>
      <p:bldP spid="6043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p2008112162436949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540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4572000" cy="692150"/>
          </a:xfrm>
        </p:spPr>
        <p:txBody>
          <a:bodyPr/>
          <a:lstStyle/>
          <a:p>
            <a:r>
              <a:rPr lang="en-US" altLang="zh-CN" sz="4000" smtClean="0">
                <a:solidFill>
                  <a:srgbClr val="0A048A"/>
                </a:solidFill>
                <a:latin typeface="Cataneo BT"/>
              </a:rPr>
              <a:t>Choose and write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2063750" y="1268413"/>
            <a:ext cx="67691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kumimoji="1" lang="zh-CN" altLang="en-US" sz="4400">
              <a:solidFill>
                <a:srgbClr val="CC0000"/>
              </a:solidFill>
              <a:latin typeface="Cataneo BT"/>
            </a:endParaRP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2279650" y="1700213"/>
            <a:ext cx="3816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1.  </a:t>
            </a:r>
            <a:r>
              <a:rPr lang="en-US" altLang="zh-CN" sz="4400">
                <a:latin typeface="Cataneo BT"/>
              </a:rPr>
              <a:t>sw___ m</a:t>
            </a:r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6600825" y="1700213"/>
            <a:ext cx="172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(</a:t>
            </a:r>
            <a:r>
              <a:rPr lang="zh-CN" altLang="en-US" sz="4400"/>
              <a:t>游泳</a:t>
            </a:r>
            <a:r>
              <a:rPr lang="en-US" altLang="zh-CN" sz="4400"/>
              <a:t>)</a:t>
            </a:r>
            <a:endParaRPr lang="en-US" altLang="zh-CN" sz="4400">
              <a:latin typeface="Cataneo BT"/>
            </a:endParaRPr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6456363" y="2276475"/>
            <a:ext cx="172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(____)</a:t>
            </a:r>
            <a:endParaRPr lang="en-US" altLang="zh-CN" sz="4400">
              <a:latin typeface="Cataneo BT"/>
            </a:endParaRPr>
          </a:p>
        </p:txBody>
      </p:sp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6600825" y="2924175"/>
            <a:ext cx="172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(____)</a:t>
            </a:r>
            <a:endParaRPr lang="en-US" altLang="zh-CN" sz="4400">
              <a:latin typeface="Cataneo BT"/>
            </a:endParaRPr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6600825" y="3644900"/>
            <a:ext cx="172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(____)</a:t>
            </a:r>
            <a:endParaRPr lang="en-US" altLang="zh-CN" sz="4400">
              <a:latin typeface="Cataneo BT"/>
            </a:endParaRPr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6600825" y="4365625"/>
            <a:ext cx="172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(____)</a:t>
            </a:r>
            <a:endParaRPr lang="en-US" altLang="zh-CN" sz="4400">
              <a:latin typeface="Cataneo BT"/>
            </a:endParaRPr>
          </a:p>
        </p:txBody>
      </p:sp>
      <p:sp>
        <p:nvSpPr>
          <p:cNvPr id="23562" name="Text Box 11"/>
          <p:cNvSpPr txBox="1">
            <a:spLocks noChangeArrowheads="1"/>
          </p:cNvSpPr>
          <p:nvPr/>
        </p:nvSpPr>
        <p:spPr bwMode="auto">
          <a:xfrm>
            <a:off x="2279650" y="2349500"/>
            <a:ext cx="3816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2.  </a:t>
            </a:r>
            <a:r>
              <a:rPr lang="en-US" altLang="zh-CN" sz="4400">
                <a:latin typeface="Cataneo BT"/>
              </a:rPr>
              <a:t>s___ng</a:t>
            </a:r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2208213" y="2924175"/>
            <a:ext cx="3816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3.  </a:t>
            </a:r>
            <a:r>
              <a:rPr lang="en-US" altLang="zh-CN" sz="4400">
                <a:latin typeface="Cataneo BT"/>
              </a:rPr>
              <a:t>dr___w</a:t>
            </a:r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2279650" y="3644900"/>
            <a:ext cx="3816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4.  </a:t>
            </a:r>
            <a:r>
              <a:rPr lang="en-US" altLang="zh-CN" sz="4400">
                <a:latin typeface="Cataneo BT"/>
              </a:rPr>
              <a:t>r__ __d</a:t>
            </a:r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2208213" y="4365625"/>
            <a:ext cx="3816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5.  </a:t>
            </a:r>
            <a:r>
              <a:rPr lang="en-US" altLang="zh-CN" sz="4400">
                <a:latin typeface="Cataneo BT"/>
              </a:rPr>
              <a:t>c__ __k</a:t>
            </a:r>
          </a:p>
        </p:txBody>
      </p:sp>
      <p:sp>
        <p:nvSpPr>
          <p:cNvPr id="23566" name="Text Box 15"/>
          <p:cNvSpPr txBox="1">
            <a:spLocks noChangeArrowheads="1"/>
          </p:cNvSpPr>
          <p:nvPr/>
        </p:nvSpPr>
        <p:spPr bwMode="auto">
          <a:xfrm>
            <a:off x="2279650" y="5013325"/>
            <a:ext cx="3816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6.  </a:t>
            </a:r>
            <a:r>
              <a:rPr lang="en-US" altLang="zh-CN" sz="4400">
                <a:latin typeface="Cataneo BT"/>
              </a:rPr>
              <a:t>fl__</a:t>
            </a:r>
          </a:p>
        </p:txBody>
      </p:sp>
      <p:sp>
        <p:nvSpPr>
          <p:cNvPr id="23567" name="Text Box 16"/>
          <p:cNvSpPr txBox="1">
            <a:spLocks noChangeArrowheads="1"/>
          </p:cNvSpPr>
          <p:nvPr/>
        </p:nvSpPr>
        <p:spPr bwMode="auto">
          <a:xfrm>
            <a:off x="6600825" y="5084763"/>
            <a:ext cx="172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(____)</a:t>
            </a:r>
            <a:endParaRPr lang="en-US" altLang="zh-CN" sz="4400">
              <a:latin typeface="Cataneo BT"/>
            </a:endParaRPr>
          </a:p>
        </p:txBody>
      </p:sp>
      <p:sp>
        <p:nvSpPr>
          <p:cNvPr id="62481" name="Text Box 17"/>
          <p:cNvSpPr txBox="1">
            <a:spLocks noChangeArrowheads="1"/>
          </p:cNvSpPr>
          <p:nvPr/>
        </p:nvSpPr>
        <p:spPr bwMode="auto">
          <a:xfrm>
            <a:off x="6888163" y="2492375"/>
            <a:ext cx="107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A048A"/>
                </a:solidFill>
              </a:rPr>
              <a:t>唱</a:t>
            </a:r>
          </a:p>
        </p:txBody>
      </p:sp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7032625" y="3068638"/>
            <a:ext cx="1079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A048A"/>
                </a:solidFill>
              </a:rPr>
              <a:t>画</a:t>
            </a:r>
          </a:p>
        </p:txBody>
      </p:sp>
      <p:sp>
        <p:nvSpPr>
          <p:cNvPr id="62483" name="Text Box 19"/>
          <p:cNvSpPr txBox="1">
            <a:spLocks noChangeArrowheads="1"/>
          </p:cNvSpPr>
          <p:nvPr/>
        </p:nvSpPr>
        <p:spPr bwMode="auto">
          <a:xfrm>
            <a:off x="6959600" y="3789363"/>
            <a:ext cx="1079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A048A"/>
                </a:solidFill>
              </a:rPr>
              <a:t>读</a:t>
            </a:r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7032625" y="4508500"/>
            <a:ext cx="107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A048A"/>
                </a:solidFill>
              </a:rPr>
              <a:t>煮</a:t>
            </a:r>
          </a:p>
        </p:txBody>
      </p:sp>
      <p:sp>
        <p:nvSpPr>
          <p:cNvPr id="62485" name="Text Box 21"/>
          <p:cNvSpPr txBox="1">
            <a:spLocks noChangeArrowheads="1"/>
          </p:cNvSpPr>
          <p:nvPr/>
        </p:nvSpPr>
        <p:spPr bwMode="auto">
          <a:xfrm>
            <a:off x="6888163" y="5300663"/>
            <a:ext cx="1079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A048A"/>
                </a:solidFill>
              </a:rPr>
              <a:t>飞</a:t>
            </a:r>
          </a:p>
        </p:txBody>
      </p:sp>
      <p:sp>
        <p:nvSpPr>
          <p:cNvPr id="62488" name="Text Box 24"/>
          <p:cNvSpPr txBox="1">
            <a:spLocks noChangeArrowheads="1"/>
          </p:cNvSpPr>
          <p:nvPr/>
        </p:nvSpPr>
        <p:spPr bwMode="auto">
          <a:xfrm>
            <a:off x="2782888" y="404813"/>
            <a:ext cx="504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00"/>
                </a:solidFill>
                <a:latin typeface="Cataneo BT"/>
              </a:rPr>
              <a:t>y</a:t>
            </a:r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3648075" y="476250"/>
            <a:ext cx="504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00"/>
                </a:solidFill>
                <a:latin typeface="Cataneo BT"/>
              </a:rPr>
              <a:t>i</a:t>
            </a:r>
          </a:p>
        </p:txBody>
      </p:sp>
      <p:sp>
        <p:nvSpPr>
          <p:cNvPr id="62490" name="Text Box 26"/>
          <p:cNvSpPr txBox="1">
            <a:spLocks noChangeArrowheads="1"/>
          </p:cNvSpPr>
          <p:nvPr/>
        </p:nvSpPr>
        <p:spPr bwMode="auto">
          <a:xfrm>
            <a:off x="4008438" y="404813"/>
            <a:ext cx="1150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00"/>
                </a:solidFill>
                <a:latin typeface="Cataneo BT"/>
              </a:rPr>
              <a:t>o o</a:t>
            </a:r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7032625" y="333375"/>
            <a:ext cx="10080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00"/>
                </a:solidFill>
                <a:latin typeface="Cataneo BT"/>
              </a:rPr>
              <a:t>e a</a:t>
            </a:r>
          </a:p>
        </p:txBody>
      </p:sp>
      <p:sp>
        <p:nvSpPr>
          <p:cNvPr id="62494" name="Text Box 30"/>
          <p:cNvSpPr txBox="1">
            <a:spLocks noChangeArrowheads="1"/>
          </p:cNvSpPr>
          <p:nvPr/>
        </p:nvSpPr>
        <p:spPr bwMode="auto">
          <a:xfrm>
            <a:off x="5303838" y="476250"/>
            <a:ext cx="576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00"/>
                </a:solidFill>
                <a:latin typeface="Cataneo BT"/>
              </a:rPr>
              <a:t>a</a:t>
            </a:r>
          </a:p>
        </p:txBody>
      </p: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6527800" y="476250"/>
            <a:ext cx="504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00"/>
                </a:solidFill>
                <a:latin typeface="Cataneo BT"/>
              </a:rPr>
              <a:t>i</a:t>
            </a:r>
          </a:p>
        </p:txBody>
      </p:sp>
      <p:sp>
        <p:nvSpPr>
          <p:cNvPr id="23579" name="Rectangle 3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840913" y="6281738"/>
            <a:ext cx="8270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BE080C"/>
                </a:solidFill>
                <a:latin typeface="Monotype Corsiva" pitchFamily="66" charset="0"/>
              </a:rPr>
              <a:t>Back</a:t>
            </a:r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0.05987 L 0.04323 0.17522 " pathEditMode="relative" ptsTypes="AA">
                                      <p:cBhvr>
                                        <p:cTn id="6" dur="2000" fill="hold"/>
                                        <p:tgtEl>
                                          <p:spTgt spid="62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1 0.0705 L -0.31893 0.28016 " pathEditMode="relative" ptsTypes="AA">
                                      <p:cBhvr>
                                        <p:cTn id="10" dur="2000" fill="hold"/>
                                        <p:tgtEl>
                                          <p:spTgt spid="62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705 L -0.17309 0.36407 " pathEditMode="relative" ptsTypes="AA">
                                      <p:cBhvr>
                                        <p:cTn id="19" dur="2000" fill="hold"/>
                                        <p:tgtEl>
                                          <p:spTgt spid="62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3 0.07027 L -0.38577 0.4792 " pathEditMode="relative" ptsTypes="AA">
                                      <p:cBhvr>
                                        <p:cTn id="28" dur="2000" fill="hold"/>
                                        <p:tgtEl>
                                          <p:spTgt spid="62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6 0.05987 L -0.05504 0.57351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2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256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0.07028 L 0.07482 0.67846 " pathEditMode="relative" ptsTypes="AA">
                                      <p:cBhvr>
                                        <p:cTn id="46" dur="2000" fill="hold"/>
                                        <p:tgtEl>
                                          <p:spTgt spid="62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1" grpId="0"/>
      <p:bldP spid="62482" grpId="0"/>
      <p:bldP spid="62483" grpId="0"/>
      <p:bldP spid="62484" grpId="0"/>
      <p:bldP spid="62485" grpId="0"/>
      <p:bldP spid="62488" grpId="0"/>
      <p:bldP spid="62489" grpId="0"/>
      <p:bldP spid="62490" grpId="0"/>
      <p:bldP spid="62493" grpId="0"/>
      <p:bldP spid="62494" grpId="0"/>
      <p:bldP spid="624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p2008112162436949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540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3"/>
          <p:cNvSpPr>
            <a:spLocks noGrp="1" noChangeArrowheads="1"/>
          </p:cNvSpPr>
          <p:nvPr>
            <p:ph type="title"/>
          </p:nvPr>
        </p:nvSpPr>
        <p:spPr>
          <a:xfrm>
            <a:off x="1992313" y="0"/>
            <a:ext cx="7772400" cy="1143000"/>
          </a:xfrm>
        </p:spPr>
        <p:txBody>
          <a:bodyPr/>
          <a:lstStyle/>
          <a:p>
            <a:r>
              <a:rPr lang="en-US" altLang="zh-CN" smtClean="0">
                <a:solidFill>
                  <a:srgbClr val="CC0000"/>
                </a:solidFill>
                <a:latin typeface="Cataneo BT"/>
              </a:rPr>
              <a:t>Guessing game</a:t>
            </a:r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2063750" y="1196975"/>
            <a:ext cx="67691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kumimoji="1" lang="zh-CN" altLang="en-US" sz="4400">
              <a:solidFill>
                <a:srgbClr val="CC0000"/>
              </a:solidFill>
              <a:latin typeface="Cataneo BT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2424113" y="1341438"/>
            <a:ext cx="3743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1.  </a:t>
            </a:r>
            <a:r>
              <a:rPr lang="en-US" altLang="zh-CN" sz="4400">
                <a:latin typeface="Cataneo BT"/>
              </a:rPr>
              <a:t>s_ _ _</a:t>
            </a:r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2351088" y="2205038"/>
            <a:ext cx="4105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2.  </a:t>
            </a:r>
            <a:r>
              <a:rPr lang="en-US" altLang="zh-CN" sz="4400">
                <a:latin typeface="Cataneo BT"/>
              </a:rPr>
              <a:t>c_ _ _</a:t>
            </a: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2351088" y="2924175"/>
            <a:ext cx="3743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3.  </a:t>
            </a:r>
            <a:r>
              <a:rPr lang="en-US" altLang="zh-CN" sz="4400">
                <a:latin typeface="Cataneo BT"/>
              </a:rPr>
              <a:t>f_ _ </a:t>
            </a:r>
          </a:p>
        </p:txBody>
      </p:sp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2424113" y="3716338"/>
            <a:ext cx="3743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4.  </a:t>
            </a:r>
            <a:r>
              <a:rPr lang="en-US" altLang="zh-CN" sz="4400">
                <a:latin typeface="Cataneo BT"/>
              </a:rPr>
              <a:t>r _ _ _</a:t>
            </a:r>
          </a:p>
        </p:txBody>
      </p:sp>
      <p:sp>
        <p:nvSpPr>
          <p:cNvPr id="24584" name="Text Box 9"/>
          <p:cNvSpPr txBox="1">
            <a:spLocks noChangeArrowheads="1"/>
          </p:cNvSpPr>
          <p:nvPr/>
        </p:nvSpPr>
        <p:spPr bwMode="auto">
          <a:xfrm>
            <a:off x="2351088" y="4581525"/>
            <a:ext cx="3743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/>
              <a:t> </a:t>
            </a:r>
            <a:r>
              <a:rPr lang="en-US" altLang="zh-CN" sz="4400"/>
              <a:t>5.  </a:t>
            </a:r>
            <a:r>
              <a:rPr lang="en-US" altLang="zh-CN" sz="4400">
                <a:latin typeface="Cataneo BT"/>
              </a:rPr>
              <a:t>s_ _ _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6888163" y="1341438"/>
            <a:ext cx="1584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0A048A"/>
                </a:solidFill>
              </a:rPr>
              <a:t> </a:t>
            </a:r>
            <a:r>
              <a:rPr lang="en-US" altLang="zh-CN" sz="4400">
                <a:solidFill>
                  <a:srgbClr val="0A048A"/>
                </a:solidFill>
                <a:latin typeface="Cataneo BT"/>
              </a:rPr>
              <a:t>sing</a:t>
            </a: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6888163" y="2205038"/>
            <a:ext cx="1584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chemeClr val="accent2"/>
                </a:solidFill>
              </a:rPr>
              <a:t> </a:t>
            </a:r>
            <a:r>
              <a:rPr lang="en-US" altLang="zh-CN" sz="4400">
                <a:solidFill>
                  <a:srgbClr val="0A048A"/>
                </a:solidFill>
                <a:latin typeface="Cataneo BT"/>
              </a:rPr>
              <a:t>cook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6888163" y="2997200"/>
            <a:ext cx="1584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0A048A"/>
                </a:solidFill>
              </a:rPr>
              <a:t> </a:t>
            </a:r>
            <a:r>
              <a:rPr lang="en-US" altLang="zh-CN" sz="4400">
                <a:solidFill>
                  <a:srgbClr val="0A048A"/>
                </a:solidFill>
                <a:latin typeface="Cataneo BT"/>
              </a:rPr>
              <a:t>fly</a:t>
            </a: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6959600" y="3933825"/>
            <a:ext cx="1584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chemeClr val="accent2"/>
                </a:solidFill>
              </a:rPr>
              <a:t> </a:t>
            </a:r>
            <a:r>
              <a:rPr lang="en-US" altLang="zh-CN" sz="4400">
                <a:solidFill>
                  <a:srgbClr val="0A048A"/>
                </a:solidFill>
                <a:latin typeface="Cataneo BT"/>
              </a:rPr>
              <a:t>read</a:t>
            </a:r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6959600" y="4652963"/>
            <a:ext cx="1584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0A048A"/>
                </a:solidFill>
                <a:latin typeface="Cataneo BT"/>
              </a:rPr>
              <a:t>swim</a:t>
            </a:r>
          </a:p>
        </p:txBody>
      </p:sp>
      <p:sp>
        <p:nvSpPr>
          <p:cNvPr id="63504" name="Text Box 16"/>
          <p:cNvSpPr txBox="1">
            <a:spLocks noChangeArrowheads="1"/>
          </p:cNvSpPr>
          <p:nvPr/>
        </p:nvSpPr>
        <p:spPr bwMode="auto">
          <a:xfrm>
            <a:off x="3792538" y="1412875"/>
            <a:ext cx="647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chemeClr val="accent2"/>
                </a:solidFill>
              </a:rPr>
              <a:t> </a:t>
            </a:r>
            <a:endParaRPr lang="en-US" altLang="zh-CN" sz="4400">
              <a:solidFill>
                <a:srgbClr val="CC0000"/>
              </a:solidFill>
              <a:latin typeface="Cataneo BT"/>
            </a:endParaRPr>
          </a:p>
        </p:txBody>
      </p:sp>
      <p:sp>
        <p:nvSpPr>
          <p:cNvPr id="24591" name="Text Box 31"/>
          <p:cNvSpPr txBox="1">
            <a:spLocks noChangeArrowheads="1"/>
          </p:cNvSpPr>
          <p:nvPr/>
        </p:nvSpPr>
        <p:spPr bwMode="auto">
          <a:xfrm>
            <a:off x="2351088" y="5373688"/>
            <a:ext cx="3743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/>
              <a:t> </a:t>
            </a:r>
            <a:r>
              <a:rPr lang="en-US" altLang="zh-CN" sz="4400"/>
              <a:t>6.  </a:t>
            </a:r>
            <a:r>
              <a:rPr lang="en-US" altLang="zh-CN" sz="4400">
                <a:latin typeface="Cataneo BT"/>
              </a:rPr>
              <a:t>d_ _ _</a:t>
            </a:r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7175500" y="5445125"/>
            <a:ext cx="1512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Cataneo BT"/>
              </a:rPr>
              <a:t>draw</a:t>
            </a:r>
          </a:p>
        </p:txBody>
      </p:sp>
      <p:sp>
        <p:nvSpPr>
          <p:cNvPr id="24593" name="Rectangle 3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840913" y="6281738"/>
            <a:ext cx="8270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BE080C"/>
                </a:solidFill>
                <a:latin typeface="Monotype Corsiva" pitchFamily="66" charset="0"/>
              </a:rPr>
              <a:t>Back</a:t>
            </a:r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8" grpId="0"/>
      <p:bldP spid="63499" grpId="0"/>
      <p:bldP spid="63500" grpId="0"/>
      <p:bldP spid="63501" grpId="0"/>
      <p:bldP spid="63502" grpId="0"/>
      <p:bldP spid="63504" grpId="0"/>
      <p:bldP spid="635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7" descr="00000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2" name="Group 31"/>
          <p:cNvGrpSpPr>
            <a:grpSpLocks/>
          </p:cNvGrpSpPr>
          <p:nvPr/>
        </p:nvGrpSpPr>
        <p:grpSpPr bwMode="auto">
          <a:xfrm>
            <a:off x="2640013" y="762000"/>
            <a:ext cx="1079500" cy="838200"/>
            <a:chOff x="158" y="480"/>
            <a:chExt cx="680" cy="528"/>
          </a:xfrm>
        </p:grpSpPr>
        <p:sp>
          <p:nvSpPr>
            <p:cNvPr id="25633" name="AutoShape 2"/>
            <p:cNvSpPr>
              <a:spLocks noChangeArrowheads="1"/>
            </p:cNvSpPr>
            <p:nvPr/>
          </p:nvSpPr>
          <p:spPr bwMode="auto">
            <a:xfrm>
              <a:off x="158" y="480"/>
              <a:ext cx="635" cy="52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kumimoji="1" lang="zh-CN" altLang="en-US" sz="2400">
                <a:latin typeface="Times New Roman" pitchFamily="18" charset="0"/>
              </a:endParaRPr>
            </a:p>
          </p:txBody>
        </p:sp>
        <p:sp>
          <p:nvSpPr>
            <p:cNvPr id="25634" name="Text Box 8"/>
            <p:cNvSpPr txBox="1">
              <a:spLocks noChangeArrowheads="1"/>
            </p:cNvSpPr>
            <p:nvPr/>
          </p:nvSpPr>
          <p:spPr bwMode="auto">
            <a:xfrm>
              <a:off x="158" y="572"/>
              <a:ext cx="6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>
                  <a:latin typeface="Times New Roman" pitchFamily="18" charset="0"/>
                </a:rPr>
                <a:t>read</a:t>
              </a:r>
            </a:p>
          </p:txBody>
        </p:sp>
      </p:grpSp>
      <p:grpSp>
        <p:nvGrpSpPr>
          <p:cNvPr id="25603" name="Group 32"/>
          <p:cNvGrpSpPr>
            <a:grpSpLocks/>
          </p:cNvGrpSpPr>
          <p:nvPr/>
        </p:nvGrpSpPr>
        <p:grpSpPr bwMode="auto">
          <a:xfrm>
            <a:off x="3719513" y="762000"/>
            <a:ext cx="1439862" cy="838200"/>
            <a:chOff x="1008" y="480"/>
            <a:chExt cx="960" cy="528"/>
          </a:xfrm>
        </p:grpSpPr>
        <p:sp>
          <p:nvSpPr>
            <p:cNvPr id="25631" name="AutoShape 3"/>
            <p:cNvSpPr>
              <a:spLocks noChangeArrowheads="1"/>
            </p:cNvSpPr>
            <p:nvPr/>
          </p:nvSpPr>
          <p:spPr bwMode="auto">
            <a:xfrm>
              <a:off x="1008" y="480"/>
              <a:ext cx="960" cy="528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kumimoji="1" lang="zh-CN" altLang="en-US" sz="2400">
                <a:latin typeface="Times New Roman" pitchFamily="18" charset="0"/>
              </a:endParaRPr>
            </a:p>
          </p:txBody>
        </p:sp>
        <p:sp>
          <p:nvSpPr>
            <p:cNvPr id="25632" name="Text Box 10"/>
            <p:cNvSpPr txBox="1">
              <a:spLocks noChangeArrowheads="1"/>
            </p:cNvSpPr>
            <p:nvPr/>
          </p:nvSpPr>
          <p:spPr bwMode="auto">
            <a:xfrm>
              <a:off x="1104" y="576"/>
              <a:ext cx="76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draw</a:t>
              </a:r>
            </a:p>
          </p:txBody>
        </p:sp>
      </p:grpSp>
      <p:grpSp>
        <p:nvGrpSpPr>
          <p:cNvPr id="25604" name="Group 33"/>
          <p:cNvGrpSpPr>
            <a:grpSpLocks/>
          </p:cNvGrpSpPr>
          <p:nvPr/>
        </p:nvGrpSpPr>
        <p:grpSpPr bwMode="auto">
          <a:xfrm>
            <a:off x="5232400" y="762000"/>
            <a:ext cx="1439863" cy="914400"/>
            <a:chOff x="2064" y="480"/>
            <a:chExt cx="864" cy="576"/>
          </a:xfrm>
        </p:grpSpPr>
        <p:sp>
          <p:nvSpPr>
            <p:cNvPr id="25629" name="AutoShape 4"/>
            <p:cNvSpPr>
              <a:spLocks noChangeArrowheads="1"/>
            </p:cNvSpPr>
            <p:nvPr/>
          </p:nvSpPr>
          <p:spPr bwMode="auto">
            <a:xfrm>
              <a:off x="2064" y="480"/>
              <a:ext cx="864" cy="576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kumimoji="1" lang="zh-CN" altLang="en-US" sz="2400">
                <a:latin typeface="Times New Roman" pitchFamily="18" charset="0"/>
              </a:endParaRPr>
            </a:p>
          </p:txBody>
        </p:sp>
        <p:sp>
          <p:nvSpPr>
            <p:cNvPr id="25630" name="Text Box 11"/>
            <p:cNvSpPr txBox="1">
              <a:spLocks noChangeArrowheads="1"/>
            </p:cNvSpPr>
            <p:nvPr/>
          </p:nvSpPr>
          <p:spPr bwMode="auto">
            <a:xfrm>
              <a:off x="2112" y="576"/>
              <a:ext cx="768" cy="365"/>
            </a:xfrm>
            <a:prstGeom prst="rect">
              <a:avLst/>
            </a:prstGeom>
            <a:solidFill>
              <a:srgbClr val="CC99FF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rgbClr val="000000"/>
                  </a:solidFill>
                  <a:latin typeface="Times New Roman" pitchFamily="18" charset="0"/>
                </a:rPr>
                <a:t>swim</a:t>
              </a:r>
            </a:p>
          </p:txBody>
        </p:sp>
      </p:grpSp>
      <p:grpSp>
        <p:nvGrpSpPr>
          <p:cNvPr id="25605" name="Group 34"/>
          <p:cNvGrpSpPr>
            <a:grpSpLocks/>
          </p:cNvGrpSpPr>
          <p:nvPr/>
        </p:nvGrpSpPr>
        <p:grpSpPr bwMode="auto">
          <a:xfrm>
            <a:off x="6743700" y="762000"/>
            <a:ext cx="1296988" cy="914400"/>
            <a:chOff x="2976" y="480"/>
            <a:chExt cx="864" cy="576"/>
          </a:xfrm>
        </p:grpSpPr>
        <p:sp>
          <p:nvSpPr>
            <p:cNvPr id="25627" name="AutoShape 5"/>
            <p:cNvSpPr>
              <a:spLocks noChangeArrowheads="1"/>
            </p:cNvSpPr>
            <p:nvPr/>
          </p:nvSpPr>
          <p:spPr bwMode="auto">
            <a:xfrm>
              <a:off x="2976" y="480"/>
              <a:ext cx="864" cy="576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kumimoji="1" lang="zh-CN" altLang="en-US" sz="2400">
                <a:latin typeface="Times New Roman" pitchFamily="18" charset="0"/>
              </a:endParaRPr>
            </a:p>
          </p:txBody>
        </p:sp>
        <p:sp>
          <p:nvSpPr>
            <p:cNvPr id="25628" name="Text Box 12"/>
            <p:cNvSpPr txBox="1">
              <a:spLocks noChangeArrowheads="1"/>
            </p:cNvSpPr>
            <p:nvPr/>
          </p:nvSpPr>
          <p:spPr bwMode="auto">
            <a:xfrm>
              <a:off x="3120" y="576"/>
              <a:ext cx="6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sing</a:t>
              </a:r>
            </a:p>
          </p:txBody>
        </p:sp>
      </p:grpSp>
      <p:grpSp>
        <p:nvGrpSpPr>
          <p:cNvPr id="25606" name="Group 35"/>
          <p:cNvGrpSpPr>
            <a:grpSpLocks/>
          </p:cNvGrpSpPr>
          <p:nvPr/>
        </p:nvGrpSpPr>
        <p:grpSpPr bwMode="auto">
          <a:xfrm>
            <a:off x="8112125" y="762000"/>
            <a:ext cx="1368425" cy="914400"/>
            <a:chOff x="3888" y="480"/>
            <a:chExt cx="864" cy="576"/>
          </a:xfrm>
        </p:grpSpPr>
        <p:sp>
          <p:nvSpPr>
            <p:cNvPr id="25625" name="AutoShape 6"/>
            <p:cNvSpPr>
              <a:spLocks noChangeArrowheads="1"/>
            </p:cNvSpPr>
            <p:nvPr/>
          </p:nvSpPr>
          <p:spPr bwMode="auto">
            <a:xfrm>
              <a:off x="3888" y="480"/>
              <a:ext cx="864" cy="576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kumimoji="1" lang="zh-CN" altLang="en-US" sz="2400">
                <a:latin typeface="Times New Roman" pitchFamily="18" charset="0"/>
              </a:endParaRPr>
            </a:p>
          </p:txBody>
        </p:sp>
        <p:sp>
          <p:nvSpPr>
            <p:cNvPr id="25626" name="Text Box 13"/>
            <p:cNvSpPr txBox="1">
              <a:spLocks noChangeArrowheads="1"/>
            </p:cNvSpPr>
            <p:nvPr/>
          </p:nvSpPr>
          <p:spPr bwMode="auto">
            <a:xfrm>
              <a:off x="3984" y="624"/>
              <a:ext cx="6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cook</a:t>
              </a:r>
            </a:p>
          </p:txBody>
        </p:sp>
      </p:grpSp>
      <p:grpSp>
        <p:nvGrpSpPr>
          <p:cNvPr id="25607" name="Group 36"/>
          <p:cNvGrpSpPr>
            <a:grpSpLocks/>
          </p:cNvGrpSpPr>
          <p:nvPr/>
        </p:nvGrpSpPr>
        <p:grpSpPr bwMode="auto">
          <a:xfrm>
            <a:off x="9547225" y="765175"/>
            <a:ext cx="1120775" cy="914400"/>
            <a:chOff x="4896" y="480"/>
            <a:chExt cx="864" cy="576"/>
          </a:xfrm>
        </p:grpSpPr>
        <p:sp>
          <p:nvSpPr>
            <p:cNvPr id="25623" name="AutoShape 7"/>
            <p:cNvSpPr>
              <a:spLocks noChangeArrowheads="1"/>
            </p:cNvSpPr>
            <p:nvPr/>
          </p:nvSpPr>
          <p:spPr bwMode="auto">
            <a:xfrm>
              <a:off x="4896" y="480"/>
              <a:ext cx="864" cy="576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kumimoji="1" lang="zh-CN" altLang="en-US" sz="2400">
                <a:latin typeface="Times New Roman" pitchFamily="18" charset="0"/>
              </a:endParaRPr>
            </a:p>
          </p:txBody>
        </p:sp>
        <p:sp>
          <p:nvSpPr>
            <p:cNvPr id="25624" name="Text Box 14"/>
            <p:cNvSpPr txBox="1">
              <a:spLocks noChangeArrowheads="1"/>
            </p:cNvSpPr>
            <p:nvPr/>
          </p:nvSpPr>
          <p:spPr bwMode="auto">
            <a:xfrm>
              <a:off x="5088" y="624"/>
              <a:ext cx="51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fly</a:t>
              </a:r>
            </a:p>
          </p:txBody>
        </p:sp>
      </p:grpSp>
      <p:sp>
        <p:nvSpPr>
          <p:cNvPr id="25608" name="Text Box 16"/>
          <p:cNvSpPr txBox="1">
            <a:spLocks noChangeArrowheads="1"/>
          </p:cNvSpPr>
          <p:nvPr/>
        </p:nvSpPr>
        <p:spPr bwMode="auto">
          <a:xfrm>
            <a:off x="1524000" y="4038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pic>
        <p:nvPicPr>
          <p:cNvPr id="25609" name="Picture 23" descr="133315144V"/>
          <p:cNvPicPr>
            <a:picLocks noChangeAspect="1" noChangeArrowheads="1"/>
          </p:cNvPicPr>
          <p:nvPr/>
        </p:nvPicPr>
        <p:blipFill>
          <a:blip r:embed="rId10"/>
          <a:srcRect t="17037"/>
          <a:stretch>
            <a:fillRect/>
          </a:stretch>
        </p:blipFill>
        <p:spPr bwMode="auto">
          <a:xfrm>
            <a:off x="4151313" y="3567448"/>
            <a:ext cx="1350962" cy="102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24" descr="50"/>
          <p:cNvPicPr>
            <a:picLocks noChangeAspect="1" noChangeArrowheads="1"/>
          </p:cNvPicPr>
          <p:nvPr/>
        </p:nvPicPr>
        <p:blipFill>
          <a:blip r:embed="rId11"/>
          <a:srcRect t="22854"/>
          <a:stretch>
            <a:fillRect/>
          </a:stretch>
        </p:blipFill>
        <p:spPr bwMode="auto">
          <a:xfrm>
            <a:off x="2784475" y="3631842"/>
            <a:ext cx="1295400" cy="92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25" descr="5178a2ff948c641d5d60080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748838" y="3505200"/>
            <a:ext cx="919162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26" descr="b50ba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56588" y="3505200"/>
            <a:ext cx="1119187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27" descr="u=1652098385,3275384793&amp;fm=0&amp;gp=1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592763" y="3429000"/>
            <a:ext cx="1223962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0556" name="AutoShape 28"/>
          <p:cNvCxnSpPr>
            <a:cxnSpLocks noChangeShapeType="1"/>
          </p:cNvCxnSpPr>
          <p:nvPr/>
        </p:nvCxnSpPr>
        <p:spPr bwMode="auto">
          <a:xfrm flipV="1">
            <a:off x="3432175" y="1676400"/>
            <a:ext cx="2016125" cy="1681163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</p:cxnSp>
      <p:cxnSp>
        <p:nvCxnSpPr>
          <p:cNvPr id="150557" name="AutoShape 29"/>
          <p:cNvCxnSpPr>
            <a:cxnSpLocks noChangeShapeType="1"/>
            <a:endCxn id="25633" idx="2"/>
          </p:cNvCxnSpPr>
          <p:nvPr/>
        </p:nvCxnSpPr>
        <p:spPr bwMode="auto">
          <a:xfrm flipH="1" flipV="1">
            <a:off x="3144838" y="1600200"/>
            <a:ext cx="1438275" cy="1905000"/>
          </a:xfrm>
          <a:prstGeom prst="straightConnector1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cxnSp>
      <p:cxnSp>
        <p:nvCxnSpPr>
          <p:cNvPr id="150558" name="AutoShape 30"/>
          <p:cNvCxnSpPr>
            <a:cxnSpLocks noChangeShapeType="1"/>
          </p:cNvCxnSpPr>
          <p:nvPr/>
        </p:nvCxnSpPr>
        <p:spPr bwMode="auto">
          <a:xfrm>
            <a:off x="6096000" y="41529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50559" name="AutoShape 31"/>
          <p:cNvCxnSpPr>
            <a:cxnSpLocks noChangeShapeType="1"/>
            <a:endCxn id="25625" idx="2"/>
          </p:cNvCxnSpPr>
          <p:nvPr/>
        </p:nvCxnSpPr>
        <p:spPr bwMode="auto">
          <a:xfrm flipV="1">
            <a:off x="5786438" y="1676400"/>
            <a:ext cx="3009900" cy="1828800"/>
          </a:xfrm>
          <a:prstGeom prst="straightConnector1">
            <a:avLst/>
          </a:prstGeom>
          <a:noFill/>
          <a:ln w="44450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150560" name="AutoShape 32"/>
          <p:cNvCxnSpPr>
            <a:cxnSpLocks noChangeShapeType="1"/>
            <a:endCxn id="25631" idx="2"/>
          </p:cNvCxnSpPr>
          <p:nvPr/>
        </p:nvCxnSpPr>
        <p:spPr bwMode="auto">
          <a:xfrm flipH="1" flipV="1">
            <a:off x="4440238" y="1600200"/>
            <a:ext cx="3200400" cy="1949450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150561" name="AutoShape 33"/>
          <p:cNvCxnSpPr>
            <a:cxnSpLocks noChangeShapeType="1"/>
            <a:endCxn id="25623" idx="2"/>
          </p:cNvCxnSpPr>
          <p:nvPr/>
        </p:nvCxnSpPr>
        <p:spPr bwMode="auto">
          <a:xfrm flipV="1">
            <a:off x="8813800" y="1679575"/>
            <a:ext cx="1293813" cy="1828800"/>
          </a:xfrm>
          <a:prstGeom prst="straightConnector1">
            <a:avLst/>
          </a:prstGeom>
          <a:noFill/>
          <a:ln w="44450">
            <a:solidFill>
              <a:srgbClr val="800080"/>
            </a:solidFill>
            <a:miter lim="800000"/>
            <a:headEnd/>
            <a:tailEnd/>
          </a:ln>
        </p:spPr>
      </p:cxnSp>
      <p:cxnSp>
        <p:nvCxnSpPr>
          <p:cNvPr id="150562" name="AutoShape 34"/>
          <p:cNvCxnSpPr>
            <a:cxnSpLocks noChangeShapeType="1"/>
            <a:endCxn id="25627" idx="2"/>
          </p:cNvCxnSpPr>
          <p:nvPr/>
        </p:nvCxnSpPr>
        <p:spPr bwMode="auto">
          <a:xfrm flipH="1" flipV="1">
            <a:off x="7392988" y="1676400"/>
            <a:ext cx="3140075" cy="1828800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</p:cxnSp>
      <p:sp>
        <p:nvSpPr>
          <p:cNvPr id="25621" name="Rectangle 30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9840913" y="6281738"/>
            <a:ext cx="8270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BE080C"/>
                </a:solidFill>
                <a:latin typeface="Monotype Corsiva" pitchFamily="66" charset="0"/>
              </a:rPr>
              <a:t>Back</a:t>
            </a:r>
            <a:endParaRPr lang="zh-CN" altLang="en-US">
              <a:latin typeface="Calibri" pitchFamily="34" charset="0"/>
            </a:endParaRPr>
          </a:p>
        </p:txBody>
      </p:sp>
      <p:pic>
        <p:nvPicPr>
          <p:cNvPr id="25622" name="Picture 3" descr="1a988e79480264042a8d1[1]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043738" y="3492500"/>
            <a:ext cx="1071562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05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05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0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05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0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0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05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 descr="图片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0788" y="-227013"/>
            <a:ext cx="9752012" cy="731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AutoShape 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711450" y="549275"/>
            <a:ext cx="5976938" cy="3240088"/>
          </a:xfrm>
          <a:prstGeom prst="cloudCallout">
            <a:avLst>
              <a:gd name="adj1" fmla="val 26495"/>
              <a:gd name="adj2" fmla="val 58477"/>
            </a:avLst>
          </a:prstGeom>
          <a:solidFill>
            <a:srgbClr val="FFFFFF"/>
          </a:solidFill>
          <a:ln w="762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3600" b="1">
              <a:solidFill>
                <a:srgbClr val="9933FF"/>
              </a:solidFill>
              <a:latin typeface="Calibri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3433763" y="1054100"/>
            <a:ext cx="4318000" cy="2014538"/>
          </a:xfrm>
        </p:spPr>
        <p:txBody>
          <a:bodyPr/>
          <a:lstStyle/>
          <a:p>
            <a:r>
              <a:rPr lang="en-US" altLang="zh-CN" sz="6000" b="1" smtClean="0">
                <a:solidFill>
                  <a:srgbClr val="FF0000"/>
                </a:solidFill>
                <a:latin typeface="Comic Sans MS" pitchFamily="66" charset="0"/>
              </a:rPr>
              <a:t>Thanks for listening !</a:t>
            </a:r>
          </a:p>
        </p:txBody>
      </p:sp>
      <p:pic>
        <p:nvPicPr>
          <p:cNvPr id="52228" name="Picture 5" descr="唱歌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0238" y="4005263"/>
            <a:ext cx="1143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 autoUpdateAnimBg="0"/>
      <p:bldP spid="1741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a70fb0fd90fe28ddfc037f0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04800"/>
            <a:ext cx="381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3" name="Picture 3" descr="4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-457200"/>
            <a:ext cx="25923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5845175" y="2209800"/>
            <a:ext cx="2971800" cy="1600200"/>
          </a:xfrm>
          <a:prstGeom prst="roundRect">
            <a:avLst>
              <a:gd name="adj" fmla="val 16667"/>
            </a:avLst>
          </a:prstGeom>
          <a:solidFill>
            <a:srgbClr val="FFFF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6000">
                <a:solidFill>
                  <a:srgbClr val="0000CC"/>
                </a:solidFill>
                <a:latin typeface="Comic Sans MS" pitchFamily="66" charset="0"/>
              </a:rPr>
              <a:t>fly</a:t>
            </a:r>
          </a:p>
          <a:p>
            <a:pPr algn="ctr"/>
            <a:r>
              <a:rPr lang="zh-CN" altLang="en-US" sz="6000">
                <a:solidFill>
                  <a:srgbClr val="0000CC"/>
                </a:solidFill>
                <a:latin typeface="Comic Sans MS" pitchFamily="66" charset="0"/>
              </a:rPr>
              <a:t>飞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8153400" y="5257800"/>
            <a:ext cx="1327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 sz="4800">
              <a:solidFill>
                <a:srgbClr val="0000C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200862685252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5" descr="rea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5C6E9"/>
              </a:clrFrom>
              <a:clrTo>
                <a:srgbClr val="65C6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5188" y="1341438"/>
            <a:ext cx="26638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6370638" y="2422525"/>
            <a:ext cx="18002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chemeClr val="hlink"/>
                </a:solidFill>
                <a:latin typeface="Calibri" pitchFamily="34" charset="0"/>
              </a:rPr>
              <a:t>read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6096000" y="0"/>
            <a:ext cx="4572000" cy="655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Calibri" pitchFamily="34" charset="0"/>
            </a:endParaRPr>
          </a:p>
        </p:txBody>
      </p:sp>
      <p:sp>
        <p:nvSpPr>
          <p:cNvPr id="16386" name="AutoShape 3"/>
          <p:cNvSpPr>
            <a:spLocks noChangeArrowheads="1"/>
          </p:cNvSpPr>
          <p:nvPr/>
        </p:nvSpPr>
        <p:spPr bwMode="auto">
          <a:xfrm>
            <a:off x="6972300" y="2232025"/>
            <a:ext cx="2819400" cy="1600200"/>
          </a:xfrm>
          <a:prstGeom prst="roundRect">
            <a:avLst>
              <a:gd name="adj" fmla="val 16667"/>
            </a:avLst>
          </a:prstGeom>
          <a:solidFill>
            <a:srgbClr val="FFFF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6000">
                <a:solidFill>
                  <a:srgbClr val="0000CC"/>
                </a:solidFill>
                <a:latin typeface="Comic Sans MS" pitchFamily="66" charset="0"/>
              </a:rPr>
              <a:t>sing</a:t>
            </a:r>
          </a:p>
          <a:p>
            <a:pPr algn="ctr"/>
            <a:r>
              <a:rPr lang="zh-CN" altLang="en-US" sz="6000">
                <a:solidFill>
                  <a:srgbClr val="0000CC"/>
                </a:solidFill>
                <a:latin typeface="Comic Sans MS" pitchFamily="66" charset="0"/>
              </a:rPr>
              <a:t>唱歌</a:t>
            </a:r>
          </a:p>
        </p:txBody>
      </p:sp>
      <p:pic>
        <p:nvPicPr>
          <p:cNvPr id="16387" name="Picture 5" descr="QQ图片201131006115933"/>
          <p:cNvPicPr>
            <a:picLocks noChangeAspect="1" noChangeArrowheads="1"/>
          </p:cNvPicPr>
          <p:nvPr/>
        </p:nvPicPr>
        <p:blipFill>
          <a:blip r:embed="rId3"/>
          <a:srcRect b="3662"/>
          <a:stretch>
            <a:fillRect/>
          </a:stretch>
        </p:blipFill>
        <p:spPr bwMode="auto">
          <a:xfrm>
            <a:off x="1524000" y="0"/>
            <a:ext cx="4448175" cy="660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2"/>
          <p:cNvSpPr>
            <a:spLocks noChangeArrowheads="1"/>
          </p:cNvSpPr>
          <p:nvPr/>
        </p:nvSpPr>
        <p:spPr bwMode="auto">
          <a:xfrm>
            <a:off x="6934200" y="2362200"/>
            <a:ext cx="2819400" cy="1981200"/>
          </a:xfrm>
          <a:prstGeom prst="roundRect">
            <a:avLst>
              <a:gd name="adj" fmla="val 16667"/>
            </a:avLst>
          </a:prstGeom>
          <a:solidFill>
            <a:srgbClr val="FFFF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6000">
                <a:solidFill>
                  <a:srgbClr val="0000CC"/>
                </a:solidFill>
                <a:latin typeface="Comic Sans MS" pitchFamily="66" charset="0"/>
              </a:rPr>
              <a:t>draw</a:t>
            </a:r>
          </a:p>
          <a:p>
            <a:pPr algn="ctr"/>
            <a:r>
              <a:rPr lang="zh-CN" altLang="en-US" sz="5400">
                <a:solidFill>
                  <a:srgbClr val="0000CC"/>
                </a:solidFill>
                <a:latin typeface="Comic Sans MS" pitchFamily="66" charset="0"/>
              </a:rPr>
              <a:t>绘画</a:t>
            </a:r>
          </a:p>
        </p:txBody>
      </p:sp>
      <p:pic>
        <p:nvPicPr>
          <p:cNvPr id="17410" name="Picture 3" descr="1a988e79480264042a8d1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8600"/>
            <a:ext cx="4267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AutoShape 5"/>
          <p:cNvSpPr>
            <a:spLocks noChangeArrowheads="1"/>
          </p:cNvSpPr>
          <p:nvPr/>
        </p:nvSpPr>
        <p:spPr bwMode="auto">
          <a:xfrm>
            <a:off x="6934200" y="2362200"/>
            <a:ext cx="2819400" cy="1981200"/>
          </a:xfrm>
          <a:prstGeom prst="roundRect">
            <a:avLst>
              <a:gd name="adj" fmla="val 16667"/>
            </a:avLst>
          </a:prstGeom>
          <a:solidFill>
            <a:srgbClr val="FFFF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6000">
                <a:solidFill>
                  <a:srgbClr val="0000CC"/>
                </a:solidFill>
                <a:latin typeface="Comic Sans MS" pitchFamily="66" charset="0"/>
              </a:rPr>
              <a:t>draw</a:t>
            </a:r>
          </a:p>
          <a:p>
            <a:pPr algn="ctr"/>
            <a:r>
              <a:rPr lang="zh-CN" altLang="en-US" sz="5400">
                <a:solidFill>
                  <a:srgbClr val="0000CC"/>
                </a:solidFill>
                <a:latin typeface="Comic Sans MS" pitchFamily="66" charset="0"/>
              </a:rPr>
              <a:t>绘画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/>
          <p:cNvSpPr>
            <a:spLocks noChangeArrowheads="1"/>
          </p:cNvSpPr>
          <p:nvPr/>
        </p:nvSpPr>
        <p:spPr bwMode="auto">
          <a:xfrm>
            <a:off x="6767513" y="1955800"/>
            <a:ext cx="2971800" cy="1752600"/>
          </a:xfrm>
          <a:prstGeom prst="roundRect">
            <a:avLst>
              <a:gd name="adj" fmla="val 16667"/>
            </a:avLst>
          </a:prstGeom>
          <a:solidFill>
            <a:srgbClr val="FFFF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6000">
                <a:solidFill>
                  <a:srgbClr val="0000CC"/>
                </a:solidFill>
                <a:latin typeface="Comic Sans MS" pitchFamily="66" charset="0"/>
              </a:rPr>
              <a:t>swim</a:t>
            </a:r>
          </a:p>
          <a:p>
            <a:pPr algn="ctr"/>
            <a:r>
              <a:rPr lang="zh-CN" altLang="en-US" sz="6000">
                <a:solidFill>
                  <a:srgbClr val="0000CC"/>
                </a:solidFill>
                <a:latin typeface="Comic Sans MS" pitchFamily="66" charset="0"/>
              </a:rPr>
              <a:t>游泳</a:t>
            </a:r>
          </a:p>
        </p:txBody>
      </p:sp>
      <p:pic>
        <p:nvPicPr>
          <p:cNvPr id="18434" name="Picture 3" descr="50"/>
          <p:cNvPicPr>
            <a:picLocks noChangeAspect="1" noChangeArrowheads="1"/>
          </p:cNvPicPr>
          <p:nvPr/>
        </p:nvPicPr>
        <p:blipFill>
          <a:blip r:embed="rId3"/>
          <a:srcRect t="21972"/>
          <a:stretch>
            <a:fillRect/>
          </a:stretch>
        </p:blipFill>
        <p:spPr bwMode="auto">
          <a:xfrm>
            <a:off x="1524000" y="566670"/>
            <a:ext cx="4495800" cy="535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200862685252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6337300" y="2276475"/>
            <a:ext cx="3154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chemeClr val="hlink"/>
                </a:solidFill>
                <a:latin typeface="Calibri" pitchFamily="34" charset="0"/>
              </a:rPr>
              <a:t>cook</a:t>
            </a:r>
          </a:p>
        </p:txBody>
      </p:sp>
      <p:pic>
        <p:nvPicPr>
          <p:cNvPr id="19459" name="Picture 6" descr="{A3E58AF9-E46B-45FC-BC92-760605476C20}"/>
          <p:cNvPicPr>
            <a:picLocks noChangeAspect="1" noChangeArrowheads="1"/>
          </p:cNvPicPr>
          <p:nvPr/>
        </p:nvPicPr>
        <p:blipFill>
          <a:blip r:embed="rId4"/>
          <a:srcRect l="28845" r="28845"/>
          <a:stretch>
            <a:fillRect/>
          </a:stretch>
        </p:blipFill>
        <p:spPr bwMode="auto">
          <a:xfrm>
            <a:off x="2647950" y="1058863"/>
            <a:ext cx="2565400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1"/>
          <p:cNvSpPr txBox="1">
            <a:spLocks noChangeArrowheads="1"/>
          </p:cNvSpPr>
          <p:nvPr/>
        </p:nvSpPr>
        <p:spPr bwMode="auto">
          <a:xfrm>
            <a:off x="671513" y="555625"/>
            <a:ext cx="108331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800">
                <a:latin typeface="Calibri" pitchFamily="34" charset="0"/>
              </a:rPr>
              <a:t> fly, fly, I can fly.</a:t>
            </a:r>
          </a:p>
          <a:p>
            <a:pPr algn="ctr">
              <a:lnSpc>
                <a:spcPct val="200000"/>
              </a:lnSpc>
            </a:pPr>
            <a:r>
              <a:rPr lang="en-US" altLang="zh-CN" sz="2800">
                <a:latin typeface="Calibri" pitchFamily="34" charset="0"/>
              </a:rPr>
              <a:t> read, read, I can read.</a:t>
            </a:r>
          </a:p>
          <a:p>
            <a:pPr algn="ctr">
              <a:lnSpc>
                <a:spcPct val="200000"/>
              </a:lnSpc>
            </a:pPr>
            <a:r>
              <a:rPr lang="en-US" altLang="zh-CN" sz="2800">
                <a:latin typeface="Calibri" pitchFamily="34" charset="0"/>
              </a:rPr>
              <a:t> sing, sing, I can sing.</a:t>
            </a:r>
          </a:p>
          <a:p>
            <a:pPr algn="ctr">
              <a:lnSpc>
                <a:spcPct val="200000"/>
              </a:lnSpc>
            </a:pPr>
            <a:r>
              <a:rPr lang="en-US" altLang="zh-CN" sz="2800">
                <a:latin typeface="Calibri" pitchFamily="34" charset="0"/>
              </a:rPr>
              <a:t> draw, draw, I can draw.</a:t>
            </a:r>
          </a:p>
          <a:p>
            <a:pPr algn="ctr">
              <a:lnSpc>
                <a:spcPct val="200000"/>
              </a:lnSpc>
            </a:pPr>
            <a:r>
              <a:rPr lang="en-US" altLang="zh-CN" sz="2800">
                <a:latin typeface="Calibri" pitchFamily="34" charset="0"/>
              </a:rPr>
              <a:t> swim, swim, I can swim.</a:t>
            </a:r>
          </a:p>
          <a:p>
            <a:pPr algn="ctr">
              <a:lnSpc>
                <a:spcPct val="200000"/>
              </a:lnSpc>
            </a:pPr>
            <a:r>
              <a:rPr lang="en-US" altLang="zh-CN" sz="2800">
                <a:latin typeface="Calibri" pitchFamily="34" charset="0"/>
              </a:rPr>
              <a:t> cook, cook, I can cook.</a:t>
            </a:r>
            <a:endParaRPr lang="zh-CN" altLang="en-US" sz="2800">
              <a:latin typeface="Calibri" pitchFamily="34" charset="0"/>
            </a:endParaRPr>
          </a:p>
        </p:txBody>
      </p:sp>
      <p:pic>
        <p:nvPicPr>
          <p:cNvPr id="20482" name="Picture 26" descr="b50ba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25" y="460375"/>
            <a:ext cx="1119188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3" descr="133315144V"/>
          <p:cNvPicPr>
            <a:picLocks noChangeAspect="1" noChangeArrowheads="1"/>
          </p:cNvPicPr>
          <p:nvPr/>
        </p:nvPicPr>
        <p:blipFill>
          <a:blip r:embed="rId4"/>
          <a:srcRect t="16949"/>
          <a:stretch>
            <a:fillRect/>
          </a:stretch>
        </p:blipFill>
        <p:spPr bwMode="auto">
          <a:xfrm>
            <a:off x="3348038" y="1725769"/>
            <a:ext cx="987425" cy="74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5" descr="5178a2ff948c641d5d6008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03625" y="2495550"/>
            <a:ext cx="7493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1a988e79480264042a8d1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9188" y="3314700"/>
            <a:ext cx="6381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4" descr="50"/>
          <p:cNvPicPr>
            <a:picLocks noChangeAspect="1" noChangeArrowheads="1"/>
          </p:cNvPicPr>
          <p:nvPr/>
        </p:nvPicPr>
        <p:blipFill>
          <a:blip r:embed="rId7"/>
          <a:srcRect t="21748"/>
          <a:stretch>
            <a:fillRect/>
          </a:stretch>
        </p:blipFill>
        <p:spPr bwMode="auto">
          <a:xfrm>
            <a:off x="3390900" y="4262906"/>
            <a:ext cx="933450" cy="67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 descr="{A3E58AF9-E46B-45FC-BC92-760605476C20}"/>
          <p:cNvPicPr>
            <a:picLocks noChangeAspect="1" noChangeArrowheads="1"/>
          </p:cNvPicPr>
          <p:nvPr/>
        </p:nvPicPr>
        <p:blipFill>
          <a:blip r:embed="rId8"/>
          <a:srcRect l="28845" r="28845"/>
          <a:stretch>
            <a:fillRect/>
          </a:stretch>
        </p:blipFill>
        <p:spPr bwMode="auto">
          <a:xfrm>
            <a:off x="3340100" y="5030788"/>
            <a:ext cx="1035050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4" name="Picture 14" descr="MCj024072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4338" y="1341438"/>
            <a:ext cx="298926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22" descr="MCj0344191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7713" y="2205038"/>
            <a:ext cx="4321175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1847850" y="0"/>
            <a:ext cx="53276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200" b="1">
                <a:solidFill>
                  <a:srgbClr val="BFB607"/>
                </a:solidFill>
                <a:latin typeface="Comic Sans MS" pitchFamily="66" charset="0"/>
              </a:rPr>
              <a:t>Magic eyes</a:t>
            </a:r>
          </a:p>
        </p:txBody>
      </p:sp>
      <p:pic>
        <p:nvPicPr>
          <p:cNvPr id="45067" name="Picture 12" descr="MCj042697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7713" y="2708275"/>
            <a:ext cx="4211637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14" descr="7e8bde29764a34e798250a0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63975" y="2276475"/>
            <a:ext cx="31686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9" name="Picture 2" descr="81285139175958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3613" y="2420938"/>
            <a:ext cx="3816350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0" name="Picture 4" descr="f767822746a3b2491b896097f201b38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95775" y="2205038"/>
            <a:ext cx="224631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自定义</PresentationFormat>
  <Paragraphs>103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Unit 6   Let’s sing!  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Choose and write</vt:lpstr>
      <vt:lpstr>Guessing game</vt:lpstr>
      <vt:lpstr>幻灯片 13</vt:lpstr>
      <vt:lpstr>Thanks for listening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2016-12-26T01:23:18Z</dcterms:created>
  <dcterms:modified xsi:type="dcterms:W3CDTF">2016-12-26T01:34:58Z</dcterms:modified>
</cp:coreProperties>
</file>