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3685" r:id="rId2"/>
  </p:sldMasterIdLst>
  <p:notesMasterIdLst>
    <p:notesMasterId r:id="rId14"/>
  </p:notesMasterIdLst>
  <p:sldIdLst>
    <p:sldId id="257" r:id="rId3"/>
    <p:sldId id="262" r:id="rId4"/>
    <p:sldId id="259" r:id="rId5"/>
    <p:sldId id="263" r:id="rId6"/>
    <p:sldId id="285" r:id="rId7"/>
    <p:sldId id="284" r:id="rId8"/>
    <p:sldId id="266" r:id="rId9"/>
    <p:sldId id="264" r:id="rId10"/>
    <p:sldId id="260" r:id="rId11"/>
    <p:sldId id="265" r:id="rId12"/>
    <p:sldId id="287" r:id="rId1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7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9CA5ECC0-98BE-4AD2-8436-351E96BF8FEA}" type="datetimeFigureOut">
              <a:rPr lang="zh-CN" altLang="en-US"/>
              <a:pPr>
                <a:defRPr/>
              </a:pPr>
              <a:t>2016-12-29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AF7AFB44-B11D-4823-A269-7BD697E0638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7AFB44-B11D-4823-A269-7BD697E06389}" type="slidenum">
              <a:rPr lang="zh-CN" altLang="en-US" smtClean="0"/>
              <a:pPr>
                <a:defRPr/>
              </a:pPr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7AFB44-B11D-4823-A269-7BD697E06389}" type="slidenum">
              <a:rPr lang="zh-CN" altLang="en-US" smtClean="0"/>
              <a:pPr>
                <a:defRPr/>
              </a:pPr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7AFB44-B11D-4823-A269-7BD697E06389}" type="slidenum">
              <a:rPr lang="zh-CN" altLang="en-US" smtClean="0"/>
              <a:pPr>
                <a:defRPr/>
              </a:pPr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7AFB44-B11D-4823-A269-7BD697E06389}" type="slidenum">
              <a:rPr lang="zh-CN" altLang="en-US" smtClean="0"/>
              <a:pPr>
                <a:defRPr/>
              </a:pPr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1F76A88-C053-4450-BC7F-CF4B22CB10E2}" type="slidenum">
              <a:rPr lang="en-US" altLang="zh-CN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altLang="zh-CN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zh-CN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7AFB44-B11D-4823-A269-7BD697E06389}" type="slidenum">
              <a:rPr lang="zh-CN" altLang="en-US" smtClean="0"/>
              <a:pPr>
                <a:defRPr/>
              </a:pPr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7AFB44-B11D-4823-A269-7BD697E06389}" type="slidenum">
              <a:rPr lang="zh-CN" altLang="en-US" smtClean="0"/>
              <a:pPr>
                <a:defRPr/>
              </a:pPr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7AFB44-B11D-4823-A269-7BD697E06389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7AFB44-B11D-4823-A269-7BD697E06389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7AFB44-B11D-4823-A269-7BD697E06389}" type="slidenum">
              <a:rPr lang="zh-CN" altLang="en-US" smtClean="0"/>
              <a:pPr>
                <a:defRPr/>
              </a:pPr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7AFB44-B11D-4823-A269-7BD697E06389}" type="slidenum">
              <a:rPr lang="zh-CN" altLang="en-US" smtClean="0"/>
              <a:pPr>
                <a:defRPr/>
              </a:pPr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15F3850-9191-4FDC-97BF-FA1004C12E5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528D804-97AD-4414-8B5A-3B74D06C535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6B6E897-C402-4BAA-B22A-3CCA59FC531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390CE9F-FA0A-4F8E-B89C-EF206935849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905BC30-5B93-4EBE-AAAE-DE587432E24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ABA301F-DBC3-4AF6-8D94-982B7B39AE6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B78F6F9-6C7F-4929-8ABF-FFEC7D382B4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157718F-C45B-4F16-AD4F-4F7A346F720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4B4AC9E-BB34-4FA5-9235-B2E197CABCD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4479545-8F03-4D52-AD5D-F879909074A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56C999E-B9BD-44FB-946D-139794D0CA3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38FCD25-11A6-4361-B57C-98264A8E0B2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50DF050-F0D7-479B-99FC-9318B4260EE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A7CC697-DC62-4E85-BCB8-EBEE2209E1E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E096E0B-7F79-44E5-990F-6A77D38F212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A9ED803-3334-448A-81C6-8BFFE3DDF1D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56B3E9B-1433-4E09-B21B-5E2589A967F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8FFFCE6-EA4E-4125-AABB-D79734684C8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41933B2-841E-4C76-920B-C659AEBDB3D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AB95383-7ABC-4A2C-91B7-4AC19974A2C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A6E85B4-014C-4C77-A8D5-91A3FECCC36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24930AB-327E-4724-A057-EF92EA69E14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3F64268-A2FF-475B-8497-FB4FA7397C2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B7890BF-DF18-4E51-832D-BCE1480DA62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000000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fld id="{C0A6FF41-EF15-433C-A411-4C2334B9746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.baidu.com/i?ct=503316480&amp;z=0&amp;tn=baiduimagedetail&amp;word=%BC%AA%CB%FB&amp;in=26200&amp;cl=2&amp;cm=1&amp;sc=0&amp;lm=-1&amp;pn=1&amp;rn=1&amp;di=916664448&amp;ln=2000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gif"/><Relationship Id="rId4" Type="http://schemas.openxmlformats.org/officeDocument/2006/relationships/hyperlink" Target="http://www.3lian.com/gif/DetailView.htm?Detail=http://img4.3lian.com/sucai2/img2/zhi/1.gif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jpeg"/><Relationship Id="rId3" Type="http://schemas.openxmlformats.org/officeDocument/2006/relationships/audio" Target="../media/audio3.wav"/><Relationship Id="rId7" Type="http://schemas.openxmlformats.org/officeDocument/2006/relationships/image" Target="../media/image12.png"/><Relationship Id="rId12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audio" Target="../media/audio1.wav"/><Relationship Id="rId10" Type="http://schemas.openxmlformats.org/officeDocument/2006/relationships/image" Target="../media/image15.png"/><Relationship Id="rId4" Type="http://schemas.openxmlformats.org/officeDocument/2006/relationships/audio" Target="../media/audio4.wav"/><Relationship Id="rId9" Type="http://schemas.openxmlformats.org/officeDocument/2006/relationships/image" Target="../media/image14.jpeg"/><Relationship Id="rId1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5" name="AutoShape 123"/>
          <p:cNvSpPr>
            <a:spLocks noChangeArrowheads="1"/>
          </p:cNvSpPr>
          <p:nvPr/>
        </p:nvSpPr>
        <p:spPr bwMode="auto">
          <a:xfrm>
            <a:off x="1439863" y="3155950"/>
            <a:ext cx="7704137" cy="1281113"/>
          </a:xfrm>
          <a:prstGeom prst="parallelogram">
            <a:avLst>
              <a:gd name="adj" fmla="val 150341"/>
            </a:avLst>
          </a:prstGeom>
          <a:solidFill>
            <a:srgbClr val="B8B1F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194" name="AutoShape 122"/>
          <p:cNvSpPr>
            <a:spLocks noChangeArrowheads="1"/>
          </p:cNvSpPr>
          <p:nvPr/>
        </p:nvSpPr>
        <p:spPr bwMode="auto">
          <a:xfrm>
            <a:off x="1223963" y="3040063"/>
            <a:ext cx="7775575" cy="1279525"/>
          </a:xfrm>
          <a:prstGeom prst="parallelogram">
            <a:avLst>
              <a:gd name="adj" fmla="val 151923"/>
            </a:avLst>
          </a:prstGeom>
          <a:solidFill>
            <a:srgbClr val="D1CDFB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193" name="AutoShape 121"/>
          <p:cNvSpPr>
            <a:spLocks noChangeArrowheads="1"/>
          </p:cNvSpPr>
          <p:nvPr/>
        </p:nvSpPr>
        <p:spPr bwMode="auto">
          <a:xfrm>
            <a:off x="935038" y="2924175"/>
            <a:ext cx="7921625" cy="1279525"/>
          </a:xfrm>
          <a:prstGeom prst="parallelogram">
            <a:avLst>
              <a:gd name="adj" fmla="val 154777"/>
            </a:avLst>
          </a:prstGeom>
          <a:solidFill>
            <a:srgbClr val="E9E7FD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grpSp>
        <p:nvGrpSpPr>
          <p:cNvPr id="2" name="Group 115"/>
          <p:cNvGrpSpPr>
            <a:grpSpLocks/>
          </p:cNvGrpSpPr>
          <p:nvPr/>
        </p:nvGrpSpPr>
        <p:grpSpPr bwMode="auto">
          <a:xfrm>
            <a:off x="1835150" y="3284538"/>
            <a:ext cx="1800225" cy="1728787"/>
            <a:chOff x="2064" y="2523"/>
            <a:chExt cx="681" cy="680"/>
          </a:xfrm>
        </p:grpSpPr>
        <p:sp>
          <p:nvSpPr>
            <p:cNvPr id="41062" name="AutoShape 116"/>
            <p:cNvSpPr>
              <a:spLocks noChangeArrowheads="1"/>
            </p:cNvSpPr>
            <p:nvPr/>
          </p:nvSpPr>
          <p:spPr bwMode="auto">
            <a:xfrm>
              <a:off x="2064" y="2523"/>
              <a:ext cx="681" cy="680"/>
            </a:xfrm>
            <a:custGeom>
              <a:avLst/>
              <a:gdLst>
                <a:gd name="T0" fmla="*/ 341 w 21600"/>
                <a:gd name="T1" fmla="*/ 0 h 21600"/>
                <a:gd name="T2" fmla="*/ 100 w 21600"/>
                <a:gd name="T3" fmla="*/ 100 h 21600"/>
                <a:gd name="T4" fmla="*/ 0 w 21600"/>
                <a:gd name="T5" fmla="*/ 340 h 21600"/>
                <a:gd name="T6" fmla="*/ 100 w 21600"/>
                <a:gd name="T7" fmla="*/ 580 h 21600"/>
                <a:gd name="T8" fmla="*/ 341 w 21600"/>
                <a:gd name="T9" fmla="*/ 680 h 21600"/>
                <a:gd name="T10" fmla="*/ 581 w 21600"/>
                <a:gd name="T11" fmla="*/ 580 h 21600"/>
                <a:gd name="T12" fmla="*/ 681 w 21600"/>
                <a:gd name="T13" fmla="*/ 340 h 21600"/>
                <a:gd name="T14" fmla="*/ 581 w 21600"/>
                <a:gd name="T15" fmla="*/ 10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72 w 21600"/>
                <a:gd name="T25" fmla="*/ 3176 h 21600"/>
                <a:gd name="T26" fmla="*/ 18428 w 21600"/>
                <a:gd name="T27" fmla="*/ 18424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rgbClr val="F9DFF6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63" name="AutoShape 117"/>
            <p:cNvSpPr>
              <a:spLocks noChangeArrowheads="1"/>
            </p:cNvSpPr>
            <p:nvPr/>
          </p:nvSpPr>
          <p:spPr bwMode="auto">
            <a:xfrm>
              <a:off x="2154" y="2614"/>
              <a:ext cx="499" cy="499"/>
            </a:xfrm>
            <a:custGeom>
              <a:avLst/>
              <a:gdLst>
                <a:gd name="T0" fmla="*/ 250 w 21600"/>
                <a:gd name="T1" fmla="*/ 0 h 21600"/>
                <a:gd name="T2" fmla="*/ 73 w 21600"/>
                <a:gd name="T3" fmla="*/ 73 h 21600"/>
                <a:gd name="T4" fmla="*/ 0 w 21600"/>
                <a:gd name="T5" fmla="*/ 250 h 21600"/>
                <a:gd name="T6" fmla="*/ 73 w 21600"/>
                <a:gd name="T7" fmla="*/ 426 h 21600"/>
                <a:gd name="T8" fmla="*/ 250 w 21600"/>
                <a:gd name="T9" fmla="*/ 499 h 21600"/>
                <a:gd name="T10" fmla="*/ 426 w 21600"/>
                <a:gd name="T11" fmla="*/ 426 h 21600"/>
                <a:gd name="T12" fmla="*/ 499 w 21600"/>
                <a:gd name="T13" fmla="*/ 250 h 21600"/>
                <a:gd name="T14" fmla="*/ 426 w 21600"/>
                <a:gd name="T15" fmla="*/ 7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0 w 21600"/>
                <a:gd name="T25" fmla="*/ 3160 h 21600"/>
                <a:gd name="T26" fmla="*/ 18440 w 21600"/>
                <a:gd name="T27" fmla="*/ 1844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rgbClr val="F1ADE9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64" name="AutoShape 118"/>
            <p:cNvSpPr>
              <a:spLocks noChangeArrowheads="1"/>
            </p:cNvSpPr>
            <p:nvPr/>
          </p:nvSpPr>
          <p:spPr bwMode="auto">
            <a:xfrm>
              <a:off x="2245" y="2704"/>
              <a:ext cx="317" cy="318"/>
            </a:xfrm>
            <a:custGeom>
              <a:avLst/>
              <a:gdLst>
                <a:gd name="T0" fmla="*/ 159 w 21600"/>
                <a:gd name="T1" fmla="*/ 0 h 21600"/>
                <a:gd name="T2" fmla="*/ 46 w 21600"/>
                <a:gd name="T3" fmla="*/ 47 h 21600"/>
                <a:gd name="T4" fmla="*/ 0 w 21600"/>
                <a:gd name="T5" fmla="*/ 159 h 21600"/>
                <a:gd name="T6" fmla="*/ 46 w 21600"/>
                <a:gd name="T7" fmla="*/ 271 h 21600"/>
                <a:gd name="T8" fmla="*/ 159 w 21600"/>
                <a:gd name="T9" fmla="*/ 318 h 21600"/>
                <a:gd name="T10" fmla="*/ 271 w 21600"/>
                <a:gd name="T11" fmla="*/ 271 h 21600"/>
                <a:gd name="T12" fmla="*/ 317 w 21600"/>
                <a:gd name="T13" fmla="*/ 159 h 21600"/>
                <a:gd name="T14" fmla="*/ 271 w 21600"/>
                <a:gd name="T15" fmla="*/ 4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34 w 21600"/>
                <a:gd name="T25" fmla="*/ 3192 h 21600"/>
                <a:gd name="T26" fmla="*/ 18466 w 21600"/>
                <a:gd name="T27" fmla="*/ 1840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rgbClr val="F9DFF6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65" name="Oval 119"/>
            <p:cNvSpPr>
              <a:spLocks noChangeArrowheads="1"/>
            </p:cNvSpPr>
            <p:nvPr/>
          </p:nvSpPr>
          <p:spPr bwMode="auto">
            <a:xfrm>
              <a:off x="2291" y="2750"/>
              <a:ext cx="227" cy="227"/>
            </a:xfrm>
            <a:prstGeom prst="ellipse">
              <a:avLst/>
            </a:prstGeom>
            <a:solidFill>
              <a:srgbClr val="FF66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40965" name="Rectangle 2"/>
          <p:cNvSpPr>
            <a:spLocks noChangeArrowheads="1"/>
          </p:cNvSpPr>
          <p:nvPr/>
        </p:nvSpPr>
        <p:spPr bwMode="auto">
          <a:xfrm>
            <a:off x="0" y="5876925"/>
            <a:ext cx="9144000" cy="214313"/>
          </a:xfrm>
          <a:prstGeom prst="rect">
            <a:avLst/>
          </a:prstGeom>
          <a:solidFill>
            <a:srgbClr val="F3FFD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40966" name="Rectangle 3"/>
          <p:cNvSpPr>
            <a:spLocks noChangeArrowheads="1"/>
          </p:cNvSpPr>
          <p:nvPr/>
        </p:nvSpPr>
        <p:spPr bwMode="auto">
          <a:xfrm>
            <a:off x="0" y="6092825"/>
            <a:ext cx="9144000" cy="287338"/>
          </a:xfrm>
          <a:prstGeom prst="rect">
            <a:avLst/>
          </a:prstGeom>
          <a:solidFill>
            <a:srgbClr val="ADEA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40967" name="Rectangle 4"/>
          <p:cNvSpPr>
            <a:spLocks noChangeArrowheads="1"/>
          </p:cNvSpPr>
          <p:nvPr/>
        </p:nvSpPr>
        <p:spPr bwMode="auto">
          <a:xfrm>
            <a:off x="0" y="476250"/>
            <a:ext cx="9144000" cy="288925"/>
          </a:xfrm>
          <a:prstGeom prst="rect">
            <a:avLst/>
          </a:prstGeom>
          <a:solidFill>
            <a:srgbClr val="ADEA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40968" name="Rectangle 5"/>
          <p:cNvSpPr>
            <a:spLocks noChangeArrowheads="1"/>
          </p:cNvSpPr>
          <p:nvPr/>
        </p:nvSpPr>
        <p:spPr bwMode="auto">
          <a:xfrm>
            <a:off x="0" y="765175"/>
            <a:ext cx="9144000" cy="215900"/>
          </a:xfrm>
          <a:prstGeom prst="rect">
            <a:avLst/>
          </a:prstGeom>
          <a:solidFill>
            <a:srgbClr val="F3FFD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40969" name="Rectangle 6"/>
          <p:cNvSpPr>
            <a:spLocks noChangeArrowheads="1"/>
          </p:cNvSpPr>
          <p:nvPr/>
        </p:nvSpPr>
        <p:spPr bwMode="auto">
          <a:xfrm>
            <a:off x="0" y="0"/>
            <a:ext cx="9144000" cy="47625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40970" name="Rectangle 7"/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zh-CN" altLang="zh-CN">
              <a:solidFill>
                <a:srgbClr val="000000"/>
              </a:solidFill>
            </a:endParaRPr>
          </a:p>
        </p:txBody>
      </p:sp>
      <p:grpSp>
        <p:nvGrpSpPr>
          <p:cNvPr id="40971" name="Group 8"/>
          <p:cNvGrpSpPr>
            <a:grpSpLocks/>
          </p:cNvGrpSpPr>
          <p:nvPr/>
        </p:nvGrpSpPr>
        <p:grpSpPr bwMode="auto">
          <a:xfrm>
            <a:off x="5651500" y="188913"/>
            <a:ext cx="431800" cy="431800"/>
            <a:chOff x="2472" y="1888"/>
            <a:chExt cx="681" cy="680"/>
          </a:xfrm>
        </p:grpSpPr>
        <p:sp>
          <p:nvSpPr>
            <p:cNvPr id="41058" name="AutoShape 9"/>
            <p:cNvSpPr>
              <a:spLocks noChangeArrowheads="1"/>
            </p:cNvSpPr>
            <p:nvPr/>
          </p:nvSpPr>
          <p:spPr bwMode="auto">
            <a:xfrm>
              <a:off x="2472" y="1888"/>
              <a:ext cx="681" cy="680"/>
            </a:xfrm>
            <a:custGeom>
              <a:avLst/>
              <a:gdLst>
                <a:gd name="T0" fmla="*/ 341 w 21600"/>
                <a:gd name="T1" fmla="*/ 0 h 21600"/>
                <a:gd name="T2" fmla="*/ 100 w 21600"/>
                <a:gd name="T3" fmla="*/ 100 h 21600"/>
                <a:gd name="T4" fmla="*/ 0 w 21600"/>
                <a:gd name="T5" fmla="*/ 340 h 21600"/>
                <a:gd name="T6" fmla="*/ 100 w 21600"/>
                <a:gd name="T7" fmla="*/ 580 h 21600"/>
                <a:gd name="T8" fmla="*/ 341 w 21600"/>
                <a:gd name="T9" fmla="*/ 680 h 21600"/>
                <a:gd name="T10" fmla="*/ 581 w 21600"/>
                <a:gd name="T11" fmla="*/ 580 h 21600"/>
                <a:gd name="T12" fmla="*/ 681 w 21600"/>
                <a:gd name="T13" fmla="*/ 340 h 21600"/>
                <a:gd name="T14" fmla="*/ 581 w 21600"/>
                <a:gd name="T15" fmla="*/ 10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72 w 21600"/>
                <a:gd name="T25" fmla="*/ 3176 h 21600"/>
                <a:gd name="T26" fmla="*/ 18428 w 21600"/>
                <a:gd name="T27" fmla="*/ 18424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59" name="AutoShape 10"/>
            <p:cNvSpPr>
              <a:spLocks noChangeArrowheads="1"/>
            </p:cNvSpPr>
            <p:nvPr/>
          </p:nvSpPr>
          <p:spPr bwMode="auto">
            <a:xfrm>
              <a:off x="2562" y="1979"/>
              <a:ext cx="499" cy="499"/>
            </a:xfrm>
            <a:custGeom>
              <a:avLst/>
              <a:gdLst>
                <a:gd name="T0" fmla="*/ 250 w 21600"/>
                <a:gd name="T1" fmla="*/ 0 h 21600"/>
                <a:gd name="T2" fmla="*/ 73 w 21600"/>
                <a:gd name="T3" fmla="*/ 73 h 21600"/>
                <a:gd name="T4" fmla="*/ 0 w 21600"/>
                <a:gd name="T5" fmla="*/ 250 h 21600"/>
                <a:gd name="T6" fmla="*/ 73 w 21600"/>
                <a:gd name="T7" fmla="*/ 426 h 21600"/>
                <a:gd name="T8" fmla="*/ 250 w 21600"/>
                <a:gd name="T9" fmla="*/ 499 h 21600"/>
                <a:gd name="T10" fmla="*/ 426 w 21600"/>
                <a:gd name="T11" fmla="*/ 426 h 21600"/>
                <a:gd name="T12" fmla="*/ 499 w 21600"/>
                <a:gd name="T13" fmla="*/ 250 h 21600"/>
                <a:gd name="T14" fmla="*/ 426 w 21600"/>
                <a:gd name="T15" fmla="*/ 7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0 w 21600"/>
                <a:gd name="T25" fmla="*/ 3160 h 21600"/>
                <a:gd name="T26" fmla="*/ 18440 w 21600"/>
                <a:gd name="T27" fmla="*/ 1844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60" name="AutoShape 11"/>
            <p:cNvSpPr>
              <a:spLocks noChangeArrowheads="1"/>
            </p:cNvSpPr>
            <p:nvPr/>
          </p:nvSpPr>
          <p:spPr bwMode="auto">
            <a:xfrm>
              <a:off x="2653" y="2069"/>
              <a:ext cx="317" cy="318"/>
            </a:xfrm>
            <a:custGeom>
              <a:avLst/>
              <a:gdLst>
                <a:gd name="T0" fmla="*/ 159 w 21600"/>
                <a:gd name="T1" fmla="*/ 0 h 21600"/>
                <a:gd name="T2" fmla="*/ 46 w 21600"/>
                <a:gd name="T3" fmla="*/ 47 h 21600"/>
                <a:gd name="T4" fmla="*/ 0 w 21600"/>
                <a:gd name="T5" fmla="*/ 159 h 21600"/>
                <a:gd name="T6" fmla="*/ 46 w 21600"/>
                <a:gd name="T7" fmla="*/ 271 h 21600"/>
                <a:gd name="T8" fmla="*/ 159 w 21600"/>
                <a:gd name="T9" fmla="*/ 318 h 21600"/>
                <a:gd name="T10" fmla="*/ 271 w 21600"/>
                <a:gd name="T11" fmla="*/ 271 h 21600"/>
                <a:gd name="T12" fmla="*/ 317 w 21600"/>
                <a:gd name="T13" fmla="*/ 159 h 21600"/>
                <a:gd name="T14" fmla="*/ 271 w 21600"/>
                <a:gd name="T15" fmla="*/ 4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34 w 21600"/>
                <a:gd name="T25" fmla="*/ 3192 h 21600"/>
                <a:gd name="T26" fmla="*/ 18466 w 21600"/>
                <a:gd name="T27" fmla="*/ 1840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61" name="Oval 12"/>
            <p:cNvSpPr>
              <a:spLocks noChangeArrowheads="1"/>
            </p:cNvSpPr>
            <p:nvPr/>
          </p:nvSpPr>
          <p:spPr bwMode="auto">
            <a:xfrm>
              <a:off x="2699" y="2115"/>
              <a:ext cx="227" cy="227"/>
            </a:xfrm>
            <a:prstGeom prst="ellipse">
              <a:avLst/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0" y="1785938"/>
            <a:ext cx="2232025" cy="2089150"/>
            <a:chOff x="2472" y="1888"/>
            <a:chExt cx="681" cy="680"/>
          </a:xfrm>
        </p:grpSpPr>
        <p:sp>
          <p:nvSpPr>
            <p:cNvPr id="41054" name="AutoShape 19"/>
            <p:cNvSpPr>
              <a:spLocks noChangeArrowheads="1"/>
            </p:cNvSpPr>
            <p:nvPr/>
          </p:nvSpPr>
          <p:spPr bwMode="auto">
            <a:xfrm>
              <a:off x="2472" y="1888"/>
              <a:ext cx="681" cy="680"/>
            </a:xfrm>
            <a:custGeom>
              <a:avLst/>
              <a:gdLst>
                <a:gd name="T0" fmla="*/ 341 w 21600"/>
                <a:gd name="T1" fmla="*/ 0 h 21600"/>
                <a:gd name="T2" fmla="*/ 100 w 21600"/>
                <a:gd name="T3" fmla="*/ 100 h 21600"/>
                <a:gd name="T4" fmla="*/ 0 w 21600"/>
                <a:gd name="T5" fmla="*/ 340 h 21600"/>
                <a:gd name="T6" fmla="*/ 100 w 21600"/>
                <a:gd name="T7" fmla="*/ 580 h 21600"/>
                <a:gd name="T8" fmla="*/ 341 w 21600"/>
                <a:gd name="T9" fmla="*/ 680 h 21600"/>
                <a:gd name="T10" fmla="*/ 581 w 21600"/>
                <a:gd name="T11" fmla="*/ 580 h 21600"/>
                <a:gd name="T12" fmla="*/ 681 w 21600"/>
                <a:gd name="T13" fmla="*/ 340 h 21600"/>
                <a:gd name="T14" fmla="*/ 581 w 21600"/>
                <a:gd name="T15" fmla="*/ 10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72 w 21600"/>
                <a:gd name="T25" fmla="*/ 3176 h 21600"/>
                <a:gd name="T26" fmla="*/ 18428 w 21600"/>
                <a:gd name="T27" fmla="*/ 18424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55" name="AutoShape 20"/>
            <p:cNvSpPr>
              <a:spLocks noChangeArrowheads="1"/>
            </p:cNvSpPr>
            <p:nvPr/>
          </p:nvSpPr>
          <p:spPr bwMode="auto">
            <a:xfrm>
              <a:off x="2562" y="1979"/>
              <a:ext cx="499" cy="499"/>
            </a:xfrm>
            <a:custGeom>
              <a:avLst/>
              <a:gdLst>
                <a:gd name="T0" fmla="*/ 250 w 21600"/>
                <a:gd name="T1" fmla="*/ 0 h 21600"/>
                <a:gd name="T2" fmla="*/ 73 w 21600"/>
                <a:gd name="T3" fmla="*/ 73 h 21600"/>
                <a:gd name="T4" fmla="*/ 0 w 21600"/>
                <a:gd name="T5" fmla="*/ 250 h 21600"/>
                <a:gd name="T6" fmla="*/ 73 w 21600"/>
                <a:gd name="T7" fmla="*/ 426 h 21600"/>
                <a:gd name="T8" fmla="*/ 250 w 21600"/>
                <a:gd name="T9" fmla="*/ 499 h 21600"/>
                <a:gd name="T10" fmla="*/ 426 w 21600"/>
                <a:gd name="T11" fmla="*/ 426 h 21600"/>
                <a:gd name="T12" fmla="*/ 499 w 21600"/>
                <a:gd name="T13" fmla="*/ 250 h 21600"/>
                <a:gd name="T14" fmla="*/ 426 w 21600"/>
                <a:gd name="T15" fmla="*/ 7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0 w 21600"/>
                <a:gd name="T25" fmla="*/ 3160 h 21600"/>
                <a:gd name="T26" fmla="*/ 18440 w 21600"/>
                <a:gd name="T27" fmla="*/ 1844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56" name="AutoShape 21"/>
            <p:cNvSpPr>
              <a:spLocks noChangeArrowheads="1"/>
            </p:cNvSpPr>
            <p:nvPr/>
          </p:nvSpPr>
          <p:spPr bwMode="auto">
            <a:xfrm>
              <a:off x="2653" y="2069"/>
              <a:ext cx="317" cy="318"/>
            </a:xfrm>
            <a:custGeom>
              <a:avLst/>
              <a:gdLst>
                <a:gd name="T0" fmla="*/ 159 w 21600"/>
                <a:gd name="T1" fmla="*/ 0 h 21600"/>
                <a:gd name="T2" fmla="*/ 46 w 21600"/>
                <a:gd name="T3" fmla="*/ 47 h 21600"/>
                <a:gd name="T4" fmla="*/ 0 w 21600"/>
                <a:gd name="T5" fmla="*/ 159 h 21600"/>
                <a:gd name="T6" fmla="*/ 46 w 21600"/>
                <a:gd name="T7" fmla="*/ 271 h 21600"/>
                <a:gd name="T8" fmla="*/ 159 w 21600"/>
                <a:gd name="T9" fmla="*/ 318 h 21600"/>
                <a:gd name="T10" fmla="*/ 271 w 21600"/>
                <a:gd name="T11" fmla="*/ 271 h 21600"/>
                <a:gd name="T12" fmla="*/ 317 w 21600"/>
                <a:gd name="T13" fmla="*/ 159 h 21600"/>
                <a:gd name="T14" fmla="*/ 271 w 21600"/>
                <a:gd name="T15" fmla="*/ 4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34 w 21600"/>
                <a:gd name="T25" fmla="*/ 3192 h 21600"/>
                <a:gd name="T26" fmla="*/ 18466 w 21600"/>
                <a:gd name="T27" fmla="*/ 1840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57" name="Oval 22"/>
            <p:cNvSpPr>
              <a:spLocks noChangeArrowheads="1"/>
            </p:cNvSpPr>
            <p:nvPr/>
          </p:nvSpPr>
          <p:spPr bwMode="auto">
            <a:xfrm>
              <a:off x="2699" y="2115"/>
              <a:ext cx="227" cy="227"/>
            </a:xfrm>
            <a:prstGeom prst="ellipse">
              <a:avLst/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5" name="Group 28"/>
          <p:cNvGrpSpPr>
            <a:grpSpLocks/>
          </p:cNvGrpSpPr>
          <p:nvPr/>
        </p:nvGrpSpPr>
        <p:grpSpPr bwMode="auto">
          <a:xfrm>
            <a:off x="0" y="5300663"/>
            <a:ext cx="827088" cy="792162"/>
            <a:chOff x="2472" y="1888"/>
            <a:chExt cx="681" cy="680"/>
          </a:xfrm>
        </p:grpSpPr>
        <p:sp>
          <p:nvSpPr>
            <p:cNvPr id="41050" name="AutoShape 29"/>
            <p:cNvSpPr>
              <a:spLocks noChangeArrowheads="1"/>
            </p:cNvSpPr>
            <p:nvPr/>
          </p:nvSpPr>
          <p:spPr bwMode="auto">
            <a:xfrm>
              <a:off x="2472" y="1888"/>
              <a:ext cx="681" cy="680"/>
            </a:xfrm>
            <a:custGeom>
              <a:avLst/>
              <a:gdLst>
                <a:gd name="T0" fmla="*/ 341 w 21600"/>
                <a:gd name="T1" fmla="*/ 0 h 21600"/>
                <a:gd name="T2" fmla="*/ 100 w 21600"/>
                <a:gd name="T3" fmla="*/ 100 h 21600"/>
                <a:gd name="T4" fmla="*/ 0 w 21600"/>
                <a:gd name="T5" fmla="*/ 340 h 21600"/>
                <a:gd name="T6" fmla="*/ 100 w 21600"/>
                <a:gd name="T7" fmla="*/ 580 h 21600"/>
                <a:gd name="T8" fmla="*/ 341 w 21600"/>
                <a:gd name="T9" fmla="*/ 680 h 21600"/>
                <a:gd name="T10" fmla="*/ 581 w 21600"/>
                <a:gd name="T11" fmla="*/ 580 h 21600"/>
                <a:gd name="T12" fmla="*/ 681 w 21600"/>
                <a:gd name="T13" fmla="*/ 340 h 21600"/>
                <a:gd name="T14" fmla="*/ 581 w 21600"/>
                <a:gd name="T15" fmla="*/ 10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72 w 21600"/>
                <a:gd name="T25" fmla="*/ 3176 h 21600"/>
                <a:gd name="T26" fmla="*/ 18428 w 21600"/>
                <a:gd name="T27" fmla="*/ 18424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rgbClr val="EAEAEA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51" name="AutoShape 30"/>
            <p:cNvSpPr>
              <a:spLocks noChangeArrowheads="1"/>
            </p:cNvSpPr>
            <p:nvPr/>
          </p:nvSpPr>
          <p:spPr bwMode="auto">
            <a:xfrm>
              <a:off x="2562" y="1979"/>
              <a:ext cx="499" cy="499"/>
            </a:xfrm>
            <a:custGeom>
              <a:avLst/>
              <a:gdLst>
                <a:gd name="T0" fmla="*/ 250 w 21600"/>
                <a:gd name="T1" fmla="*/ 0 h 21600"/>
                <a:gd name="T2" fmla="*/ 73 w 21600"/>
                <a:gd name="T3" fmla="*/ 73 h 21600"/>
                <a:gd name="T4" fmla="*/ 0 w 21600"/>
                <a:gd name="T5" fmla="*/ 250 h 21600"/>
                <a:gd name="T6" fmla="*/ 73 w 21600"/>
                <a:gd name="T7" fmla="*/ 426 h 21600"/>
                <a:gd name="T8" fmla="*/ 250 w 21600"/>
                <a:gd name="T9" fmla="*/ 499 h 21600"/>
                <a:gd name="T10" fmla="*/ 426 w 21600"/>
                <a:gd name="T11" fmla="*/ 426 h 21600"/>
                <a:gd name="T12" fmla="*/ 499 w 21600"/>
                <a:gd name="T13" fmla="*/ 250 h 21600"/>
                <a:gd name="T14" fmla="*/ 426 w 21600"/>
                <a:gd name="T15" fmla="*/ 7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0 w 21600"/>
                <a:gd name="T25" fmla="*/ 3160 h 21600"/>
                <a:gd name="T26" fmla="*/ 18440 w 21600"/>
                <a:gd name="T27" fmla="*/ 1844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solidFill>
                <a:srgbClr val="EAEAEA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52" name="AutoShape 31"/>
            <p:cNvSpPr>
              <a:spLocks noChangeArrowheads="1"/>
            </p:cNvSpPr>
            <p:nvPr/>
          </p:nvSpPr>
          <p:spPr bwMode="auto">
            <a:xfrm>
              <a:off x="2653" y="2069"/>
              <a:ext cx="317" cy="318"/>
            </a:xfrm>
            <a:custGeom>
              <a:avLst/>
              <a:gdLst>
                <a:gd name="T0" fmla="*/ 159 w 21600"/>
                <a:gd name="T1" fmla="*/ 0 h 21600"/>
                <a:gd name="T2" fmla="*/ 46 w 21600"/>
                <a:gd name="T3" fmla="*/ 47 h 21600"/>
                <a:gd name="T4" fmla="*/ 0 w 21600"/>
                <a:gd name="T5" fmla="*/ 159 h 21600"/>
                <a:gd name="T6" fmla="*/ 46 w 21600"/>
                <a:gd name="T7" fmla="*/ 271 h 21600"/>
                <a:gd name="T8" fmla="*/ 159 w 21600"/>
                <a:gd name="T9" fmla="*/ 318 h 21600"/>
                <a:gd name="T10" fmla="*/ 271 w 21600"/>
                <a:gd name="T11" fmla="*/ 271 h 21600"/>
                <a:gd name="T12" fmla="*/ 317 w 21600"/>
                <a:gd name="T13" fmla="*/ 159 h 21600"/>
                <a:gd name="T14" fmla="*/ 271 w 21600"/>
                <a:gd name="T15" fmla="*/ 4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34 w 21600"/>
                <a:gd name="T25" fmla="*/ 3192 h 21600"/>
                <a:gd name="T26" fmla="*/ 18466 w 21600"/>
                <a:gd name="T27" fmla="*/ 1840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rgbClr val="EAEAEA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53" name="Oval 32"/>
            <p:cNvSpPr>
              <a:spLocks noChangeArrowheads="1"/>
            </p:cNvSpPr>
            <p:nvPr/>
          </p:nvSpPr>
          <p:spPr bwMode="auto">
            <a:xfrm>
              <a:off x="2699" y="2115"/>
              <a:ext cx="227" cy="227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rgbClr val="EAEAEA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0974" name="Group 33"/>
          <p:cNvGrpSpPr>
            <a:grpSpLocks/>
          </p:cNvGrpSpPr>
          <p:nvPr/>
        </p:nvGrpSpPr>
        <p:grpSpPr bwMode="auto">
          <a:xfrm>
            <a:off x="7524750" y="333375"/>
            <a:ext cx="792163" cy="790575"/>
            <a:chOff x="2472" y="1888"/>
            <a:chExt cx="681" cy="680"/>
          </a:xfrm>
        </p:grpSpPr>
        <p:sp>
          <p:nvSpPr>
            <p:cNvPr id="41046" name="AutoShape 34"/>
            <p:cNvSpPr>
              <a:spLocks noChangeArrowheads="1"/>
            </p:cNvSpPr>
            <p:nvPr/>
          </p:nvSpPr>
          <p:spPr bwMode="auto">
            <a:xfrm>
              <a:off x="2472" y="1888"/>
              <a:ext cx="681" cy="680"/>
            </a:xfrm>
            <a:custGeom>
              <a:avLst/>
              <a:gdLst>
                <a:gd name="T0" fmla="*/ 341 w 21600"/>
                <a:gd name="T1" fmla="*/ 0 h 21600"/>
                <a:gd name="T2" fmla="*/ 100 w 21600"/>
                <a:gd name="T3" fmla="*/ 100 h 21600"/>
                <a:gd name="T4" fmla="*/ 0 w 21600"/>
                <a:gd name="T5" fmla="*/ 340 h 21600"/>
                <a:gd name="T6" fmla="*/ 100 w 21600"/>
                <a:gd name="T7" fmla="*/ 580 h 21600"/>
                <a:gd name="T8" fmla="*/ 341 w 21600"/>
                <a:gd name="T9" fmla="*/ 680 h 21600"/>
                <a:gd name="T10" fmla="*/ 581 w 21600"/>
                <a:gd name="T11" fmla="*/ 580 h 21600"/>
                <a:gd name="T12" fmla="*/ 681 w 21600"/>
                <a:gd name="T13" fmla="*/ 340 h 21600"/>
                <a:gd name="T14" fmla="*/ 581 w 21600"/>
                <a:gd name="T15" fmla="*/ 10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72 w 21600"/>
                <a:gd name="T25" fmla="*/ 3176 h 21600"/>
                <a:gd name="T26" fmla="*/ 18428 w 21600"/>
                <a:gd name="T27" fmla="*/ 18424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47" name="AutoShape 35"/>
            <p:cNvSpPr>
              <a:spLocks noChangeArrowheads="1"/>
            </p:cNvSpPr>
            <p:nvPr/>
          </p:nvSpPr>
          <p:spPr bwMode="auto">
            <a:xfrm>
              <a:off x="2562" y="1979"/>
              <a:ext cx="499" cy="499"/>
            </a:xfrm>
            <a:custGeom>
              <a:avLst/>
              <a:gdLst>
                <a:gd name="T0" fmla="*/ 250 w 21600"/>
                <a:gd name="T1" fmla="*/ 0 h 21600"/>
                <a:gd name="T2" fmla="*/ 73 w 21600"/>
                <a:gd name="T3" fmla="*/ 73 h 21600"/>
                <a:gd name="T4" fmla="*/ 0 w 21600"/>
                <a:gd name="T5" fmla="*/ 250 h 21600"/>
                <a:gd name="T6" fmla="*/ 73 w 21600"/>
                <a:gd name="T7" fmla="*/ 426 h 21600"/>
                <a:gd name="T8" fmla="*/ 250 w 21600"/>
                <a:gd name="T9" fmla="*/ 499 h 21600"/>
                <a:gd name="T10" fmla="*/ 426 w 21600"/>
                <a:gd name="T11" fmla="*/ 426 h 21600"/>
                <a:gd name="T12" fmla="*/ 499 w 21600"/>
                <a:gd name="T13" fmla="*/ 250 h 21600"/>
                <a:gd name="T14" fmla="*/ 426 w 21600"/>
                <a:gd name="T15" fmla="*/ 7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0 w 21600"/>
                <a:gd name="T25" fmla="*/ 3160 h 21600"/>
                <a:gd name="T26" fmla="*/ 18440 w 21600"/>
                <a:gd name="T27" fmla="*/ 1844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48" name="AutoShape 36"/>
            <p:cNvSpPr>
              <a:spLocks noChangeArrowheads="1"/>
            </p:cNvSpPr>
            <p:nvPr/>
          </p:nvSpPr>
          <p:spPr bwMode="auto">
            <a:xfrm>
              <a:off x="2653" y="2069"/>
              <a:ext cx="317" cy="318"/>
            </a:xfrm>
            <a:custGeom>
              <a:avLst/>
              <a:gdLst>
                <a:gd name="T0" fmla="*/ 159 w 21600"/>
                <a:gd name="T1" fmla="*/ 0 h 21600"/>
                <a:gd name="T2" fmla="*/ 46 w 21600"/>
                <a:gd name="T3" fmla="*/ 47 h 21600"/>
                <a:gd name="T4" fmla="*/ 0 w 21600"/>
                <a:gd name="T5" fmla="*/ 159 h 21600"/>
                <a:gd name="T6" fmla="*/ 46 w 21600"/>
                <a:gd name="T7" fmla="*/ 271 h 21600"/>
                <a:gd name="T8" fmla="*/ 159 w 21600"/>
                <a:gd name="T9" fmla="*/ 318 h 21600"/>
                <a:gd name="T10" fmla="*/ 271 w 21600"/>
                <a:gd name="T11" fmla="*/ 271 h 21600"/>
                <a:gd name="T12" fmla="*/ 317 w 21600"/>
                <a:gd name="T13" fmla="*/ 159 h 21600"/>
                <a:gd name="T14" fmla="*/ 271 w 21600"/>
                <a:gd name="T15" fmla="*/ 4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34 w 21600"/>
                <a:gd name="T25" fmla="*/ 3192 h 21600"/>
                <a:gd name="T26" fmla="*/ 18466 w 21600"/>
                <a:gd name="T27" fmla="*/ 1840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49" name="Oval 37"/>
            <p:cNvSpPr>
              <a:spLocks noChangeArrowheads="1"/>
            </p:cNvSpPr>
            <p:nvPr/>
          </p:nvSpPr>
          <p:spPr bwMode="auto">
            <a:xfrm>
              <a:off x="2699" y="2115"/>
              <a:ext cx="227" cy="227"/>
            </a:xfrm>
            <a:prstGeom prst="ellipse">
              <a:avLst/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0975" name="Group 38"/>
          <p:cNvGrpSpPr>
            <a:grpSpLocks/>
          </p:cNvGrpSpPr>
          <p:nvPr/>
        </p:nvGrpSpPr>
        <p:grpSpPr bwMode="auto">
          <a:xfrm>
            <a:off x="7740650" y="1052513"/>
            <a:ext cx="1008063" cy="1008062"/>
            <a:chOff x="2472" y="1888"/>
            <a:chExt cx="681" cy="680"/>
          </a:xfrm>
        </p:grpSpPr>
        <p:sp>
          <p:nvSpPr>
            <p:cNvPr id="41042" name="AutoShape 39"/>
            <p:cNvSpPr>
              <a:spLocks noChangeArrowheads="1"/>
            </p:cNvSpPr>
            <p:nvPr/>
          </p:nvSpPr>
          <p:spPr bwMode="auto">
            <a:xfrm>
              <a:off x="2472" y="1888"/>
              <a:ext cx="681" cy="680"/>
            </a:xfrm>
            <a:custGeom>
              <a:avLst/>
              <a:gdLst>
                <a:gd name="T0" fmla="*/ 341 w 21600"/>
                <a:gd name="T1" fmla="*/ 0 h 21600"/>
                <a:gd name="T2" fmla="*/ 100 w 21600"/>
                <a:gd name="T3" fmla="*/ 100 h 21600"/>
                <a:gd name="T4" fmla="*/ 0 w 21600"/>
                <a:gd name="T5" fmla="*/ 340 h 21600"/>
                <a:gd name="T6" fmla="*/ 100 w 21600"/>
                <a:gd name="T7" fmla="*/ 580 h 21600"/>
                <a:gd name="T8" fmla="*/ 341 w 21600"/>
                <a:gd name="T9" fmla="*/ 680 h 21600"/>
                <a:gd name="T10" fmla="*/ 581 w 21600"/>
                <a:gd name="T11" fmla="*/ 580 h 21600"/>
                <a:gd name="T12" fmla="*/ 681 w 21600"/>
                <a:gd name="T13" fmla="*/ 340 h 21600"/>
                <a:gd name="T14" fmla="*/ 581 w 21600"/>
                <a:gd name="T15" fmla="*/ 10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72 w 21600"/>
                <a:gd name="T25" fmla="*/ 3176 h 21600"/>
                <a:gd name="T26" fmla="*/ 18428 w 21600"/>
                <a:gd name="T27" fmla="*/ 18424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rgbClr val="EAEAEA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43" name="AutoShape 40"/>
            <p:cNvSpPr>
              <a:spLocks noChangeArrowheads="1"/>
            </p:cNvSpPr>
            <p:nvPr/>
          </p:nvSpPr>
          <p:spPr bwMode="auto">
            <a:xfrm>
              <a:off x="2562" y="1979"/>
              <a:ext cx="499" cy="499"/>
            </a:xfrm>
            <a:custGeom>
              <a:avLst/>
              <a:gdLst>
                <a:gd name="T0" fmla="*/ 250 w 21600"/>
                <a:gd name="T1" fmla="*/ 0 h 21600"/>
                <a:gd name="T2" fmla="*/ 73 w 21600"/>
                <a:gd name="T3" fmla="*/ 73 h 21600"/>
                <a:gd name="T4" fmla="*/ 0 w 21600"/>
                <a:gd name="T5" fmla="*/ 250 h 21600"/>
                <a:gd name="T6" fmla="*/ 73 w 21600"/>
                <a:gd name="T7" fmla="*/ 426 h 21600"/>
                <a:gd name="T8" fmla="*/ 250 w 21600"/>
                <a:gd name="T9" fmla="*/ 499 h 21600"/>
                <a:gd name="T10" fmla="*/ 426 w 21600"/>
                <a:gd name="T11" fmla="*/ 426 h 21600"/>
                <a:gd name="T12" fmla="*/ 499 w 21600"/>
                <a:gd name="T13" fmla="*/ 250 h 21600"/>
                <a:gd name="T14" fmla="*/ 426 w 21600"/>
                <a:gd name="T15" fmla="*/ 7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0 w 21600"/>
                <a:gd name="T25" fmla="*/ 3160 h 21600"/>
                <a:gd name="T26" fmla="*/ 18440 w 21600"/>
                <a:gd name="T27" fmla="*/ 1844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solidFill>
                <a:srgbClr val="EAEAEA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44" name="AutoShape 41"/>
            <p:cNvSpPr>
              <a:spLocks noChangeArrowheads="1"/>
            </p:cNvSpPr>
            <p:nvPr/>
          </p:nvSpPr>
          <p:spPr bwMode="auto">
            <a:xfrm>
              <a:off x="2653" y="2069"/>
              <a:ext cx="317" cy="318"/>
            </a:xfrm>
            <a:custGeom>
              <a:avLst/>
              <a:gdLst>
                <a:gd name="T0" fmla="*/ 159 w 21600"/>
                <a:gd name="T1" fmla="*/ 0 h 21600"/>
                <a:gd name="T2" fmla="*/ 46 w 21600"/>
                <a:gd name="T3" fmla="*/ 47 h 21600"/>
                <a:gd name="T4" fmla="*/ 0 w 21600"/>
                <a:gd name="T5" fmla="*/ 159 h 21600"/>
                <a:gd name="T6" fmla="*/ 46 w 21600"/>
                <a:gd name="T7" fmla="*/ 271 h 21600"/>
                <a:gd name="T8" fmla="*/ 159 w 21600"/>
                <a:gd name="T9" fmla="*/ 318 h 21600"/>
                <a:gd name="T10" fmla="*/ 271 w 21600"/>
                <a:gd name="T11" fmla="*/ 271 h 21600"/>
                <a:gd name="T12" fmla="*/ 317 w 21600"/>
                <a:gd name="T13" fmla="*/ 159 h 21600"/>
                <a:gd name="T14" fmla="*/ 271 w 21600"/>
                <a:gd name="T15" fmla="*/ 4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34 w 21600"/>
                <a:gd name="T25" fmla="*/ 3192 h 21600"/>
                <a:gd name="T26" fmla="*/ 18466 w 21600"/>
                <a:gd name="T27" fmla="*/ 1840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rgbClr val="EAEAEA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45" name="Oval 42"/>
            <p:cNvSpPr>
              <a:spLocks noChangeArrowheads="1"/>
            </p:cNvSpPr>
            <p:nvPr/>
          </p:nvSpPr>
          <p:spPr bwMode="auto">
            <a:xfrm>
              <a:off x="2699" y="2115"/>
              <a:ext cx="227" cy="227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rgbClr val="EAEAEA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8" name="Group 43"/>
          <p:cNvGrpSpPr>
            <a:grpSpLocks/>
          </p:cNvGrpSpPr>
          <p:nvPr/>
        </p:nvGrpSpPr>
        <p:grpSpPr bwMode="auto">
          <a:xfrm>
            <a:off x="7308850" y="765175"/>
            <a:ext cx="792163" cy="792163"/>
            <a:chOff x="2472" y="1888"/>
            <a:chExt cx="681" cy="680"/>
          </a:xfrm>
        </p:grpSpPr>
        <p:sp>
          <p:nvSpPr>
            <p:cNvPr id="41038" name="AutoShape 44"/>
            <p:cNvSpPr>
              <a:spLocks noChangeArrowheads="1"/>
            </p:cNvSpPr>
            <p:nvPr/>
          </p:nvSpPr>
          <p:spPr bwMode="auto">
            <a:xfrm>
              <a:off x="2472" y="1888"/>
              <a:ext cx="681" cy="680"/>
            </a:xfrm>
            <a:custGeom>
              <a:avLst/>
              <a:gdLst>
                <a:gd name="T0" fmla="*/ 341 w 21600"/>
                <a:gd name="T1" fmla="*/ 0 h 21600"/>
                <a:gd name="T2" fmla="*/ 100 w 21600"/>
                <a:gd name="T3" fmla="*/ 100 h 21600"/>
                <a:gd name="T4" fmla="*/ 0 w 21600"/>
                <a:gd name="T5" fmla="*/ 340 h 21600"/>
                <a:gd name="T6" fmla="*/ 100 w 21600"/>
                <a:gd name="T7" fmla="*/ 580 h 21600"/>
                <a:gd name="T8" fmla="*/ 341 w 21600"/>
                <a:gd name="T9" fmla="*/ 680 h 21600"/>
                <a:gd name="T10" fmla="*/ 581 w 21600"/>
                <a:gd name="T11" fmla="*/ 580 h 21600"/>
                <a:gd name="T12" fmla="*/ 681 w 21600"/>
                <a:gd name="T13" fmla="*/ 340 h 21600"/>
                <a:gd name="T14" fmla="*/ 581 w 21600"/>
                <a:gd name="T15" fmla="*/ 10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72 w 21600"/>
                <a:gd name="T25" fmla="*/ 3176 h 21600"/>
                <a:gd name="T26" fmla="*/ 18428 w 21600"/>
                <a:gd name="T27" fmla="*/ 18424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rgbClr val="EAEAEA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39" name="AutoShape 45"/>
            <p:cNvSpPr>
              <a:spLocks noChangeArrowheads="1"/>
            </p:cNvSpPr>
            <p:nvPr/>
          </p:nvSpPr>
          <p:spPr bwMode="auto">
            <a:xfrm>
              <a:off x="2562" y="1979"/>
              <a:ext cx="499" cy="499"/>
            </a:xfrm>
            <a:custGeom>
              <a:avLst/>
              <a:gdLst>
                <a:gd name="T0" fmla="*/ 250 w 21600"/>
                <a:gd name="T1" fmla="*/ 0 h 21600"/>
                <a:gd name="T2" fmla="*/ 73 w 21600"/>
                <a:gd name="T3" fmla="*/ 73 h 21600"/>
                <a:gd name="T4" fmla="*/ 0 w 21600"/>
                <a:gd name="T5" fmla="*/ 250 h 21600"/>
                <a:gd name="T6" fmla="*/ 73 w 21600"/>
                <a:gd name="T7" fmla="*/ 426 h 21600"/>
                <a:gd name="T8" fmla="*/ 250 w 21600"/>
                <a:gd name="T9" fmla="*/ 499 h 21600"/>
                <a:gd name="T10" fmla="*/ 426 w 21600"/>
                <a:gd name="T11" fmla="*/ 426 h 21600"/>
                <a:gd name="T12" fmla="*/ 499 w 21600"/>
                <a:gd name="T13" fmla="*/ 250 h 21600"/>
                <a:gd name="T14" fmla="*/ 426 w 21600"/>
                <a:gd name="T15" fmla="*/ 7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0 w 21600"/>
                <a:gd name="T25" fmla="*/ 3160 h 21600"/>
                <a:gd name="T26" fmla="*/ 18440 w 21600"/>
                <a:gd name="T27" fmla="*/ 1844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solidFill>
                <a:srgbClr val="EAEAEA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40" name="AutoShape 46"/>
            <p:cNvSpPr>
              <a:spLocks noChangeArrowheads="1"/>
            </p:cNvSpPr>
            <p:nvPr/>
          </p:nvSpPr>
          <p:spPr bwMode="auto">
            <a:xfrm>
              <a:off x="2653" y="2069"/>
              <a:ext cx="317" cy="318"/>
            </a:xfrm>
            <a:custGeom>
              <a:avLst/>
              <a:gdLst>
                <a:gd name="T0" fmla="*/ 159 w 21600"/>
                <a:gd name="T1" fmla="*/ 0 h 21600"/>
                <a:gd name="T2" fmla="*/ 46 w 21600"/>
                <a:gd name="T3" fmla="*/ 47 h 21600"/>
                <a:gd name="T4" fmla="*/ 0 w 21600"/>
                <a:gd name="T5" fmla="*/ 159 h 21600"/>
                <a:gd name="T6" fmla="*/ 46 w 21600"/>
                <a:gd name="T7" fmla="*/ 271 h 21600"/>
                <a:gd name="T8" fmla="*/ 159 w 21600"/>
                <a:gd name="T9" fmla="*/ 318 h 21600"/>
                <a:gd name="T10" fmla="*/ 271 w 21600"/>
                <a:gd name="T11" fmla="*/ 271 h 21600"/>
                <a:gd name="T12" fmla="*/ 317 w 21600"/>
                <a:gd name="T13" fmla="*/ 159 h 21600"/>
                <a:gd name="T14" fmla="*/ 271 w 21600"/>
                <a:gd name="T15" fmla="*/ 4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34 w 21600"/>
                <a:gd name="T25" fmla="*/ 3192 h 21600"/>
                <a:gd name="T26" fmla="*/ 18466 w 21600"/>
                <a:gd name="T27" fmla="*/ 1840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rgbClr val="EAEAEA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41" name="Oval 47"/>
            <p:cNvSpPr>
              <a:spLocks noChangeArrowheads="1"/>
            </p:cNvSpPr>
            <p:nvPr/>
          </p:nvSpPr>
          <p:spPr bwMode="auto">
            <a:xfrm>
              <a:off x="2699" y="2115"/>
              <a:ext cx="227" cy="227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rgbClr val="EAEAEA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9" name="Group 53"/>
          <p:cNvGrpSpPr>
            <a:grpSpLocks/>
          </p:cNvGrpSpPr>
          <p:nvPr/>
        </p:nvGrpSpPr>
        <p:grpSpPr bwMode="auto">
          <a:xfrm>
            <a:off x="0" y="4365625"/>
            <a:ext cx="576263" cy="576263"/>
            <a:chOff x="2064" y="2523"/>
            <a:chExt cx="681" cy="680"/>
          </a:xfrm>
        </p:grpSpPr>
        <p:sp>
          <p:nvSpPr>
            <p:cNvPr id="41034" name="AutoShape 54"/>
            <p:cNvSpPr>
              <a:spLocks noChangeArrowheads="1"/>
            </p:cNvSpPr>
            <p:nvPr/>
          </p:nvSpPr>
          <p:spPr bwMode="auto">
            <a:xfrm>
              <a:off x="2064" y="2523"/>
              <a:ext cx="681" cy="680"/>
            </a:xfrm>
            <a:custGeom>
              <a:avLst/>
              <a:gdLst>
                <a:gd name="T0" fmla="*/ 341 w 21600"/>
                <a:gd name="T1" fmla="*/ 0 h 21600"/>
                <a:gd name="T2" fmla="*/ 100 w 21600"/>
                <a:gd name="T3" fmla="*/ 100 h 21600"/>
                <a:gd name="T4" fmla="*/ 0 w 21600"/>
                <a:gd name="T5" fmla="*/ 340 h 21600"/>
                <a:gd name="T6" fmla="*/ 100 w 21600"/>
                <a:gd name="T7" fmla="*/ 580 h 21600"/>
                <a:gd name="T8" fmla="*/ 341 w 21600"/>
                <a:gd name="T9" fmla="*/ 680 h 21600"/>
                <a:gd name="T10" fmla="*/ 581 w 21600"/>
                <a:gd name="T11" fmla="*/ 580 h 21600"/>
                <a:gd name="T12" fmla="*/ 681 w 21600"/>
                <a:gd name="T13" fmla="*/ 340 h 21600"/>
                <a:gd name="T14" fmla="*/ 581 w 21600"/>
                <a:gd name="T15" fmla="*/ 10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72 w 21600"/>
                <a:gd name="T25" fmla="*/ 3176 h 21600"/>
                <a:gd name="T26" fmla="*/ 18428 w 21600"/>
                <a:gd name="T27" fmla="*/ 18424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rgbClr val="F9DFF6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35" name="AutoShape 55"/>
            <p:cNvSpPr>
              <a:spLocks noChangeArrowheads="1"/>
            </p:cNvSpPr>
            <p:nvPr/>
          </p:nvSpPr>
          <p:spPr bwMode="auto">
            <a:xfrm>
              <a:off x="2154" y="2614"/>
              <a:ext cx="499" cy="499"/>
            </a:xfrm>
            <a:custGeom>
              <a:avLst/>
              <a:gdLst>
                <a:gd name="T0" fmla="*/ 250 w 21600"/>
                <a:gd name="T1" fmla="*/ 0 h 21600"/>
                <a:gd name="T2" fmla="*/ 73 w 21600"/>
                <a:gd name="T3" fmla="*/ 73 h 21600"/>
                <a:gd name="T4" fmla="*/ 0 w 21600"/>
                <a:gd name="T5" fmla="*/ 250 h 21600"/>
                <a:gd name="T6" fmla="*/ 73 w 21600"/>
                <a:gd name="T7" fmla="*/ 426 h 21600"/>
                <a:gd name="T8" fmla="*/ 250 w 21600"/>
                <a:gd name="T9" fmla="*/ 499 h 21600"/>
                <a:gd name="T10" fmla="*/ 426 w 21600"/>
                <a:gd name="T11" fmla="*/ 426 h 21600"/>
                <a:gd name="T12" fmla="*/ 499 w 21600"/>
                <a:gd name="T13" fmla="*/ 250 h 21600"/>
                <a:gd name="T14" fmla="*/ 426 w 21600"/>
                <a:gd name="T15" fmla="*/ 7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0 w 21600"/>
                <a:gd name="T25" fmla="*/ 3160 h 21600"/>
                <a:gd name="T26" fmla="*/ 18440 w 21600"/>
                <a:gd name="T27" fmla="*/ 1844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rgbClr val="F1ADE9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36" name="AutoShape 56"/>
            <p:cNvSpPr>
              <a:spLocks noChangeArrowheads="1"/>
            </p:cNvSpPr>
            <p:nvPr/>
          </p:nvSpPr>
          <p:spPr bwMode="auto">
            <a:xfrm>
              <a:off x="2245" y="2704"/>
              <a:ext cx="317" cy="318"/>
            </a:xfrm>
            <a:custGeom>
              <a:avLst/>
              <a:gdLst>
                <a:gd name="T0" fmla="*/ 159 w 21600"/>
                <a:gd name="T1" fmla="*/ 0 h 21600"/>
                <a:gd name="T2" fmla="*/ 46 w 21600"/>
                <a:gd name="T3" fmla="*/ 47 h 21600"/>
                <a:gd name="T4" fmla="*/ 0 w 21600"/>
                <a:gd name="T5" fmla="*/ 159 h 21600"/>
                <a:gd name="T6" fmla="*/ 46 w 21600"/>
                <a:gd name="T7" fmla="*/ 271 h 21600"/>
                <a:gd name="T8" fmla="*/ 159 w 21600"/>
                <a:gd name="T9" fmla="*/ 318 h 21600"/>
                <a:gd name="T10" fmla="*/ 271 w 21600"/>
                <a:gd name="T11" fmla="*/ 271 h 21600"/>
                <a:gd name="T12" fmla="*/ 317 w 21600"/>
                <a:gd name="T13" fmla="*/ 159 h 21600"/>
                <a:gd name="T14" fmla="*/ 271 w 21600"/>
                <a:gd name="T15" fmla="*/ 4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34 w 21600"/>
                <a:gd name="T25" fmla="*/ 3192 h 21600"/>
                <a:gd name="T26" fmla="*/ 18466 w 21600"/>
                <a:gd name="T27" fmla="*/ 1840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rgbClr val="F9DFF6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37" name="Oval 57"/>
            <p:cNvSpPr>
              <a:spLocks noChangeArrowheads="1"/>
            </p:cNvSpPr>
            <p:nvPr/>
          </p:nvSpPr>
          <p:spPr bwMode="auto">
            <a:xfrm>
              <a:off x="2291" y="2750"/>
              <a:ext cx="227" cy="227"/>
            </a:xfrm>
            <a:prstGeom prst="ellipse">
              <a:avLst/>
            </a:prstGeom>
            <a:solidFill>
              <a:srgbClr val="FF66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0978" name="Group 63"/>
          <p:cNvGrpSpPr>
            <a:grpSpLocks/>
          </p:cNvGrpSpPr>
          <p:nvPr/>
        </p:nvGrpSpPr>
        <p:grpSpPr bwMode="auto">
          <a:xfrm>
            <a:off x="468313" y="5949950"/>
            <a:ext cx="287337" cy="288925"/>
            <a:chOff x="2064" y="2523"/>
            <a:chExt cx="681" cy="680"/>
          </a:xfrm>
        </p:grpSpPr>
        <p:sp>
          <p:nvSpPr>
            <p:cNvPr id="41030" name="AutoShape 64"/>
            <p:cNvSpPr>
              <a:spLocks noChangeArrowheads="1"/>
            </p:cNvSpPr>
            <p:nvPr/>
          </p:nvSpPr>
          <p:spPr bwMode="auto">
            <a:xfrm>
              <a:off x="2064" y="2523"/>
              <a:ext cx="681" cy="680"/>
            </a:xfrm>
            <a:custGeom>
              <a:avLst/>
              <a:gdLst>
                <a:gd name="T0" fmla="*/ 341 w 21600"/>
                <a:gd name="T1" fmla="*/ 0 h 21600"/>
                <a:gd name="T2" fmla="*/ 100 w 21600"/>
                <a:gd name="T3" fmla="*/ 100 h 21600"/>
                <a:gd name="T4" fmla="*/ 0 w 21600"/>
                <a:gd name="T5" fmla="*/ 340 h 21600"/>
                <a:gd name="T6" fmla="*/ 100 w 21600"/>
                <a:gd name="T7" fmla="*/ 580 h 21600"/>
                <a:gd name="T8" fmla="*/ 341 w 21600"/>
                <a:gd name="T9" fmla="*/ 680 h 21600"/>
                <a:gd name="T10" fmla="*/ 581 w 21600"/>
                <a:gd name="T11" fmla="*/ 580 h 21600"/>
                <a:gd name="T12" fmla="*/ 681 w 21600"/>
                <a:gd name="T13" fmla="*/ 340 h 21600"/>
                <a:gd name="T14" fmla="*/ 581 w 21600"/>
                <a:gd name="T15" fmla="*/ 10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72 w 21600"/>
                <a:gd name="T25" fmla="*/ 3176 h 21600"/>
                <a:gd name="T26" fmla="*/ 18428 w 21600"/>
                <a:gd name="T27" fmla="*/ 18424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rgbClr val="F9DFF6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31" name="AutoShape 65"/>
            <p:cNvSpPr>
              <a:spLocks noChangeArrowheads="1"/>
            </p:cNvSpPr>
            <p:nvPr/>
          </p:nvSpPr>
          <p:spPr bwMode="auto">
            <a:xfrm>
              <a:off x="2154" y="2614"/>
              <a:ext cx="499" cy="499"/>
            </a:xfrm>
            <a:custGeom>
              <a:avLst/>
              <a:gdLst>
                <a:gd name="T0" fmla="*/ 250 w 21600"/>
                <a:gd name="T1" fmla="*/ 0 h 21600"/>
                <a:gd name="T2" fmla="*/ 73 w 21600"/>
                <a:gd name="T3" fmla="*/ 73 h 21600"/>
                <a:gd name="T4" fmla="*/ 0 w 21600"/>
                <a:gd name="T5" fmla="*/ 250 h 21600"/>
                <a:gd name="T6" fmla="*/ 73 w 21600"/>
                <a:gd name="T7" fmla="*/ 426 h 21600"/>
                <a:gd name="T8" fmla="*/ 250 w 21600"/>
                <a:gd name="T9" fmla="*/ 499 h 21600"/>
                <a:gd name="T10" fmla="*/ 426 w 21600"/>
                <a:gd name="T11" fmla="*/ 426 h 21600"/>
                <a:gd name="T12" fmla="*/ 499 w 21600"/>
                <a:gd name="T13" fmla="*/ 250 h 21600"/>
                <a:gd name="T14" fmla="*/ 426 w 21600"/>
                <a:gd name="T15" fmla="*/ 7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0 w 21600"/>
                <a:gd name="T25" fmla="*/ 3160 h 21600"/>
                <a:gd name="T26" fmla="*/ 18440 w 21600"/>
                <a:gd name="T27" fmla="*/ 1844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rgbClr val="F1ADE9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32" name="AutoShape 66"/>
            <p:cNvSpPr>
              <a:spLocks noChangeArrowheads="1"/>
            </p:cNvSpPr>
            <p:nvPr/>
          </p:nvSpPr>
          <p:spPr bwMode="auto">
            <a:xfrm>
              <a:off x="2245" y="2704"/>
              <a:ext cx="317" cy="318"/>
            </a:xfrm>
            <a:custGeom>
              <a:avLst/>
              <a:gdLst>
                <a:gd name="T0" fmla="*/ 159 w 21600"/>
                <a:gd name="T1" fmla="*/ 0 h 21600"/>
                <a:gd name="T2" fmla="*/ 46 w 21600"/>
                <a:gd name="T3" fmla="*/ 47 h 21600"/>
                <a:gd name="T4" fmla="*/ 0 w 21600"/>
                <a:gd name="T5" fmla="*/ 159 h 21600"/>
                <a:gd name="T6" fmla="*/ 46 w 21600"/>
                <a:gd name="T7" fmla="*/ 271 h 21600"/>
                <a:gd name="T8" fmla="*/ 159 w 21600"/>
                <a:gd name="T9" fmla="*/ 318 h 21600"/>
                <a:gd name="T10" fmla="*/ 271 w 21600"/>
                <a:gd name="T11" fmla="*/ 271 h 21600"/>
                <a:gd name="T12" fmla="*/ 317 w 21600"/>
                <a:gd name="T13" fmla="*/ 159 h 21600"/>
                <a:gd name="T14" fmla="*/ 271 w 21600"/>
                <a:gd name="T15" fmla="*/ 4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34 w 21600"/>
                <a:gd name="T25" fmla="*/ 3192 h 21600"/>
                <a:gd name="T26" fmla="*/ 18466 w 21600"/>
                <a:gd name="T27" fmla="*/ 1840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rgbClr val="F9DFF6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33" name="Oval 67"/>
            <p:cNvSpPr>
              <a:spLocks noChangeArrowheads="1"/>
            </p:cNvSpPr>
            <p:nvPr/>
          </p:nvSpPr>
          <p:spPr bwMode="auto">
            <a:xfrm>
              <a:off x="2291" y="2750"/>
              <a:ext cx="227" cy="227"/>
            </a:xfrm>
            <a:prstGeom prst="ellipse">
              <a:avLst/>
            </a:prstGeom>
            <a:solidFill>
              <a:srgbClr val="FF66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11" name="Group 68"/>
          <p:cNvGrpSpPr>
            <a:grpSpLocks/>
          </p:cNvGrpSpPr>
          <p:nvPr/>
        </p:nvGrpSpPr>
        <p:grpSpPr bwMode="auto">
          <a:xfrm>
            <a:off x="8604250" y="404813"/>
            <a:ext cx="287338" cy="288925"/>
            <a:chOff x="2064" y="2523"/>
            <a:chExt cx="681" cy="680"/>
          </a:xfrm>
        </p:grpSpPr>
        <p:sp>
          <p:nvSpPr>
            <p:cNvPr id="41026" name="AutoShape 69"/>
            <p:cNvSpPr>
              <a:spLocks noChangeArrowheads="1"/>
            </p:cNvSpPr>
            <p:nvPr/>
          </p:nvSpPr>
          <p:spPr bwMode="auto">
            <a:xfrm>
              <a:off x="2064" y="2523"/>
              <a:ext cx="681" cy="680"/>
            </a:xfrm>
            <a:custGeom>
              <a:avLst/>
              <a:gdLst>
                <a:gd name="T0" fmla="*/ 341 w 21600"/>
                <a:gd name="T1" fmla="*/ 0 h 21600"/>
                <a:gd name="T2" fmla="*/ 100 w 21600"/>
                <a:gd name="T3" fmla="*/ 100 h 21600"/>
                <a:gd name="T4" fmla="*/ 0 w 21600"/>
                <a:gd name="T5" fmla="*/ 340 h 21600"/>
                <a:gd name="T6" fmla="*/ 100 w 21600"/>
                <a:gd name="T7" fmla="*/ 580 h 21600"/>
                <a:gd name="T8" fmla="*/ 341 w 21600"/>
                <a:gd name="T9" fmla="*/ 680 h 21600"/>
                <a:gd name="T10" fmla="*/ 581 w 21600"/>
                <a:gd name="T11" fmla="*/ 580 h 21600"/>
                <a:gd name="T12" fmla="*/ 681 w 21600"/>
                <a:gd name="T13" fmla="*/ 340 h 21600"/>
                <a:gd name="T14" fmla="*/ 581 w 21600"/>
                <a:gd name="T15" fmla="*/ 10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72 w 21600"/>
                <a:gd name="T25" fmla="*/ 3176 h 21600"/>
                <a:gd name="T26" fmla="*/ 18428 w 21600"/>
                <a:gd name="T27" fmla="*/ 18424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rgbClr val="F9DFF6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27" name="AutoShape 70"/>
            <p:cNvSpPr>
              <a:spLocks noChangeArrowheads="1"/>
            </p:cNvSpPr>
            <p:nvPr/>
          </p:nvSpPr>
          <p:spPr bwMode="auto">
            <a:xfrm>
              <a:off x="2154" y="2614"/>
              <a:ext cx="499" cy="499"/>
            </a:xfrm>
            <a:custGeom>
              <a:avLst/>
              <a:gdLst>
                <a:gd name="T0" fmla="*/ 250 w 21600"/>
                <a:gd name="T1" fmla="*/ 0 h 21600"/>
                <a:gd name="T2" fmla="*/ 73 w 21600"/>
                <a:gd name="T3" fmla="*/ 73 h 21600"/>
                <a:gd name="T4" fmla="*/ 0 w 21600"/>
                <a:gd name="T5" fmla="*/ 250 h 21600"/>
                <a:gd name="T6" fmla="*/ 73 w 21600"/>
                <a:gd name="T7" fmla="*/ 426 h 21600"/>
                <a:gd name="T8" fmla="*/ 250 w 21600"/>
                <a:gd name="T9" fmla="*/ 499 h 21600"/>
                <a:gd name="T10" fmla="*/ 426 w 21600"/>
                <a:gd name="T11" fmla="*/ 426 h 21600"/>
                <a:gd name="T12" fmla="*/ 499 w 21600"/>
                <a:gd name="T13" fmla="*/ 250 h 21600"/>
                <a:gd name="T14" fmla="*/ 426 w 21600"/>
                <a:gd name="T15" fmla="*/ 7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0 w 21600"/>
                <a:gd name="T25" fmla="*/ 3160 h 21600"/>
                <a:gd name="T26" fmla="*/ 18440 w 21600"/>
                <a:gd name="T27" fmla="*/ 1844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rgbClr val="F1ADE9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28" name="AutoShape 71"/>
            <p:cNvSpPr>
              <a:spLocks noChangeArrowheads="1"/>
            </p:cNvSpPr>
            <p:nvPr/>
          </p:nvSpPr>
          <p:spPr bwMode="auto">
            <a:xfrm>
              <a:off x="2245" y="2704"/>
              <a:ext cx="317" cy="318"/>
            </a:xfrm>
            <a:custGeom>
              <a:avLst/>
              <a:gdLst>
                <a:gd name="T0" fmla="*/ 159 w 21600"/>
                <a:gd name="T1" fmla="*/ 0 h 21600"/>
                <a:gd name="T2" fmla="*/ 46 w 21600"/>
                <a:gd name="T3" fmla="*/ 47 h 21600"/>
                <a:gd name="T4" fmla="*/ 0 w 21600"/>
                <a:gd name="T5" fmla="*/ 159 h 21600"/>
                <a:gd name="T6" fmla="*/ 46 w 21600"/>
                <a:gd name="T7" fmla="*/ 271 h 21600"/>
                <a:gd name="T8" fmla="*/ 159 w 21600"/>
                <a:gd name="T9" fmla="*/ 318 h 21600"/>
                <a:gd name="T10" fmla="*/ 271 w 21600"/>
                <a:gd name="T11" fmla="*/ 271 h 21600"/>
                <a:gd name="T12" fmla="*/ 317 w 21600"/>
                <a:gd name="T13" fmla="*/ 159 h 21600"/>
                <a:gd name="T14" fmla="*/ 271 w 21600"/>
                <a:gd name="T15" fmla="*/ 4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34 w 21600"/>
                <a:gd name="T25" fmla="*/ 3192 h 21600"/>
                <a:gd name="T26" fmla="*/ 18466 w 21600"/>
                <a:gd name="T27" fmla="*/ 1840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rgbClr val="F9DFF6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29" name="Oval 72"/>
            <p:cNvSpPr>
              <a:spLocks noChangeArrowheads="1"/>
            </p:cNvSpPr>
            <p:nvPr/>
          </p:nvSpPr>
          <p:spPr bwMode="auto">
            <a:xfrm>
              <a:off x="2291" y="2750"/>
              <a:ext cx="227" cy="227"/>
            </a:xfrm>
            <a:prstGeom prst="ellipse">
              <a:avLst/>
            </a:prstGeom>
            <a:solidFill>
              <a:srgbClr val="FF66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0980" name="Group 73"/>
          <p:cNvGrpSpPr>
            <a:grpSpLocks/>
          </p:cNvGrpSpPr>
          <p:nvPr/>
        </p:nvGrpSpPr>
        <p:grpSpPr bwMode="auto">
          <a:xfrm>
            <a:off x="1042988" y="4941888"/>
            <a:ext cx="215900" cy="215900"/>
            <a:chOff x="2472" y="1888"/>
            <a:chExt cx="681" cy="680"/>
          </a:xfrm>
        </p:grpSpPr>
        <p:sp>
          <p:nvSpPr>
            <p:cNvPr id="41022" name="AutoShape 74"/>
            <p:cNvSpPr>
              <a:spLocks noChangeArrowheads="1"/>
            </p:cNvSpPr>
            <p:nvPr/>
          </p:nvSpPr>
          <p:spPr bwMode="auto">
            <a:xfrm>
              <a:off x="2472" y="1888"/>
              <a:ext cx="681" cy="680"/>
            </a:xfrm>
            <a:custGeom>
              <a:avLst/>
              <a:gdLst>
                <a:gd name="T0" fmla="*/ 341 w 21600"/>
                <a:gd name="T1" fmla="*/ 0 h 21600"/>
                <a:gd name="T2" fmla="*/ 100 w 21600"/>
                <a:gd name="T3" fmla="*/ 100 h 21600"/>
                <a:gd name="T4" fmla="*/ 0 w 21600"/>
                <a:gd name="T5" fmla="*/ 340 h 21600"/>
                <a:gd name="T6" fmla="*/ 100 w 21600"/>
                <a:gd name="T7" fmla="*/ 580 h 21600"/>
                <a:gd name="T8" fmla="*/ 341 w 21600"/>
                <a:gd name="T9" fmla="*/ 680 h 21600"/>
                <a:gd name="T10" fmla="*/ 581 w 21600"/>
                <a:gd name="T11" fmla="*/ 580 h 21600"/>
                <a:gd name="T12" fmla="*/ 681 w 21600"/>
                <a:gd name="T13" fmla="*/ 340 h 21600"/>
                <a:gd name="T14" fmla="*/ 581 w 21600"/>
                <a:gd name="T15" fmla="*/ 10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72 w 21600"/>
                <a:gd name="T25" fmla="*/ 3176 h 21600"/>
                <a:gd name="T26" fmla="*/ 18428 w 21600"/>
                <a:gd name="T27" fmla="*/ 18424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23" name="AutoShape 75"/>
            <p:cNvSpPr>
              <a:spLocks noChangeArrowheads="1"/>
            </p:cNvSpPr>
            <p:nvPr/>
          </p:nvSpPr>
          <p:spPr bwMode="auto">
            <a:xfrm>
              <a:off x="2562" y="1979"/>
              <a:ext cx="499" cy="499"/>
            </a:xfrm>
            <a:custGeom>
              <a:avLst/>
              <a:gdLst>
                <a:gd name="T0" fmla="*/ 250 w 21600"/>
                <a:gd name="T1" fmla="*/ 0 h 21600"/>
                <a:gd name="T2" fmla="*/ 73 w 21600"/>
                <a:gd name="T3" fmla="*/ 73 h 21600"/>
                <a:gd name="T4" fmla="*/ 0 w 21600"/>
                <a:gd name="T5" fmla="*/ 250 h 21600"/>
                <a:gd name="T6" fmla="*/ 73 w 21600"/>
                <a:gd name="T7" fmla="*/ 426 h 21600"/>
                <a:gd name="T8" fmla="*/ 250 w 21600"/>
                <a:gd name="T9" fmla="*/ 499 h 21600"/>
                <a:gd name="T10" fmla="*/ 426 w 21600"/>
                <a:gd name="T11" fmla="*/ 426 h 21600"/>
                <a:gd name="T12" fmla="*/ 499 w 21600"/>
                <a:gd name="T13" fmla="*/ 250 h 21600"/>
                <a:gd name="T14" fmla="*/ 426 w 21600"/>
                <a:gd name="T15" fmla="*/ 7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0 w 21600"/>
                <a:gd name="T25" fmla="*/ 3160 h 21600"/>
                <a:gd name="T26" fmla="*/ 18440 w 21600"/>
                <a:gd name="T27" fmla="*/ 1844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24" name="AutoShape 76"/>
            <p:cNvSpPr>
              <a:spLocks noChangeArrowheads="1"/>
            </p:cNvSpPr>
            <p:nvPr/>
          </p:nvSpPr>
          <p:spPr bwMode="auto">
            <a:xfrm>
              <a:off x="2653" y="2069"/>
              <a:ext cx="317" cy="318"/>
            </a:xfrm>
            <a:custGeom>
              <a:avLst/>
              <a:gdLst>
                <a:gd name="T0" fmla="*/ 159 w 21600"/>
                <a:gd name="T1" fmla="*/ 0 h 21600"/>
                <a:gd name="T2" fmla="*/ 46 w 21600"/>
                <a:gd name="T3" fmla="*/ 47 h 21600"/>
                <a:gd name="T4" fmla="*/ 0 w 21600"/>
                <a:gd name="T5" fmla="*/ 159 h 21600"/>
                <a:gd name="T6" fmla="*/ 46 w 21600"/>
                <a:gd name="T7" fmla="*/ 271 h 21600"/>
                <a:gd name="T8" fmla="*/ 159 w 21600"/>
                <a:gd name="T9" fmla="*/ 318 h 21600"/>
                <a:gd name="T10" fmla="*/ 271 w 21600"/>
                <a:gd name="T11" fmla="*/ 271 h 21600"/>
                <a:gd name="T12" fmla="*/ 317 w 21600"/>
                <a:gd name="T13" fmla="*/ 159 h 21600"/>
                <a:gd name="T14" fmla="*/ 271 w 21600"/>
                <a:gd name="T15" fmla="*/ 4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34 w 21600"/>
                <a:gd name="T25" fmla="*/ 3192 h 21600"/>
                <a:gd name="T26" fmla="*/ 18466 w 21600"/>
                <a:gd name="T27" fmla="*/ 1840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25" name="Oval 77"/>
            <p:cNvSpPr>
              <a:spLocks noChangeArrowheads="1"/>
            </p:cNvSpPr>
            <p:nvPr/>
          </p:nvSpPr>
          <p:spPr bwMode="auto">
            <a:xfrm>
              <a:off x="2699" y="2115"/>
              <a:ext cx="227" cy="227"/>
            </a:xfrm>
            <a:prstGeom prst="ellipse">
              <a:avLst/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0981" name="Group 78"/>
          <p:cNvGrpSpPr>
            <a:grpSpLocks/>
          </p:cNvGrpSpPr>
          <p:nvPr/>
        </p:nvGrpSpPr>
        <p:grpSpPr bwMode="auto">
          <a:xfrm>
            <a:off x="7524750" y="1557338"/>
            <a:ext cx="215900" cy="215900"/>
            <a:chOff x="2472" y="1888"/>
            <a:chExt cx="681" cy="680"/>
          </a:xfrm>
        </p:grpSpPr>
        <p:sp>
          <p:nvSpPr>
            <p:cNvPr id="41018" name="AutoShape 79"/>
            <p:cNvSpPr>
              <a:spLocks noChangeArrowheads="1"/>
            </p:cNvSpPr>
            <p:nvPr/>
          </p:nvSpPr>
          <p:spPr bwMode="auto">
            <a:xfrm>
              <a:off x="2472" y="1888"/>
              <a:ext cx="681" cy="680"/>
            </a:xfrm>
            <a:custGeom>
              <a:avLst/>
              <a:gdLst>
                <a:gd name="T0" fmla="*/ 341 w 21600"/>
                <a:gd name="T1" fmla="*/ 0 h 21600"/>
                <a:gd name="T2" fmla="*/ 100 w 21600"/>
                <a:gd name="T3" fmla="*/ 100 h 21600"/>
                <a:gd name="T4" fmla="*/ 0 w 21600"/>
                <a:gd name="T5" fmla="*/ 340 h 21600"/>
                <a:gd name="T6" fmla="*/ 100 w 21600"/>
                <a:gd name="T7" fmla="*/ 580 h 21600"/>
                <a:gd name="T8" fmla="*/ 341 w 21600"/>
                <a:gd name="T9" fmla="*/ 680 h 21600"/>
                <a:gd name="T10" fmla="*/ 581 w 21600"/>
                <a:gd name="T11" fmla="*/ 580 h 21600"/>
                <a:gd name="T12" fmla="*/ 681 w 21600"/>
                <a:gd name="T13" fmla="*/ 340 h 21600"/>
                <a:gd name="T14" fmla="*/ 581 w 21600"/>
                <a:gd name="T15" fmla="*/ 10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72 w 21600"/>
                <a:gd name="T25" fmla="*/ 3176 h 21600"/>
                <a:gd name="T26" fmla="*/ 18428 w 21600"/>
                <a:gd name="T27" fmla="*/ 18424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19" name="AutoShape 80"/>
            <p:cNvSpPr>
              <a:spLocks noChangeArrowheads="1"/>
            </p:cNvSpPr>
            <p:nvPr/>
          </p:nvSpPr>
          <p:spPr bwMode="auto">
            <a:xfrm>
              <a:off x="2562" y="1979"/>
              <a:ext cx="499" cy="499"/>
            </a:xfrm>
            <a:custGeom>
              <a:avLst/>
              <a:gdLst>
                <a:gd name="T0" fmla="*/ 250 w 21600"/>
                <a:gd name="T1" fmla="*/ 0 h 21600"/>
                <a:gd name="T2" fmla="*/ 73 w 21600"/>
                <a:gd name="T3" fmla="*/ 73 h 21600"/>
                <a:gd name="T4" fmla="*/ 0 w 21600"/>
                <a:gd name="T5" fmla="*/ 250 h 21600"/>
                <a:gd name="T6" fmla="*/ 73 w 21600"/>
                <a:gd name="T7" fmla="*/ 426 h 21600"/>
                <a:gd name="T8" fmla="*/ 250 w 21600"/>
                <a:gd name="T9" fmla="*/ 499 h 21600"/>
                <a:gd name="T10" fmla="*/ 426 w 21600"/>
                <a:gd name="T11" fmla="*/ 426 h 21600"/>
                <a:gd name="T12" fmla="*/ 499 w 21600"/>
                <a:gd name="T13" fmla="*/ 250 h 21600"/>
                <a:gd name="T14" fmla="*/ 426 w 21600"/>
                <a:gd name="T15" fmla="*/ 7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0 w 21600"/>
                <a:gd name="T25" fmla="*/ 3160 h 21600"/>
                <a:gd name="T26" fmla="*/ 18440 w 21600"/>
                <a:gd name="T27" fmla="*/ 1844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20" name="AutoShape 81"/>
            <p:cNvSpPr>
              <a:spLocks noChangeArrowheads="1"/>
            </p:cNvSpPr>
            <p:nvPr/>
          </p:nvSpPr>
          <p:spPr bwMode="auto">
            <a:xfrm>
              <a:off x="2653" y="2069"/>
              <a:ext cx="317" cy="318"/>
            </a:xfrm>
            <a:custGeom>
              <a:avLst/>
              <a:gdLst>
                <a:gd name="T0" fmla="*/ 159 w 21600"/>
                <a:gd name="T1" fmla="*/ 0 h 21600"/>
                <a:gd name="T2" fmla="*/ 46 w 21600"/>
                <a:gd name="T3" fmla="*/ 47 h 21600"/>
                <a:gd name="T4" fmla="*/ 0 w 21600"/>
                <a:gd name="T5" fmla="*/ 159 h 21600"/>
                <a:gd name="T6" fmla="*/ 46 w 21600"/>
                <a:gd name="T7" fmla="*/ 271 h 21600"/>
                <a:gd name="T8" fmla="*/ 159 w 21600"/>
                <a:gd name="T9" fmla="*/ 318 h 21600"/>
                <a:gd name="T10" fmla="*/ 271 w 21600"/>
                <a:gd name="T11" fmla="*/ 271 h 21600"/>
                <a:gd name="T12" fmla="*/ 317 w 21600"/>
                <a:gd name="T13" fmla="*/ 159 h 21600"/>
                <a:gd name="T14" fmla="*/ 271 w 21600"/>
                <a:gd name="T15" fmla="*/ 4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34 w 21600"/>
                <a:gd name="T25" fmla="*/ 3192 h 21600"/>
                <a:gd name="T26" fmla="*/ 18466 w 21600"/>
                <a:gd name="T27" fmla="*/ 1840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21" name="Oval 82"/>
            <p:cNvSpPr>
              <a:spLocks noChangeArrowheads="1"/>
            </p:cNvSpPr>
            <p:nvPr/>
          </p:nvSpPr>
          <p:spPr bwMode="auto">
            <a:xfrm>
              <a:off x="2699" y="2115"/>
              <a:ext cx="227" cy="227"/>
            </a:xfrm>
            <a:prstGeom prst="ellipse">
              <a:avLst/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0982" name="Group 83"/>
          <p:cNvGrpSpPr>
            <a:grpSpLocks/>
          </p:cNvGrpSpPr>
          <p:nvPr/>
        </p:nvGrpSpPr>
        <p:grpSpPr bwMode="auto">
          <a:xfrm>
            <a:off x="8532813" y="620713"/>
            <a:ext cx="215900" cy="215900"/>
            <a:chOff x="2472" y="1888"/>
            <a:chExt cx="681" cy="680"/>
          </a:xfrm>
        </p:grpSpPr>
        <p:sp>
          <p:nvSpPr>
            <p:cNvPr id="41014" name="AutoShape 84"/>
            <p:cNvSpPr>
              <a:spLocks noChangeArrowheads="1"/>
            </p:cNvSpPr>
            <p:nvPr/>
          </p:nvSpPr>
          <p:spPr bwMode="auto">
            <a:xfrm>
              <a:off x="2472" y="1888"/>
              <a:ext cx="681" cy="680"/>
            </a:xfrm>
            <a:custGeom>
              <a:avLst/>
              <a:gdLst>
                <a:gd name="T0" fmla="*/ 341 w 21600"/>
                <a:gd name="T1" fmla="*/ 0 h 21600"/>
                <a:gd name="T2" fmla="*/ 100 w 21600"/>
                <a:gd name="T3" fmla="*/ 100 h 21600"/>
                <a:gd name="T4" fmla="*/ 0 w 21600"/>
                <a:gd name="T5" fmla="*/ 340 h 21600"/>
                <a:gd name="T6" fmla="*/ 100 w 21600"/>
                <a:gd name="T7" fmla="*/ 580 h 21600"/>
                <a:gd name="T8" fmla="*/ 341 w 21600"/>
                <a:gd name="T9" fmla="*/ 680 h 21600"/>
                <a:gd name="T10" fmla="*/ 581 w 21600"/>
                <a:gd name="T11" fmla="*/ 580 h 21600"/>
                <a:gd name="T12" fmla="*/ 681 w 21600"/>
                <a:gd name="T13" fmla="*/ 340 h 21600"/>
                <a:gd name="T14" fmla="*/ 581 w 21600"/>
                <a:gd name="T15" fmla="*/ 10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72 w 21600"/>
                <a:gd name="T25" fmla="*/ 3176 h 21600"/>
                <a:gd name="T26" fmla="*/ 18428 w 21600"/>
                <a:gd name="T27" fmla="*/ 18424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15" name="AutoShape 85"/>
            <p:cNvSpPr>
              <a:spLocks noChangeArrowheads="1"/>
            </p:cNvSpPr>
            <p:nvPr/>
          </p:nvSpPr>
          <p:spPr bwMode="auto">
            <a:xfrm>
              <a:off x="2562" y="1979"/>
              <a:ext cx="499" cy="499"/>
            </a:xfrm>
            <a:custGeom>
              <a:avLst/>
              <a:gdLst>
                <a:gd name="T0" fmla="*/ 250 w 21600"/>
                <a:gd name="T1" fmla="*/ 0 h 21600"/>
                <a:gd name="T2" fmla="*/ 73 w 21600"/>
                <a:gd name="T3" fmla="*/ 73 h 21600"/>
                <a:gd name="T4" fmla="*/ 0 w 21600"/>
                <a:gd name="T5" fmla="*/ 250 h 21600"/>
                <a:gd name="T6" fmla="*/ 73 w 21600"/>
                <a:gd name="T7" fmla="*/ 426 h 21600"/>
                <a:gd name="T8" fmla="*/ 250 w 21600"/>
                <a:gd name="T9" fmla="*/ 499 h 21600"/>
                <a:gd name="T10" fmla="*/ 426 w 21600"/>
                <a:gd name="T11" fmla="*/ 426 h 21600"/>
                <a:gd name="T12" fmla="*/ 499 w 21600"/>
                <a:gd name="T13" fmla="*/ 250 h 21600"/>
                <a:gd name="T14" fmla="*/ 426 w 21600"/>
                <a:gd name="T15" fmla="*/ 7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0 w 21600"/>
                <a:gd name="T25" fmla="*/ 3160 h 21600"/>
                <a:gd name="T26" fmla="*/ 18440 w 21600"/>
                <a:gd name="T27" fmla="*/ 1844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16" name="AutoShape 86"/>
            <p:cNvSpPr>
              <a:spLocks noChangeArrowheads="1"/>
            </p:cNvSpPr>
            <p:nvPr/>
          </p:nvSpPr>
          <p:spPr bwMode="auto">
            <a:xfrm>
              <a:off x="2653" y="2069"/>
              <a:ext cx="317" cy="318"/>
            </a:xfrm>
            <a:custGeom>
              <a:avLst/>
              <a:gdLst>
                <a:gd name="T0" fmla="*/ 159 w 21600"/>
                <a:gd name="T1" fmla="*/ 0 h 21600"/>
                <a:gd name="T2" fmla="*/ 46 w 21600"/>
                <a:gd name="T3" fmla="*/ 47 h 21600"/>
                <a:gd name="T4" fmla="*/ 0 w 21600"/>
                <a:gd name="T5" fmla="*/ 159 h 21600"/>
                <a:gd name="T6" fmla="*/ 46 w 21600"/>
                <a:gd name="T7" fmla="*/ 271 h 21600"/>
                <a:gd name="T8" fmla="*/ 159 w 21600"/>
                <a:gd name="T9" fmla="*/ 318 h 21600"/>
                <a:gd name="T10" fmla="*/ 271 w 21600"/>
                <a:gd name="T11" fmla="*/ 271 h 21600"/>
                <a:gd name="T12" fmla="*/ 317 w 21600"/>
                <a:gd name="T13" fmla="*/ 159 h 21600"/>
                <a:gd name="T14" fmla="*/ 271 w 21600"/>
                <a:gd name="T15" fmla="*/ 4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34 w 21600"/>
                <a:gd name="T25" fmla="*/ 3192 h 21600"/>
                <a:gd name="T26" fmla="*/ 18466 w 21600"/>
                <a:gd name="T27" fmla="*/ 1840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17" name="Oval 87"/>
            <p:cNvSpPr>
              <a:spLocks noChangeArrowheads="1"/>
            </p:cNvSpPr>
            <p:nvPr/>
          </p:nvSpPr>
          <p:spPr bwMode="auto">
            <a:xfrm>
              <a:off x="2699" y="2115"/>
              <a:ext cx="227" cy="227"/>
            </a:xfrm>
            <a:prstGeom prst="ellipse">
              <a:avLst/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15" name="Group 88"/>
          <p:cNvGrpSpPr>
            <a:grpSpLocks/>
          </p:cNvGrpSpPr>
          <p:nvPr/>
        </p:nvGrpSpPr>
        <p:grpSpPr bwMode="auto">
          <a:xfrm>
            <a:off x="5940425" y="188913"/>
            <a:ext cx="647700" cy="647700"/>
            <a:chOff x="2064" y="2523"/>
            <a:chExt cx="681" cy="680"/>
          </a:xfrm>
        </p:grpSpPr>
        <p:sp>
          <p:nvSpPr>
            <p:cNvPr id="41010" name="AutoShape 89"/>
            <p:cNvSpPr>
              <a:spLocks noChangeArrowheads="1"/>
            </p:cNvSpPr>
            <p:nvPr/>
          </p:nvSpPr>
          <p:spPr bwMode="auto">
            <a:xfrm>
              <a:off x="2064" y="2523"/>
              <a:ext cx="681" cy="680"/>
            </a:xfrm>
            <a:custGeom>
              <a:avLst/>
              <a:gdLst>
                <a:gd name="T0" fmla="*/ 341 w 21600"/>
                <a:gd name="T1" fmla="*/ 0 h 21600"/>
                <a:gd name="T2" fmla="*/ 100 w 21600"/>
                <a:gd name="T3" fmla="*/ 100 h 21600"/>
                <a:gd name="T4" fmla="*/ 0 w 21600"/>
                <a:gd name="T5" fmla="*/ 340 h 21600"/>
                <a:gd name="T6" fmla="*/ 100 w 21600"/>
                <a:gd name="T7" fmla="*/ 580 h 21600"/>
                <a:gd name="T8" fmla="*/ 341 w 21600"/>
                <a:gd name="T9" fmla="*/ 680 h 21600"/>
                <a:gd name="T10" fmla="*/ 581 w 21600"/>
                <a:gd name="T11" fmla="*/ 580 h 21600"/>
                <a:gd name="T12" fmla="*/ 681 w 21600"/>
                <a:gd name="T13" fmla="*/ 340 h 21600"/>
                <a:gd name="T14" fmla="*/ 581 w 21600"/>
                <a:gd name="T15" fmla="*/ 10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72 w 21600"/>
                <a:gd name="T25" fmla="*/ 3176 h 21600"/>
                <a:gd name="T26" fmla="*/ 18428 w 21600"/>
                <a:gd name="T27" fmla="*/ 18424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rgbClr val="F9DFF6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11" name="AutoShape 90"/>
            <p:cNvSpPr>
              <a:spLocks noChangeArrowheads="1"/>
            </p:cNvSpPr>
            <p:nvPr/>
          </p:nvSpPr>
          <p:spPr bwMode="auto">
            <a:xfrm>
              <a:off x="2154" y="2614"/>
              <a:ext cx="499" cy="499"/>
            </a:xfrm>
            <a:custGeom>
              <a:avLst/>
              <a:gdLst>
                <a:gd name="T0" fmla="*/ 250 w 21600"/>
                <a:gd name="T1" fmla="*/ 0 h 21600"/>
                <a:gd name="T2" fmla="*/ 73 w 21600"/>
                <a:gd name="T3" fmla="*/ 73 h 21600"/>
                <a:gd name="T4" fmla="*/ 0 w 21600"/>
                <a:gd name="T5" fmla="*/ 250 h 21600"/>
                <a:gd name="T6" fmla="*/ 73 w 21600"/>
                <a:gd name="T7" fmla="*/ 426 h 21600"/>
                <a:gd name="T8" fmla="*/ 250 w 21600"/>
                <a:gd name="T9" fmla="*/ 499 h 21600"/>
                <a:gd name="T10" fmla="*/ 426 w 21600"/>
                <a:gd name="T11" fmla="*/ 426 h 21600"/>
                <a:gd name="T12" fmla="*/ 499 w 21600"/>
                <a:gd name="T13" fmla="*/ 250 h 21600"/>
                <a:gd name="T14" fmla="*/ 426 w 21600"/>
                <a:gd name="T15" fmla="*/ 7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0 w 21600"/>
                <a:gd name="T25" fmla="*/ 3160 h 21600"/>
                <a:gd name="T26" fmla="*/ 18440 w 21600"/>
                <a:gd name="T27" fmla="*/ 1844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rgbClr val="F1ADE9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12" name="AutoShape 91"/>
            <p:cNvSpPr>
              <a:spLocks noChangeArrowheads="1"/>
            </p:cNvSpPr>
            <p:nvPr/>
          </p:nvSpPr>
          <p:spPr bwMode="auto">
            <a:xfrm>
              <a:off x="2245" y="2704"/>
              <a:ext cx="317" cy="318"/>
            </a:xfrm>
            <a:custGeom>
              <a:avLst/>
              <a:gdLst>
                <a:gd name="T0" fmla="*/ 159 w 21600"/>
                <a:gd name="T1" fmla="*/ 0 h 21600"/>
                <a:gd name="T2" fmla="*/ 46 w 21600"/>
                <a:gd name="T3" fmla="*/ 47 h 21600"/>
                <a:gd name="T4" fmla="*/ 0 w 21600"/>
                <a:gd name="T5" fmla="*/ 159 h 21600"/>
                <a:gd name="T6" fmla="*/ 46 w 21600"/>
                <a:gd name="T7" fmla="*/ 271 h 21600"/>
                <a:gd name="T8" fmla="*/ 159 w 21600"/>
                <a:gd name="T9" fmla="*/ 318 h 21600"/>
                <a:gd name="T10" fmla="*/ 271 w 21600"/>
                <a:gd name="T11" fmla="*/ 271 h 21600"/>
                <a:gd name="T12" fmla="*/ 317 w 21600"/>
                <a:gd name="T13" fmla="*/ 159 h 21600"/>
                <a:gd name="T14" fmla="*/ 271 w 21600"/>
                <a:gd name="T15" fmla="*/ 4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34 w 21600"/>
                <a:gd name="T25" fmla="*/ 3192 h 21600"/>
                <a:gd name="T26" fmla="*/ 18466 w 21600"/>
                <a:gd name="T27" fmla="*/ 1840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rgbClr val="F9DFF6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13" name="Oval 92"/>
            <p:cNvSpPr>
              <a:spLocks noChangeArrowheads="1"/>
            </p:cNvSpPr>
            <p:nvPr/>
          </p:nvSpPr>
          <p:spPr bwMode="auto">
            <a:xfrm>
              <a:off x="2291" y="2750"/>
              <a:ext cx="227" cy="227"/>
            </a:xfrm>
            <a:prstGeom prst="ellipse">
              <a:avLst/>
            </a:prstGeom>
            <a:solidFill>
              <a:srgbClr val="FF66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0984" name="Group 93"/>
          <p:cNvGrpSpPr>
            <a:grpSpLocks/>
          </p:cNvGrpSpPr>
          <p:nvPr/>
        </p:nvGrpSpPr>
        <p:grpSpPr bwMode="auto">
          <a:xfrm>
            <a:off x="8675688" y="5949950"/>
            <a:ext cx="215900" cy="215900"/>
            <a:chOff x="2472" y="1888"/>
            <a:chExt cx="681" cy="680"/>
          </a:xfrm>
        </p:grpSpPr>
        <p:sp>
          <p:nvSpPr>
            <p:cNvPr id="41006" name="AutoShape 94"/>
            <p:cNvSpPr>
              <a:spLocks noChangeArrowheads="1"/>
            </p:cNvSpPr>
            <p:nvPr/>
          </p:nvSpPr>
          <p:spPr bwMode="auto">
            <a:xfrm>
              <a:off x="2472" y="1888"/>
              <a:ext cx="681" cy="680"/>
            </a:xfrm>
            <a:custGeom>
              <a:avLst/>
              <a:gdLst>
                <a:gd name="T0" fmla="*/ 341 w 21600"/>
                <a:gd name="T1" fmla="*/ 0 h 21600"/>
                <a:gd name="T2" fmla="*/ 100 w 21600"/>
                <a:gd name="T3" fmla="*/ 100 h 21600"/>
                <a:gd name="T4" fmla="*/ 0 w 21600"/>
                <a:gd name="T5" fmla="*/ 340 h 21600"/>
                <a:gd name="T6" fmla="*/ 100 w 21600"/>
                <a:gd name="T7" fmla="*/ 580 h 21600"/>
                <a:gd name="T8" fmla="*/ 341 w 21600"/>
                <a:gd name="T9" fmla="*/ 680 h 21600"/>
                <a:gd name="T10" fmla="*/ 581 w 21600"/>
                <a:gd name="T11" fmla="*/ 580 h 21600"/>
                <a:gd name="T12" fmla="*/ 681 w 21600"/>
                <a:gd name="T13" fmla="*/ 340 h 21600"/>
                <a:gd name="T14" fmla="*/ 581 w 21600"/>
                <a:gd name="T15" fmla="*/ 10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72 w 21600"/>
                <a:gd name="T25" fmla="*/ 3176 h 21600"/>
                <a:gd name="T26" fmla="*/ 18428 w 21600"/>
                <a:gd name="T27" fmla="*/ 18424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07" name="AutoShape 95"/>
            <p:cNvSpPr>
              <a:spLocks noChangeArrowheads="1"/>
            </p:cNvSpPr>
            <p:nvPr/>
          </p:nvSpPr>
          <p:spPr bwMode="auto">
            <a:xfrm>
              <a:off x="2562" y="1979"/>
              <a:ext cx="499" cy="499"/>
            </a:xfrm>
            <a:custGeom>
              <a:avLst/>
              <a:gdLst>
                <a:gd name="T0" fmla="*/ 250 w 21600"/>
                <a:gd name="T1" fmla="*/ 0 h 21600"/>
                <a:gd name="T2" fmla="*/ 73 w 21600"/>
                <a:gd name="T3" fmla="*/ 73 h 21600"/>
                <a:gd name="T4" fmla="*/ 0 w 21600"/>
                <a:gd name="T5" fmla="*/ 250 h 21600"/>
                <a:gd name="T6" fmla="*/ 73 w 21600"/>
                <a:gd name="T7" fmla="*/ 426 h 21600"/>
                <a:gd name="T8" fmla="*/ 250 w 21600"/>
                <a:gd name="T9" fmla="*/ 499 h 21600"/>
                <a:gd name="T10" fmla="*/ 426 w 21600"/>
                <a:gd name="T11" fmla="*/ 426 h 21600"/>
                <a:gd name="T12" fmla="*/ 499 w 21600"/>
                <a:gd name="T13" fmla="*/ 250 h 21600"/>
                <a:gd name="T14" fmla="*/ 426 w 21600"/>
                <a:gd name="T15" fmla="*/ 7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0 w 21600"/>
                <a:gd name="T25" fmla="*/ 3160 h 21600"/>
                <a:gd name="T26" fmla="*/ 18440 w 21600"/>
                <a:gd name="T27" fmla="*/ 1844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08" name="AutoShape 96"/>
            <p:cNvSpPr>
              <a:spLocks noChangeArrowheads="1"/>
            </p:cNvSpPr>
            <p:nvPr/>
          </p:nvSpPr>
          <p:spPr bwMode="auto">
            <a:xfrm>
              <a:off x="2653" y="2069"/>
              <a:ext cx="317" cy="318"/>
            </a:xfrm>
            <a:custGeom>
              <a:avLst/>
              <a:gdLst>
                <a:gd name="T0" fmla="*/ 159 w 21600"/>
                <a:gd name="T1" fmla="*/ 0 h 21600"/>
                <a:gd name="T2" fmla="*/ 46 w 21600"/>
                <a:gd name="T3" fmla="*/ 47 h 21600"/>
                <a:gd name="T4" fmla="*/ 0 w 21600"/>
                <a:gd name="T5" fmla="*/ 159 h 21600"/>
                <a:gd name="T6" fmla="*/ 46 w 21600"/>
                <a:gd name="T7" fmla="*/ 271 h 21600"/>
                <a:gd name="T8" fmla="*/ 159 w 21600"/>
                <a:gd name="T9" fmla="*/ 318 h 21600"/>
                <a:gd name="T10" fmla="*/ 271 w 21600"/>
                <a:gd name="T11" fmla="*/ 271 h 21600"/>
                <a:gd name="T12" fmla="*/ 317 w 21600"/>
                <a:gd name="T13" fmla="*/ 159 h 21600"/>
                <a:gd name="T14" fmla="*/ 271 w 21600"/>
                <a:gd name="T15" fmla="*/ 4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34 w 21600"/>
                <a:gd name="T25" fmla="*/ 3192 h 21600"/>
                <a:gd name="T26" fmla="*/ 18466 w 21600"/>
                <a:gd name="T27" fmla="*/ 1840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09" name="Oval 97"/>
            <p:cNvSpPr>
              <a:spLocks noChangeArrowheads="1"/>
            </p:cNvSpPr>
            <p:nvPr/>
          </p:nvSpPr>
          <p:spPr bwMode="auto">
            <a:xfrm>
              <a:off x="2699" y="2115"/>
              <a:ext cx="227" cy="227"/>
            </a:xfrm>
            <a:prstGeom prst="ellipse">
              <a:avLst/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0985" name="Group 98"/>
          <p:cNvGrpSpPr>
            <a:grpSpLocks/>
          </p:cNvGrpSpPr>
          <p:nvPr/>
        </p:nvGrpSpPr>
        <p:grpSpPr bwMode="auto">
          <a:xfrm>
            <a:off x="8710613" y="5661025"/>
            <a:ext cx="433387" cy="431800"/>
            <a:chOff x="2472" y="1888"/>
            <a:chExt cx="681" cy="680"/>
          </a:xfrm>
        </p:grpSpPr>
        <p:sp>
          <p:nvSpPr>
            <p:cNvPr id="41002" name="AutoShape 99"/>
            <p:cNvSpPr>
              <a:spLocks noChangeArrowheads="1"/>
            </p:cNvSpPr>
            <p:nvPr/>
          </p:nvSpPr>
          <p:spPr bwMode="auto">
            <a:xfrm>
              <a:off x="2472" y="1888"/>
              <a:ext cx="681" cy="680"/>
            </a:xfrm>
            <a:custGeom>
              <a:avLst/>
              <a:gdLst>
                <a:gd name="T0" fmla="*/ 341 w 21600"/>
                <a:gd name="T1" fmla="*/ 0 h 21600"/>
                <a:gd name="T2" fmla="*/ 100 w 21600"/>
                <a:gd name="T3" fmla="*/ 100 h 21600"/>
                <a:gd name="T4" fmla="*/ 0 w 21600"/>
                <a:gd name="T5" fmla="*/ 340 h 21600"/>
                <a:gd name="T6" fmla="*/ 100 w 21600"/>
                <a:gd name="T7" fmla="*/ 580 h 21600"/>
                <a:gd name="T8" fmla="*/ 341 w 21600"/>
                <a:gd name="T9" fmla="*/ 680 h 21600"/>
                <a:gd name="T10" fmla="*/ 581 w 21600"/>
                <a:gd name="T11" fmla="*/ 580 h 21600"/>
                <a:gd name="T12" fmla="*/ 681 w 21600"/>
                <a:gd name="T13" fmla="*/ 340 h 21600"/>
                <a:gd name="T14" fmla="*/ 581 w 21600"/>
                <a:gd name="T15" fmla="*/ 10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72 w 21600"/>
                <a:gd name="T25" fmla="*/ 3176 h 21600"/>
                <a:gd name="T26" fmla="*/ 18428 w 21600"/>
                <a:gd name="T27" fmla="*/ 18424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03" name="AutoShape 100"/>
            <p:cNvSpPr>
              <a:spLocks noChangeArrowheads="1"/>
            </p:cNvSpPr>
            <p:nvPr/>
          </p:nvSpPr>
          <p:spPr bwMode="auto">
            <a:xfrm>
              <a:off x="2562" y="1979"/>
              <a:ext cx="499" cy="499"/>
            </a:xfrm>
            <a:custGeom>
              <a:avLst/>
              <a:gdLst>
                <a:gd name="T0" fmla="*/ 250 w 21600"/>
                <a:gd name="T1" fmla="*/ 0 h 21600"/>
                <a:gd name="T2" fmla="*/ 73 w 21600"/>
                <a:gd name="T3" fmla="*/ 73 h 21600"/>
                <a:gd name="T4" fmla="*/ 0 w 21600"/>
                <a:gd name="T5" fmla="*/ 250 h 21600"/>
                <a:gd name="T6" fmla="*/ 73 w 21600"/>
                <a:gd name="T7" fmla="*/ 426 h 21600"/>
                <a:gd name="T8" fmla="*/ 250 w 21600"/>
                <a:gd name="T9" fmla="*/ 499 h 21600"/>
                <a:gd name="T10" fmla="*/ 426 w 21600"/>
                <a:gd name="T11" fmla="*/ 426 h 21600"/>
                <a:gd name="T12" fmla="*/ 499 w 21600"/>
                <a:gd name="T13" fmla="*/ 250 h 21600"/>
                <a:gd name="T14" fmla="*/ 426 w 21600"/>
                <a:gd name="T15" fmla="*/ 7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0 w 21600"/>
                <a:gd name="T25" fmla="*/ 3160 h 21600"/>
                <a:gd name="T26" fmla="*/ 18440 w 21600"/>
                <a:gd name="T27" fmla="*/ 1844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04" name="AutoShape 101"/>
            <p:cNvSpPr>
              <a:spLocks noChangeArrowheads="1"/>
            </p:cNvSpPr>
            <p:nvPr/>
          </p:nvSpPr>
          <p:spPr bwMode="auto">
            <a:xfrm>
              <a:off x="2653" y="2069"/>
              <a:ext cx="317" cy="318"/>
            </a:xfrm>
            <a:custGeom>
              <a:avLst/>
              <a:gdLst>
                <a:gd name="T0" fmla="*/ 159 w 21600"/>
                <a:gd name="T1" fmla="*/ 0 h 21600"/>
                <a:gd name="T2" fmla="*/ 46 w 21600"/>
                <a:gd name="T3" fmla="*/ 47 h 21600"/>
                <a:gd name="T4" fmla="*/ 0 w 21600"/>
                <a:gd name="T5" fmla="*/ 159 h 21600"/>
                <a:gd name="T6" fmla="*/ 46 w 21600"/>
                <a:gd name="T7" fmla="*/ 271 h 21600"/>
                <a:gd name="T8" fmla="*/ 159 w 21600"/>
                <a:gd name="T9" fmla="*/ 318 h 21600"/>
                <a:gd name="T10" fmla="*/ 271 w 21600"/>
                <a:gd name="T11" fmla="*/ 271 h 21600"/>
                <a:gd name="T12" fmla="*/ 317 w 21600"/>
                <a:gd name="T13" fmla="*/ 159 h 21600"/>
                <a:gd name="T14" fmla="*/ 271 w 21600"/>
                <a:gd name="T15" fmla="*/ 4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34 w 21600"/>
                <a:gd name="T25" fmla="*/ 3192 h 21600"/>
                <a:gd name="T26" fmla="*/ 18466 w 21600"/>
                <a:gd name="T27" fmla="*/ 1840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05" name="Oval 102"/>
            <p:cNvSpPr>
              <a:spLocks noChangeArrowheads="1"/>
            </p:cNvSpPr>
            <p:nvPr/>
          </p:nvSpPr>
          <p:spPr bwMode="auto">
            <a:xfrm>
              <a:off x="2699" y="2115"/>
              <a:ext cx="227" cy="227"/>
            </a:xfrm>
            <a:prstGeom prst="ellipse">
              <a:avLst/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18" name="Group 103"/>
          <p:cNvGrpSpPr>
            <a:grpSpLocks/>
          </p:cNvGrpSpPr>
          <p:nvPr/>
        </p:nvGrpSpPr>
        <p:grpSpPr bwMode="auto">
          <a:xfrm>
            <a:off x="8532813" y="5734050"/>
            <a:ext cx="287337" cy="288925"/>
            <a:chOff x="2064" y="2523"/>
            <a:chExt cx="681" cy="680"/>
          </a:xfrm>
        </p:grpSpPr>
        <p:sp>
          <p:nvSpPr>
            <p:cNvPr id="40998" name="AutoShape 104"/>
            <p:cNvSpPr>
              <a:spLocks noChangeArrowheads="1"/>
            </p:cNvSpPr>
            <p:nvPr/>
          </p:nvSpPr>
          <p:spPr bwMode="auto">
            <a:xfrm>
              <a:off x="2064" y="2523"/>
              <a:ext cx="681" cy="680"/>
            </a:xfrm>
            <a:custGeom>
              <a:avLst/>
              <a:gdLst>
                <a:gd name="T0" fmla="*/ 341 w 21600"/>
                <a:gd name="T1" fmla="*/ 0 h 21600"/>
                <a:gd name="T2" fmla="*/ 100 w 21600"/>
                <a:gd name="T3" fmla="*/ 100 h 21600"/>
                <a:gd name="T4" fmla="*/ 0 w 21600"/>
                <a:gd name="T5" fmla="*/ 340 h 21600"/>
                <a:gd name="T6" fmla="*/ 100 w 21600"/>
                <a:gd name="T7" fmla="*/ 580 h 21600"/>
                <a:gd name="T8" fmla="*/ 341 w 21600"/>
                <a:gd name="T9" fmla="*/ 680 h 21600"/>
                <a:gd name="T10" fmla="*/ 581 w 21600"/>
                <a:gd name="T11" fmla="*/ 580 h 21600"/>
                <a:gd name="T12" fmla="*/ 681 w 21600"/>
                <a:gd name="T13" fmla="*/ 340 h 21600"/>
                <a:gd name="T14" fmla="*/ 581 w 21600"/>
                <a:gd name="T15" fmla="*/ 10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72 w 21600"/>
                <a:gd name="T25" fmla="*/ 3176 h 21600"/>
                <a:gd name="T26" fmla="*/ 18428 w 21600"/>
                <a:gd name="T27" fmla="*/ 18424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rgbClr val="F9DFF6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999" name="AutoShape 105"/>
            <p:cNvSpPr>
              <a:spLocks noChangeArrowheads="1"/>
            </p:cNvSpPr>
            <p:nvPr/>
          </p:nvSpPr>
          <p:spPr bwMode="auto">
            <a:xfrm>
              <a:off x="2154" y="2614"/>
              <a:ext cx="499" cy="499"/>
            </a:xfrm>
            <a:custGeom>
              <a:avLst/>
              <a:gdLst>
                <a:gd name="T0" fmla="*/ 250 w 21600"/>
                <a:gd name="T1" fmla="*/ 0 h 21600"/>
                <a:gd name="T2" fmla="*/ 73 w 21600"/>
                <a:gd name="T3" fmla="*/ 73 h 21600"/>
                <a:gd name="T4" fmla="*/ 0 w 21600"/>
                <a:gd name="T5" fmla="*/ 250 h 21600"/>
                <a:gd name="T6" fmla="*/ 73 w 21600"/>
                <a:gd name="T7" fmla="*/ 426 h 21600"/>
                <a:gd name="T8" fmla="*/ 250 w 21600"/>
                <a:gd name="T9" fmla="*/ 499 h 21600"/>
                <a:gd name="T10" fmla="*/ 426 w 21600"/>
                <a:gd name="T11" fmla="*/ 426 h 21600"/>
                <a:gd name="T12" fmla="*/ 499 w 21600"/>
                <a:gd name="T13" fmla="*/ 250 h 21600"/>
                <a:gd name="T14" fmla="*/ 426 w 21600"/>
                <a:gd name="T15" fmla="*/ 7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0 w 21600"/>
                <a:gd name="T25" fmla="*/ 3160 h 21600"/>
                <a:gd name="T26" fmla="*/ 18440 w 21600"/>
                <a:gd name="T27" fmla="*/ 1844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rgbClr val="F1ADE9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00" name="AutoShape 106"/>
            <p:cNvSpPr>
              <a:spLocks noChangeArrowheads="1"/>
            </p:cNvSpPr>
            <p:nvPr/>
          </p:nvSpPr>
          <p:spPr bwMode="auto">
            <a:xfrm>
              <a:off x="2245" y="2704"/>
              <a:ext cx="317" cy="318"/>
            </a:xfrm>
            <a:custGeom>
              <a:avLst/>
              <a:gdLst>
                <a:gd name="T0" fmla="*/ 159 w 21600"/>
                <a:gd name="T1" fmla="*/ 0 h 21600"/>
                <a:gd name="T2" fmla="*/ 46 w 21600"/>
                <a:gd name="T3" fmla="*/ 47 h 21600"/>
                <a:gd name="T4" fmla="*/ 0 w 21600"/>
                <a:gd name="T5" fmla="*/ 159 h 21600"/>
                <a:gd name="T6" fmla="*/ 46 w 21600"/>
                <a:gd name="T7" fmla="*/ 271 h 21600"/>
                <a:gd name="T8" fmla="*/ 159 w 21600"/>
                <a:gd name="T9" fmla="*/ 318 h 21600"/>
                <a:gd name="T10" fmla="*/ 271 w 21600"/>
                <a:gd name="T11" fmla="*/ 271 h 21600"/>
                <a:gd name="T12" fmla="*/ 317 w 21600"/>
                <a:gd name="T13" fmla="*/ 159 h 21600"/>
                <a:gd name="T14" fmla="*/ 271 w 21600"/>
                <a:gd name="T15" fmla="*/ 4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34 w 21600"/>
                <a:gd name="T25" fmla="*/ 3192 h 21600"/>
                <a:gd name="T26" fmla="*/ 18466 w 21600"/>
                <a:gd name="T27" fmla="*/ 1840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rgbClr val="F9DFF6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01" name="Oval 107"/>
            <p:cNvSpPr>
              <a:spLocks noChangeArrowheads="1"/>
            </p:cNvSpPr>
            <p:nvPr/>
          </p:nvSpPr>
          <p:spPr bwMode="auto">
            <a:xfrm>
              <a:off x="2291" y="2750"/>
              <a:ext cx="227" cy="227"/>
            </a:xfrm>
            <a:prstGeom prst="ellipse">
              <a:avLst/>
            </a:prstGeom>
            <a:solidFill>
              <a:srgbClr val="FF66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0987" name="Group 124"/>
          <p:cNvGrpSpPr>
            <a:grpSpLocks/>
          </p:cNvGrpSpPr>
          <p:nvPr/>
        </p:nvGrpSpPr>
        <p:grpSpPr bwMode="auto">
          <a:xfrm>
            <a:off x="8675688" y="1628775"/>
            <a:ext cx="287337" cy="288925"/>
            <a:chOff x="2064" y="2523"/>
            <a:chExt cx="681" cy="680"/>
          </a:xfrm>
        </p:grpSpPr>
        <p:sp>
          <p:nvSpPr>
            <p:cNvPr id="40994" name="AutoShape 125"/>
            <p:cNvSpPr>
              <a:spLocks noChangeArrowheads="1"/>
            </p:cNvSpPr>
            <p:nvPr/>
          </p:nvSpPr>
          <p:spPr bwMode="auto">
            <a:xfrm>
              <a:off x="2064" y="2523"/>
              <a:ext cx="681" cy="680"/>
            </a:xfrm>
            <a:custGeom>
              <a:avLst/>
              <a:gdLst>
                <a:gd name="T0" fmla="*/ 341 w 21600"/>
                <a:gd name="T1" fmla="*/ 0 h 21600"/>
                <a:gd name="T2" fmla="*/ 100 w 21600"/>
                <a:gd name="T3" fmla="*/ 100 h 21600"/>
                <a:gd name="T4" fmla="*/ 0 w 21600"/>
                <a:gd name="T5" fmla="*/ 340 h 21600"/>
                <a:gd name="T6" fmla="*/ 100 w 21600"/>
                <a:gd name="T7" fmla="*/ 580 h 21600"/>
                <a:gd name="T8" fmla="*/ 341 w 21600"/>
                <a:gd name="T9" fmla="*/ 680 h 21600"/>
                <a:gd name="T10" fmla="*/ 581 w 21600"/>
                <a:gd name="T11" fmla="*/ 580 h 21600"/>
                <a:gd name="T12" fmla="*/ 681 w 21600"/>
                <a:gd name="T13" fmla="*/ 340 h 21600"/>
                <a:gd name="T14" fmla="*/ 581 w 21600"/>
                <a:gd name="T15" fmla="*/ 10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72 w 21600"/>
                <a:gd name="T25" fmla="*/ 3176 h 21600"/>
                <a:gd name="T26" fmla="*/ 18428 w 21600"/>
                <a:gd name="T27" fmla="*/ 18424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rgbClr val="F9DFF6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995" name="AutoShape 126"/>
            <p:cNvSpPr>
              <a:spLocks noChangeArrowheads="1"/>
            </p:cNvSpPr>
            <p:nvPr/>
          </p:nvSpPr>
          <p:spPr bwMode="auto">
            <a:xfrm>
              <a:off x="2154" y="2614"/>
              <a:ext cx="499" cy="499"/>
            </a:xfrm>
            <a:custGeom>
              <a:avLst/>
              <a:gdLst>
                <a:gd name="T0" fmla="*/ 250 w 21600"/>
                <a:gd name="T1" fmla="*/ 0 h 21600"/>
                <a:gd name="T2" fmla="*/ 73 w 21600"/>
                <a:gd name="T3" fmla="*/ 73 h 21600"/>
                <a:gd name="T4" fmla="*/ 0 w 21600"/>
                <a:gd name="T5" fmla="*/ 250 h 21600"/>
                <a:gd name="T6" fmla="*/ 73 w 21600"/>
                <a:gd name="T7" fmla="*/ 426 h 21600"/>
                <a:gd name="T8" fmla="*/ 250 w 21600"/>
                <a:gd name="T9" fmla="*/ 499 h 21600"/>
                <a:gd name="T10" fmla="*/ 426 w 21600"/>
                <a:gd name="T11" fmla="*/ 426 h 21600"/>
                <a:gd name="T12" fmla="*/ 499 w 21600"/>
                <a:gd name="T13" fmla="*/ 250 h 21600"/>
                <a:gd name="T14" fmla="*/ 426 w 21600"/>
                <a:gd name="T15" fmla="*/ 7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0 w 21600"/>
                <a:gd name="T25" fmla="*/ 3160 h 21600"/>
                <a:gd name="T26" fmla="*/ 18440 w 21600"/>
                <a:gd name="T27" fmla="*/ 1844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rgbClr val="F1ADE9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996" name="AutoShape 127"/>
            <p:cNvSpPr>
              <a:spLocks noChangeArrowheads="1"/>
            </p:cNvSpPr>
            <p:nvPr/>
          </p:nvSpPr>
          <p:spPr bwMode="auto">
            <a:xfrm>
              <a:off x="2245" y="2704"/>
              <a:ext cx="317" cy="318"/>
            </a:xfrm>
            <a:custGeom>
              <a:avLst/>
              <a:gdLst>
                <a:gd name="T0" fmla="*/ 159 w 21600"/>
                <a:gd name="T1" fmla="*/ 0 h 21600"/>
                <a:gd name="T2" fmla="*/ 46 w 21600"/>
                <a:gd name="T3" fmla="*/ 47 h 21600"/>
                <a:gd name="T4" fmla="*/ 0 w 21600"/>
                <a:gd name="T5" fmla="*/ 159 h 21600"/>
                <a:gd name="T6" fmla="*/ 46 w 21600"/>
                <a:gd name="T7" fmla="*/ 271 h 21600"/>
                <a:gd name="T8" fmla="*/ 159 w 21600"/>
                <a:gd name="T9" fmla="*/ 318 h 21600"/>
                <a:gd name="T10" fmla="*/ 271 w 21600"/>
                <a:gd name="T11" fmla="*/ 271 h 21600"/>
                <a:gd name="T12" fmla="*/ 317 w 21600"/>
                <a:gd name="T13" fmla="*/ 159 h 21600"/>
                <a:gd name="T14" fmla="*/ 271 w 21600"/>
                <a:gd name="T15" fmla="*/ 4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34 w 21600"/>
                <a:gd name="T25" fmla="*/ 3192 h 21600"/>
                <a:gd name="T26" fmla="*/ 18466 w 21600"/>
                <a:gd name="T27" fmla="*/ 1840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rgbClr val="F9DFF6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997" name="Oval 128"/>
            <p:cNvSpPr>
              <a:spLocks noChangeArrowheads="1"/>
            </p:cNvSpPr>
            <p:nvPr/>
          </p:nvSpPr>
          <p:spPr bwMode="auto">
            <a:xfrm>
              <a:off x="2291" y="2750"/>
              <a:ext cx="227" cy="227"/>
            </a:xfrm>
            <a:prstGeom prst="ellipse">
              <a:avLst/>
            </a:prstGeom>
            <a:solidFill>
              <a:srgbClr val="FF66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20" name="Group 136"/>
          <p:cNvGrpSpPr>
            <a:grpSpLocks/>
          </p:cNvGrpSpPr>
          <p:nvPr/>
        </p:nvGrpSpPr>
        <p:grpSpPr bwMode="auto">
          <a:xfrm>
            <a:off x="7164388" y="4652963"/>
            <a:ext cx="431800" cy="431800"/>
            <a:chOff x="2472" y="1888"/>
            <a:chExt cx="681" cy="680"/>
          </a:xfrm>
        </p:grpSpPr>
        <p:sp>
          <p:nvSpPr>
            <p:cNvPr id="40990" name="AutoShape 137"/>
            <p:cNvSpPr>
              <a:spLocks noChangeArrowheads="1"/>
            </p:cNvSpPr>
            <p:nvPr/>
          </p:nvSpPr>
          <p:spPr bwMode="auto">
            <a:xfrm>
              <a:off x="2472" y="1888"/>
              <a:ext cx="681" cy="680"/>
            </a:xfrm>
            <a:custGeom>
              <a:avLst/>
              <a:gdLst>
                <a:gd name="T0" fmla="*/ 341 w 21600"/>
                <a:gd name="T1" fmla="*/ 0 h 21600"/>
                <a:gd name="T2" fmla="*/ 100 w 21600"/>
                <a:gd name="T3" fmla="*/ 100 h 21600"/>
                <a:gd name="T4" fmla="*/ 0 w 21600"/>
                <a:gd name="T5" fmla="*/ 340 h 21600"/>
                <a:gd name="T6" fmla="*/ 100 w 21600"/>
                <a:gd name="T7" fmla="*/ 580 h 21600"/>
                <a:gd name="T8" fmla="*/ 341 w 21600"/>
                <a:gd name="T9" fmla="*/ 680 h 21600"/>
                <a:gd name="T10" fmla="*/ 581 w 21600"/>
                <a:gd name="T11" fmla="*/ 580 h 21600"/>
                <a:gd name="T12" fmla="*/ 681 w 21600"/>
                <a:gd name="T13" fmla="*/ 340 h 21600"/>
                <a:gd name="T14" fmla="*/ 581 w 21600"/>
                <a:gd name="T15" fmla="*/ 10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72 w 21600"/>
                <a:gd name="T25" fmla="*/ 3176 h 21600"/>
                <a:gd name="T26" fmla="*/ 18428 w 21600"/>
                <a:gd name="T27" fmla="*/ 18424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rgbClr val="EAEAEA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991" name="AutoShape 138"/>
            <p:cNvSpPr>
              <a:spLocks noChangeArrowheads="1"/>
            </p:cNvSpPr>
            <p:nvPr/>
          </p:nvSpPr>
          <p:spPr bwMode="auto">
            <a:xfrm>
              <a:off x="2562" y="1979"/>
              <a:ext cx="499" cy="499"/>
            </a:xfrm>
            <a:custGeom>
              <a:avLst/>
              <a:gdLst>
                <a:gd name="T0" fmla="*/ 250 w 21600"/>
                <a:gd name="T1" fmla="*/ 0 h 21600"/>
                <a:gd name="T2" fmla="*/ 73 w 21600"/>
                <a:gd name="T3" fmla="*/ 73 h 21600"/>
                <a:gd name="T4" fmla="*/ 0 w 21600"/>
                <a:gd name="T5" fmla="*/ 250 h 21600"/>
                <a:gd name="T6" fmla="*/ 73 w 21600"/>
                <a:gd name="T7" fmla="*/ 426 h 21600"/>
                <a:gd name="T8" fmla="*/ 250 w 21600"/>
                <a:gd name="T9" fmla="*/ 499 h 21600"/>
                <a:gd name="T10" fmla="*/ 426 w 21600"/>
                <a:gd name="T11" fmla="*/ 426 h 21600"/>
                <a:gd name="T12" fmla="*/ 499 w 21600"/>
                <a:gd name="T13" fmla="*/ 250 h 21600"/>
                <a:gd name="T14" fmla="*/ 426 w 21600"/>
                <a:gd name="T15" fmla="*/ 7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0 w 21600"/>
                <a:gd name="T25" fmla="*/ 3160 h 21600"/>
                <a:gd name="T26" fmla="*/ 18440 w 21600"/>
                <a:gd name="T27" fmla="*/ 1844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solidFill>
                <a:srgbClr val="EAEAEA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992" name="AutoShape 139"/>
            <p:cNvSpPr>
              <a:spLocks noChangeArrowheads="1"/>
            </p:cNvSpPr>
            <p:nvPr/>
          </p:nvSpPr>
          <p:spPr bwMode="auto">
            <a:xfrm>
              <a:off x="2653" y="2069"/>
              <a:ext cx="317" cy="318"/>
            </a:xfrm>
            <a:custGeom>
              <a:avLst/>
              <a:gdLst>
                <a:gd name="T0" fmla="*/ 159 w 21600"/>
                <a:gd name="T1" fmla="*/ 0 h 21600"/>
                <a:gd name="T2" fmla="*/ 46 w 21600"/>
                <a:gd name="T3" fmla="*/ 47 h 21600"/>
                <a:gd name="T4" fmla="*/ 0 w 21600"/>
                <a:gd name="T5" fmla="*/ 159 h 21600"/>
                <a:gd name="T6" fmla="*/ 46 w 21600"/>
                <a:gd name="T7" fmla="*/ 271 h 21600"/>
                <a:gd name="T8" fmla="*/ 159 w 21600"/>
                <a:gd name="T9" fmla="*/ 318 h 21600"/>
                <a:gd name="T10" fmla="*/ 271 w 21600"/>
                <a:gd name="T11" fmla="*/ 271 h 21600"/>
                <a:gd name="T12" fmla="*/ 317 w 21600"/>
                <a:gd name="T13" fmla="*/ 159 h 21600"/>
                <a:gd name="T14" fmla="*/ 271 w 21600"/>
                <a:gd name="T15" fmla="*/ 4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34 w 21600"/>
                <a:gd name="T25" fmla="*/ 3192 h 21600"/>
                <a:gd name="T26" fmla="*/ 18466 w 21600"/>
                <a:gd name="T27" fmla="*/ 1840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148" y="10800"/>
                  </a:moveTo>
                  <a:cubicBezTo>
                    <a:pt x="3148" y="15026"/>
                    <a:pt x="6574" y="18452"/>
                    <a:pt x="10800" y="18452"/>
                  </a:cubicBezTo>
                  <a:cubicBezTo>
                    <a:pt x="15026" y="18452"/>
                    <a:pt x="18452" y="15026"/>
                    <a:pt x="18452" y="10800"/>
                  </a:cubicBezTo>
                  <a:cubicBezTo>
                    <a:pt x="18452" y="6574"/>
                    <a:pt x="15026" y="3148"/>
                    <a:pt x="10800" y="3148"/>
                  </a:cubicBezTo>
                  <a:cubicBezTo>
                    <a:pt x="6574" y="3148"/>
                    <a:pt x="3148" y="6574"/>
                    <a:pt x="3148" y="108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rgbClr val="EAEAEA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993" name="Oval 140"/>
            <p:cNvSpPr>
              <a:spLocks noChangeArrowheads="1"/>
            </p:cNvSpPr>
            <p:nvPr/>
          </p:nvSpPr>
          <p:spPr bwMode="auto">
            <a:xfrm>
              <a:off x="2699" y="2115"/>
              <a:ext cx="227" cy="227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rgbClr val="EAEAEA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3216" name="WordArt 144"/>
          <p:cNvSpPr>
            <a:spLocks noChangeArrowheads="1" noChangeShapeType="1" noTextEdit="1"/>
          </p:cNvSpPr>
          <p:nvPr/>
        </p:nvSpPr>
        <p:spPr bwMode="auto">
          <a:xfrm>
            <a:off x="2143125" y="1857375"/>
            <a:ext cx="6572250" cy="1365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99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华文新魏"/>
              </a:rPr>
              <a:t>Unit6 Shopping for a school party</a:t>
            </a:r>
            <a:endParaRPr lang="zh-CN" altLang="en-US" sz="3600" b="1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9999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华文新魏"/>
            </a:endParaRPr>
          </a:p>
        </p:txBody>
      </p:sp>
    </p:spTree>
  </p:cSld>
  <p:clrMapOvr>
    <a:masterClrMapping/>
  </p:clrMapOvr>
  <p:transition>
    <p:comb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7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3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95" grpId="0" animBg="1"/>
      <p:bldP spid="3194" grpId="0" animBg="1"/>
      <p:bldP spid="3193" grpId="0" animBg="1"/>
      <p:bldP spid="321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71813" y="571500"/>
            <a:ext cx="6407150" cy="1143000"/>
          </a:xfrm>
        </p:spPr>
        <p:txBody>
          <a:bodyPr/>
          <a:lstStyle/>
          <a:p>
            <a:pPr eaLnBrk="1" hangingPunct="1"/>
            <a:r>
              <a:rPr lang="en-US" altLang="zh-CN" b="1" smtClean="0"/>
              <a:t>How much </a:t>
            </a:r>
            <a:r>
              <a:rPr lang="zh-CN" altLang="en-US" b="1" smtClean="0">
                <a:solidFill>
                  <a:srgbClr val="FF3300"/>
                </a:solidFill>
              </a:rPr>
              <a:t>多少钱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500188"/>
            <a:ext cx="8893175" cy="1439862"/>
          </a:xfrm>
        </p:spPr>
        <p:txBody>
          <a:bodyPr/>
          <a:lstStyle/>
          <a:p>
            <a:pPr eaLnBrk="1" hangingPunct="1"/>
            <a:r>
              <a:rPr lang="zh-CN" altLang="en-US" sz="4000" smtClean="0"/>
              <a:t>单数用</a:t>
            </a:r>
            <a:r>
              <a:rPr lang="en-US" altLang="zh-CN" sz="4000" smtClean="0">
                <a:solidFill>
                  <a:srgbClr val="FF3300"/>
                </a:solidFill>
              </a:rPr>
              <a:t>How much is</a:t>
            </a:r>
            <a:r>
              <a:rPr lang="zh-CN" altLang="en-US" sz="4000" smtClean="0"/>
              <a:t>提问，用</a:t>
            </a:r>
            <a:r>
              <a:rPr lang="en-US" altLang="zh-CN" sz="4000" smtClean="0">
                <a:solidFill>
                  <a:srgbClr val="FF3300"/>
                </a:solidFill>
              </a:rPr>
              <a:t>It’s </a:t>
            </a:r>
            <a:r>
              <a:rPr lang="zh-CN" altLang="en-US" sz="4000" smtClean="0"/>
              <a:t>回答</a:t>
            </a:r>
          </a:p>
          <a:p>
            <a:pPr eaLnBrk="1" hangingPunct="1"/>
            <a:r>
              <a:rPr lang="zh-CN" altLang="en-US" sz="4000" smtClean="0"/>
              <a:t>例如： </a:t>
            </a:r>
            <a:r>
              <a:rPr lang="en-US" altLang="zh-CN" sz="4000" smtClean="0">
                <a:solidFill>
                  <a:srgbClr val="FF3300"/>
                </a:solidFill>
              </a:rPr>
              <a:t>How much is</a:t>
            </a:r>
            <a:r>
              <a:rPr lang="en-US" altLang="zh-CN" sz="4000" smtClean="0"/>
              <a:t> the hat?</a:t>
            </a:r>
          </a:p>
          <a:p>
            <a:pPr eaLnBrk="1" hangingPunct="1"/>
            <a:r>
              <a:rPr lang="en-US" altLang="zh-CN" sz="4000" smtClean="0"/>
              <a:t>         -- </a:t>
            </a:r>
            <a:r>
              <a:rPr lang="en-US" altLang="zh-CN" sz="4000" smtClean="0">
                <a:solidFill>
                  <a:srgbClr val="FF3300"/>
                </a:solidFill>
              </a:rPr>
              <a:t>It’s</a:t>
            </a:r>
            <a:r>
              <a:rPr lang="en-US" altLang="zh-CN" sz="4000" smtClean="0"/>
              <a:t> 2 yuan.</a:t>
            </a:r>
          </a:p>
          <a:p>
            <a:pPr eaLnBrk="1" hangingPunct="1">
              <a:buFontTx/>
              <a:buNone/>
            </a:pPr>
            <a:endParaRPr lang="en-US" altLang="zh-CN" sz="4000" smtClean="0"/>
          </a:p>
        </p:txBody>
      </p:sp>
      <p:sp>
        <p:nvSpPr>
          <p:cNvPr id="132100" name="Text Box 4"/>
          <p:cNvSpPr txBox="1">
            <a:spLocks noChangeArrowheads="1"/>
          </p:cNvSpPr>
          <p:nvPr/>
        </p:nvSpPr>
        <p:spPr bwMode="auto">
          <a:xfrm>
            <a:off x="0" y="857250"/>
            <a:ext cx="70564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/>
              <a:t>如何询问价格：</a:t>
            </a:r>
          </a:p>
        </p:txBody>
      </p:sp>
      <p:sp>
        <p:nvSpPr>
          <p:cNvPr id="132101" name="Rectangle 5"/>
          <p:cNvSpPr>
            <a:spLocks noChangeArrowheads="1"/>
          </p:cNvSpPr>
          <p:nvPr/>
        </p:nvSpPr>
        <p:spPr bwMode="auto">
          <a:xfrm>
            <a:off x="250825" y="3643313"/>
            <a:ext cx="8893175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zh-CN" altLang="en-US" sz="4000"/>
              <a:t>复数用</a:t>
            </a:r>
            <a:r>
              <a:rPr lang="en-US" altLang="zh-CN" sz="4000">
                <a:solidFill>
                  <a:srgbClr val="FF3300"/>
                </a:solidFill>
              </a:rPr>
              <a:t>How much are</a:t>
            </a:r>
            <a:r>
              <a:rPr lang="zh-CN" altLang="en-US" sz="4000"/>
              <a:t>提问，用</a:t>
            </a:r>
            <a:r>
              <a:rPr lang="en-US" altLang="zh-CN" sz="4000">
                <a:solidFill>
                  <a:srgbClr val="FF3300"/>
                </a:solidFill>
              </a:rPr>
              <a:t>They’re </a:t>
            </a:r>
            <a:r>
              <a:rPr lang="zh-CN" altLang="en-US" sz="4000"/>
              <a:t>回答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zh-CN" altLang="en-US" sz="4000"/>
              <a:t>例如： </a:t>
            </a:r>
            <a:r>
              <a:rPr lang="en-US" altLang="zh-CN" sz="4000">
                <a:solidFill>
                  <a:srgbClr val="FF3300"/>
                </a:solidFill>
              </a:rPr>
              <a:t>How much are</a:t>
            </a:r>
            <a:r>
              <a:rPr lang="en-US" altLang="zh-CN" sz="4000"/>
              <a:t> the shoes?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CN" sz="4000"/>
              <a:t>         -- </a:t>
            </a:r>
            <a:r>
              <a:rPr lang="en-US" altLang="zh-CN" sz="4000">
                <a:solidFill>
                  <a:srgbClr val="FF3300"/>
                </a:solidFill>
              </a:rPr>
              <a:t>They’re</a:t>
            </a:r>
            <a:r>
              <a:rPr lang="en-US" altLang="zh-CN" sz="4000"/>
              <a:t> 20 dollars.</a:t>
            </a:r>
          </a:p>
          <a:p>
            <a:pPr marL="342900" indent="-342900">
              <a:spcBef>
                <a:spcPct val="20000"/>
              </a:spcBef>
            </a:pPr>
            <a:endParaRPr lang="en-US" altLang="zh-CN" sz="4000"/>
          </a:p>
        </p:txBody>
      </p:sp>
      <p:sp>
        <p:nvSpPr>
          <p:cNvPr id="51205" name="TextBox 5"/>
          <p:cNvSpPr txBox="1">
            <a:spLocks noChangeArrowheads="1"/>
          </p:cNvSpPr>
          <p:nvPr/>
        </p:nvSpPr>
        <p:spPr bwMode="auto">
          <a:xfrm>
            <a:off x="2571750" y="0"/>
            <a:ext cx="298926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800" b="1">
                <a:solidFill>
                  <a:srgbClr val="FF0000"/>
                </a:solidFill>
              </a:rPr>
              <a:t>Summary</a:t>
            </a:r>
            <a:endParaRPr lang="zh-CN" altLang="en-US" sz="48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2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2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2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2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2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2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2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2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2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2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2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2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2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2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2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098" grpId="0"/>
      <p:bldP spid="132099" grpId="0" build="p"/>
      <p:bldP spid="132100" grpId="0"/>
      <p:bldP spid="13210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60575"/>
            <a:ext cx="8229600" cy="4065588"/>
          </a:xfrm>
          <a:solidFill>
            <a:srgbClr val="CCECFF"/>
          </a:solidFill>
        </p:spPr>
        <p:txBody>
          <a:bodyPr/>
          <a:lstStyle/>
          <a:p>
            <a:pPr eaLnBrk="1" hangingPunct="1"/>
            <a:r>
              <a:rPr lang="en-US" altLang="zh-CN" sz="4400" b="1" smtClean="0"/>
              <a:t>auction</a:t>
            </a:r>
            <a:r>
              <a:rPr lang="en-US" altLang="zh-CN" b="1" smtClean="0"/>
              <a:t>(</a:t>
            </a:r>
            <a:r>
              <a:rPr lang="zh-CN" altLang="en-US" b="1" smtClean="0"/>
              <a:t>拍卖，竞买</a:t>
            </a:r>
            <a:r>
              <a:rPr lang="zh-CN" altLang="en-US" smtClean="0"/>
              <a:t> </a:t>
            </a:r>
            <a:r>
              <a:rPr lang="en-US" altLang="zh-CN" b="1" smtClean="0"/>
              <a:t>)</a:t>
            </a:r>
          </a:p>
          <a:p>
            <a:pPr eaLnBrk="1" hangingPunct="1"/>
            <a:r>
              <a:rPr lang="zh-CN" altLang="en-US" smtClean="0"/>
              <a:t>当众出售， 由顾客争价， 以最高价成交。</a:t>
            </a:r>
          </a:p>
          <a:p>
            <a:pPr eaLnBrk="1" hangingPunct="1"/>
            <a:r>
              <a:rPr lang="en-US" altLang="zh-CN" smtClean="0"/>
              <a:t>Start at(</a:t>
            </a:r>
            <a:r>
              <a:rPr lang="zh-CN" altLang="en-US" smtClean="0"/>
              <a:t>起拍价</a:t>
            </a:r>
            <a:r>
              <a:rPr lang="en-US" altLang="zh-CN" smtClean="0"/>
              <a:t>)</a:t>
            </a:r>
            <a:r>
              <a:rPr lang="zh-CN" altLang="en-US" smtClean="0"/>
              <a:t>：￥</a:t>
            </a:r>
            <a:r>
              <a:rPr lang="en-US" altLang="zh-CN" smtClean="0"/>
              <a:t>40</a:t>
            </a:r>
          </a:p>
          <a:p>
            <a:pPr eaLnBrk="1" hangingPunct="1"/>
            <a:r>
              <a:rPr lang="zh-CN" altLang="en-US" smtClean="0"/>
              <a:t>每次叫价比前一个价高（高￥</a:t>
            </a:r>
            <a:r>
              <a:rPr lang="en-US" altLang="zh-CN" smtClean="0"/>
              <a:t>5</a:t>
            </a:r>
            <a:r>
              <a:rPr lang="zh-CN" altLang="en-US" smtClean="0"/>
              <a:t>内）：￥</a:t>
            </a:r>
            <a:r>
              <a:rPr lang="en-US" altLang="zh-CN" smtClean="0"/>
              <a:t>40---</a:t>
            </a:r>
            <a:r>
              <a:rPr lang="zh-CN" altLang="en-US" smtClean="0"/>
              <a:t>￥ </a:t>
            </a:r>
            <a:r>
              <a:rPr lang="en-US" altLang="zh-CN" smtClean="0"/>
              <a:t>43---</a:t>
            </a:r>
            <a:r>
              <a:rPr lang="zh-CN" altLang="en-US" smtClean="0"/>
              <a:t>￥</a:t>
            </a:r>
            <a:r>
              <a:rPr lang="en-US" altLang="zh-CN" smtClean="0"/>
              <a:t>48…</a:t>
            </a:r>
          </a:p>
          <a:p>
            <a:pPr eaLnBrk="1" hangingPunct="1"/>
            <a:r>
              <a:rPr lang="zh-CN" altLang="en-US" smtClean="0"/>
              <a:t>每次争价要举手示意。</a:t>
            </a:r>
          </a:p>
        </p:txBody>
      </p:sp>
      <p:sp>
        <p:nvSpPr>
          <p:cNvPr id="52226" name="WordArt 4"/>
          <p:cNvSpPr>
            <a:spLocks noChangeArrowheads="1" noChangeShapeType="1" noTextEdit="1"/>
          </p:cNvSpPr>
          <p:nvPr/>
        </p:nvSpPr>
        <p:spPr bwMode="auto">
          <a:xfrm>
            <a:off x="642938" y="214313"/>
            <a:ext cx="5113337" cy="1800225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0"/>
              </a:avLst>
            </a:prstTxWarp>
          </a:bodyPr>
          <a:lstStyle/>
          <a:p>
            <a:pPr algn="ctr"/>
            <a:r>
              <a:rPr lang="en-US" altLang="zh-CN" sz="3600" b="1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Comic Sans MS"/>
              </a:rPr>
              <a:t>Activity :</a:t>
            </a:r>
            <a:endParaRPr lang="zh-CN" altLang="en-US" sz="3600" b="1" kern="10">
              <a:ln w="12700">
                <a:solidFill>
                  <a:srgbClr val="B2B2B2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520402"/>
                  </a:gs>
                  <a:gs pos="100000">
                    <a:srgbClr val="FFCC00"/>
                  </a:gs>
                </a:gsLst>
                <a:lin ang="5400000" scaled="1"/>
              </a:gra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Comic Sans MS"/>
            </a:endParaRPr>
          </a:p>
        </p:txBody>
      </p:sp>
      <p:sp>
        <p:nvSpPr>
          <p:cNvPr id="52227" name="TextBox 3"/>
          <p:cNvSpPr txBox="1">
            <a:spLocks noChangeArrowheads="1"/>
          </p:cNvSpPr>
          <p:nvPr/>
        </p:nvSpPr>
        <p:spPr bwMode="auto">
          <a:xfrm>
            <a:off x="6072188" y="500063"/>
            <a:ext cx="26987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7200">
                <a:solidFill>
                  <a:srgbClr val="FF0000"/>
                </a:solidFill>
              </a:rPr>
              <a:t>Game</a:t>
            </a:r>
            <a:endParaRPr lang="zh-CN" altLang="en-US" sz="72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2" descr="2009042317525623"/>
          <p:cNvPicPr>
            <a:picLocks noChangeAspect="1" noChangeArrowheads="1"/>
          </p:cNvPicPr>
          <p:nvPr/>
        </p:nvPicPr>
        <p:blipFill>
          <a:blip r:embed="rId3"/>
          <a:srcRect b="729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6" name="WordArt 3"/>
          <p:cNvSpPr>
            <a:spLocks noChangeArrowheads="1" noChangeShapeType="1" noTextEdit="1"/>
          </p:cNvSpPr>
          <p:nvPr/>
        </p:nvSpPr>
        <p:spPr bwMode="auto">
          <a:xfrm>
            <a:off x="971550" y="0"/>
            <a:ext cx="2663825" cy="11366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r>
              <a:rPr lang="en-US" altLang="zh-CN" sz="40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宋体"/>
                <a:ea typeface="宋体"/>
              </a:rPr>
              <a:t>Numbers</a:t>
            </a:r>
            <a:endParaRPr lang="zh-CN" altLang="en-US" sz="4000" kern="1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宋体"/>
              <a:ea typeface="宋体"/>
            </a:endParaRPr>
          </a:p>
        </p:txBody>
      </p:sp>
      <p:sp>
        <p:nvSpPr>
          <p:cNvPr id="40967" name="Text Box 7"/>
          <p:cNvSpPr txBox="1">
            <a:spLocks noChangeArrowheads="1"/>
          </p:cNvSpPr>
          <p:nvPr/>
        </p:nvSpPr>
        <p:spPr bwMode="auto">
          <a:xfrm>
            <a:off x="6716713" y="533400"/>
            <a:ext cx="15128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 b="1"/>
              <a:t>thir</a:t>
            </a:r>
            <a:r>
              <a:rPr lang="en-US" altLang="zh-CN" sz="4000" b="1">
                <a:solidFill>
                  <a:srgbClr val="FF3300"/>
                </a:solidFill>
              </a:rPr>
              <a:t>ty</a:t>
            </a:r>
          </a:p>
        </p:txBody>
      </p:sp>
      <p:sp>
        <p:nvSpPr>
          <p:cNvPr id="40968" name="Text Box 8"/>
          <p:cNvSpPr txBox="1">
            <a:spLocks noChangeArrowheads="1"/>
          </p:cNvSpPr>
          <p:nvPr/>
        </p:nvSpPr>
        <p:spPr bwMode="auto">
          <a:xfrm>
            <a:off x="6553200" y="4191000"/>
            <a:ext cx="18716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 b="1"/>
              <a:t>eigh</a:t>
            </a:r>
            <a:r>
              <a:rPr lang="en-US" altLang="zh-CN" sz="4000" b="1">
                <a:solidFill>
                  <a:srgbClr val="FF3300"/>
                </a:solidFill>
              </a:rPr>
              <a:t>ty</a:t>
            </a:r>
          </a:p>
        </p:txBody>
      </p:sp>
      <p:sp>
        <p:nvSpPr>
          <p:cNvPr id="40969" name="Text Box 9"/>
          <p:cNvSpPr txBox="1">
            <a:spLocks noChangeArrowheads="1"/>
          </p:cNvSpPr>
          <p:nvPr/>
        </p:nvSpPr>
        <p:spPr bwMode="auto">
          <a:xfrm>
            <a:off x="6716713" y="1295400"/>
            <a:ext cx="15128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 b="1"/>
              <a:t>for</a:t>
            </a:r>
            <a:r>
              <a:rPr lang="en-US" altLang="zh-CN" sz="4000" b="1">
                <a:solidFill>
                  <a:srgbClr val="FF3300"/>
                </a:solidFill>
              </a:rPr>
              <a:t>ty</a:t>
            </a:r>
          </a:p>
        </p:txBody>
      </p:sp>
      <p:sp>
        <p:nvSpPr>
          <p:cNvPr id="40970" name="Text Box 10"/>
          <p:cNvSpPr txBox="1">
            <a:spLocks noChangeArrowheads="1"/>
          </p:cNvSpPr>
          <p:nvPr/>
        </p:nvSpPr>
        <p:spPr bwMode="auto">
          <a:xfrm>
            <a:off x="6792913" y="2041525"/>
            <a:ext cx="15128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 b="1"/>
              <a:t>fif</a:t>
            </a:r>
            <a:r>
              <a:rPr lang="en-US" altLang="zh-CN" sz="4000" b="1">
                <a:solidFill>
                  <a:srgbClr val="FF3300"/>
                </a:solidFill>
              </a:rPr>
              <a:t>ty</a:t>
            </a:r>
          </a:p>
        </p:txBody>
      </p:sp>
      <p:sp>
        <p:nvSpPr>
          <p:cNvPr id="40971" name="Text Box 11"/>
          <p:cNvSpPr txBox="1">
            <a:spLocks noChangeArrowheads="1"/>
          </p:cNvSpPr>
          <p:nvPr/>
        </p:nvSpPr>
        <p:spPr bwMode="auto">
          <a:xfrm>
            <a:off x="6781800" y="2743200"/>
            <a:ext cx="15128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 b="1"/>
              <a:t>six</a:t>
            </a:r>
            <a:r>
              <a:rPr lang="en-US" altLang="zh-CN" sz="4000" b="1">
                <a:solidFill>
                  <a:srgbClr val="FF3300"/>
                </a:solidFill>
              </a:rPr>
              <a:t>ty</a:t>
            </a:r>
          </a:p>
        </p:txBody>
      </p:sp>
      <p:sp>
        <p:nvSpPr>
          <p:cNvPr id="40972" name="Text Box 12"/>
          <p:cNvSpPr txBox="1">
            <a:spLocks noChangeArrowheads="1"/>
          </p:cNvSpPr>
          <p:nvPr/>
        </p:nvSpPr>
        <p:spPr bwMode="auto">
          <a:xfrm>
            <a:off x="6477000" y="3489325"/>
            <a:ext cx="2209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 b="1"/>
              <a:t>seven</a:t>
            </a:r>
            <a:r>
              <a:rPr lang="en-US" altLang="zh-CN" sz="4000" b="1">
                <a:solidFill>
                  <a:srgbClr val="FF3300"/>
                </a:solidFill>
              </a:rPr>
              <a:t>ty</a:t>
            </a:r>
          </a:p>
        </p:txBody>
      </p:sp>
      <p:sp>
        <p:nvSpPr>
          <p:cNvPr id="40973" name="Text Box 13"/>
          <p:cNvSpPr txBox="1">
            <a:spLocks noChangeArrowheads="1"/>
          </p:cNvSpPr>
          <p:nvPr/>
        </p:nvSpPr>
        <p:spPr bwMode="auto">
          <a:xfrm>
            <a:off x="6610350" y="4953000"/>
            <a:ext cx="23050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 b="1"/>
              <a:t>nine</a:t>
            </a:r>
            <a:r>
              <a:rPr lang="en-US" altLang="zh-CN" sz="4000" b="1">
                <a:solidFill>
                  <a:srgbClr val="FF3300"/>
                </a:solidFill>
              </a:rPr>
              <a:t>ty</a:t>
            </a:r>
          </a:p>
        </p:txBody>
      </p:sp>
      <p:sp>
        <p:nvSpPr>
          <p:cNvPr id="40974" name="Text Box 14"/>
          <p:cNvSpPr txBox="1">
            <a:spLocks noChangeArrowheads="1"/>
          </p:cNvSpPr>
          <p:nvPr/>
        </p:nvSpPr>
        <p:spPr bwMode="auto">
          <a:xfrm>
            <a:off x="4724400" y="5715000"/>
            <a:ext cx="3352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 b="1"/>
              <a:t>a hundred</a:t>
            </a:r>
          </a:p>
        </p:txBody>
      </p:sp>
      <p:sp>
        <p:nvSpPr>
          <p:cNvPr id="40975" name="Text Box 15"/>
          <p:cNvSpPr txBox="1">
            <a:spLocks noChangeArrowheads="1"/>
          </p:cNvSpPr>
          <p:nvPr/>
        </p:nvSpPr>
        <p:spPr bwMode="auto">
          <a:xfrm>
            <a:off x="3733800" y="1949450"/>
            <a:ext cx="1800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>
                <a:solidFill>
                  <a:srgbClr val="CC00CC"/>
                </a:solidFill>
              </a:rPr>
              <a:t>fif</a:t>
            </a:r>
            <a:r>
              <a:rPr lang="en-US" altLang="zh-CN" sz="3600">
                <a:solidFill>
                  <a:srgbClr val="006600"/>
                </a:solidFill>
              </a:rPr>
              <a:t>teen</a:t>
            </a:r>
          </a:p>
        </p:txBody>
      </p:sp>
      <p:sp>
        <p:nvSpPr>
          <p:cNvPr id="40976" name="Text Box 16"/>
          <p:cNvSpPr txBox="1">
            <a:spLocks noChangeArrowheads="1"/>
          </p:cNvSpPr>
          <p:nvPr/>
        </p:nvSpPr>
        <p:spPr bwMode="auto">
          <a:xfrm>
            <a:off x="3581400" y="3581400"/>
            <a:ext cx="24479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>
                <a:solidFill>
                  <a:srgbClr val="FF00FF"/>
                </a:solidFill>
              </a:rPr>
              <a:t>seven</a:t>
            </a:r>
            <a:r>
              <a:rPr lang="en-US" altLang="zh-CN" sz="3600">
                <a:solidFill>
                  <a:srgbClr val="006600"/>
                </a:solidFill>
              </a:rPr>
              <a:t>teen</a:t>
            </a:r>
          </a:p>
        </p:txBody>
      </p:sp>
      <p:sp>
        <p:nvSpPr>
          <p:cNvPr id="40977" name="Text Box 17"/>
          <p:cNvSpPr txBox="1">
            <a:spLocks noChangeArrowheads="1"/>
          </p:cNvSpPr>
          <p:nvPr/>
        </p:nvSpPr>
        <p:spPr bwMode="auto">
          <a:xfrm>
            <a:off x="3657600" y="1187450"/>
            <a:ext cx="24479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>
                <a:solidFill>
                  <a:srgbClr val="FF00FF"/>
                </a:solidFill>
              </a:rPr>
              <a:t>four</a:t>
            </a:r>
            <a:r>
              <a:rPr lang="en-US" altLang="zh-CN" sz="3600">
                <a:solidFill>
                  <a:srgbClr val="006600"/>
                </a:solidFill>
              </a:rPr>
              <a:t>teen</a:t>
            </a:r>
          </a:p>
        </p:txBody>
      </p:sp>
      <p:sp>
        <p:nvSpPr>
          <p:cNvPr id="40978" name="Text Box 18"/>
          <p:cNvSpPr txBox="1">
            <a:spLocks noChangeArrowheads="1"/>
          </p:cNvSpPr>
          <p:nvPr/>
        </p:nvSpPr>
        <p:spPr bwMode="auto">
          <a:xfrm>
            <a:off x="3657600" y="4343400"/>
            <a:ext cx="24479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>
                <a:solidFill>
                  <a:srgbClr val="CC00CC"/>
                </a:solidFill>
              </a:rPr>
              <a:t>eigh</a:t>
            </a:r>
            <a:r>
              <a:rPr lang="en-US" altLang="zh-CN" sz="3600">
                <a:solidFill>
                  <a:srgbClr val="006600"/>
                </a:solidFill>
              </a:rPr>
              <a:t>teen</a:t>
            </a:r>
          </a:p>
        </p:txBody>
      </p:sp>
      <p:sp>
        <p:nvSpPr>
          <p:cNvPr id="40979" name="Text Box 19"/>
          <p:cNvSpPr txBox="1">
            <a:spLocks noChangeArrowheads="1"/>
          </p:cNvSpPr>
          <p:nvPr/>
        </p:nvSpPr>
        <p:spPr bwMode="auto">
          <a:xfrm>
            <a:off x="3657600" y="5105400"/>
            <a:ext cx="21971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>
                <a:solidFill>
                  <a:srgbClr val="FF00FF"/>
                </a:solidFill>
              </a:rPr>
              <a:t>nine</a:t>
            </a:r>
            <a:r>
              <a:rPr lang="en-US" altLang="zh-CN" sz="3600">
                <a:solidFill>
                  <a:srgbClr val="006600"/>
                </a:solidFill>
              </a:rPr>
              <a:t>teen</a:t>
            </a:r>
          </a:p>
        </p:txBody>
      </p:sp>
      <p:sp>
        <p:nvSpPr>
          <p:cNvPr id="40980" name="Text Box 20"/>
          <p:cNvSpPr txBox="1">
            <a:spLocks noChangeArrowheads="1"/>
          </p:cNvSpPr>
          <p:nvPr/>
        </p:nvSpPr>
        <p:spPr bwMode="auto">
          <a:xfrm>
            <a:off x="3657600" y="2743200"/>
            <a:ext cx="1800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>
                <a:solidFill>
                  <a:srgbClr val="FF00FF"/>
                </a:solidFill>
              </a:rPr>
              <a:t>six</a:t>
            </a:r>
            <a:r>
              <a:rPr lang="en-US" altLang="zh-CN" sz="3600">
                <a:solidFill>
                  <a:srgbClr val="006600"/>
                </a:solidFill>
              </a:rPr>
              <a:t>teen</a:t>
            </a:r>
          </a:p>
        </p:txBody>
      </p:sp>
      <p:sp>
        <p:nvSpPr>
          <p:cNvPr id="40981" name="Text Box 21"/>
          <p:cNvSpPr txBox="1">
            <a:spLocks noChangeArrowheads="1"/>
          </p:cNvSpPr>
          <p:nvPr/>
        </p:nvSpPr>
        <p:spPr bwMode="auto">
          <a:xfrm>
            <a:off x="3810000" y="381000"/>
            <a:ext cx="243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>
                <a:solidFill>
                  <a:srgbClr val="FF00FF"/>
                </a:solidFill>
              </a:rPr>
              <a:t>thir</a:t>
            </a:r>
            <a:r>
              <a:rPr lang="en-US" altLang="zh-CN" sz="3600">
                <a:solidFill>
                  <a:schemeClr val="folHlink"/>
                </a:solidFill>
              </a:rPr>
              <a:t>teen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0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40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40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40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09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09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40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4" dur="500"/>
                                        <p:tgtEl>
                                          <p:spTgt spid="40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9" dur="500"/>
                                        <p:tgtEl>
                                          <p:spTgt spid="40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4" dur="500"/>
                                        <p:tgtEl>
                                          <p:spTgt spid="40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7" grpId="0"/>
      <p:bldP spid="40968" grpId="0"/>
      <p:bldP spid="40969" grpId="0"/>
      <p:bldP spid="40970" grpId="0"/>
      <p:bldP spid="40971" grpId="0"/>
      <p:bldP spid="40972" grpId="0"/>
      <p:bldP spid="40973" grpId="0"/>
      <p:bldP spid="40974" grpId="0"/>
      <p:bldP spid="40975" grpId="0"/>
      <p:bldP spid="40976" grpId="0"/>
      <p:bldP spid="40977" grpId="0"/>
      <p:bldP spid="40978" grpId="0"/>
      <p:bldP spid="40979" grpId="0"/>
      <p:bldP spid="40980" grpId="0"/>
      <p:bldP spid="4098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67" name="Oval 15"/>
          <p:cNvSpPr>
            <a:spLocks noChangeArrowheads="1"/>
          </p:cNvSpPr>
          <p:nvPr/>
        </p:nvSpPr>
        <p:spPr bwMode="auto">
          <a:xfrm>
            <a:off x="4787900" y="3644900"/>
            <a:ext cx="1944688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468313" y="3968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zh-CN" altLang="zh-CN"/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4967288" y="3573463"/>
            <a:ext cx="4176712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400" b="1"/>
              <a:t>cheap  </a:t>
            </a:r>
            <a:r>
              <a:rPr lang="zh-CN" altLang="en-US" sz="3200" b="1"/>
              <a:t>便宜的</a:t>
            </a:r>
          </a:p>
          <a:p>
            <a:endParaRPr lang="zh-CN" altLang="en-US" sz="4400" b="1"/>
          </a:p>
          <a:p>
            <a:r>
              <a:rPr lang="en-US" altLang="zh-CN" sz="4400" b="1"/>
              <a:t>expensive</a:t>
            </a:r>
            <a:r>
              <a:rPr lang="zh-CN" altLang="en-US" sz="3200" b="1"/>
              <a:t>昂贵的</a:t>
            </a:r>
            <a:r>
              <a:rPr lang="zh-CN" altLang="en-US" sz="2400" b="1">
                <a:solidFill>
                  <a:srgbClr val="3333FF"/>
                </a:solidFill>
              </a:rPr>
              <a:t> </a:t>
            </a:r>
          </a:p>
        </p:txBody>
      </p:sp>
      <p:sp>
        <p:nvSpPr>
          <p:cNvPr id="43012" name="Text Box 8"/>
          <p:cNvSpPr txBox="1">
            <a:spLocks noChangeArrowheads="1"/>
          </p:cNvSpPr>
          <p:nvPr/>
        </p:nvSpPr>
        <p:spPr bwMode="auto">
          <a:xfrm>
            <a:off x="179388" y="549275"/>
            <a:ext cx="31686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/>
              <a:t>$15</a:t>
            </a:r>
          </a:p>
        </p:txBody>
      </p:sp>
      <p:pic>
        <p:nvPicPr>
          <p:cNvPr id="43013" name="Picture 9" descr="u=2909825417,1185904466&amp;fm=0&amp;gp=48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4492198">
            <a:off x="-536575" y="1625600"/>
            <a:ext cx="4859338" cy="227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62" name="Text Box 10"/>
          <p:cNvSpPr txBox="1">
            <a:spLocks noChangeArrowheads="1"/>
          </p:cNvSpPr>
          <p:nvPr/>
        </p:nvSpPr>
        <p:spPr bwMode="auto">
          <a:xfrm>
            <a:off x="2843213" y="1484313"/>
            <a:ext cx="47529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>
                <a:latin typeface="Comic Sans MS" pitchFamily="66" charset="0"/>
              </a:rPr>
              <a:t>How much </a:t>
            </a:r>
            <a:r>
              <a:rPr lang="en-US" altLang="zh-CN" sz="4000" b="1">
                <a:solidFill>
                  <a:srgbClr val="FF3300"/>
                </a:solidFill>
                <a:latin typeface="Comic Sans MS" pitchFamily="66" charset="0"/>
              </a:rPr>
              <a:t>is</a:t>
            </a:r>
            <a:r>
              <a:rPr lang="en-US" altLang="zh-CN" sz="4000" b="1">
                <a:latin typeface="Comic Sans MS" pitchFamily="66" charset="0"/>
              </a:rPr>
              <a:t> the guitar?</a:t>
            </a:r>
          </a:p>
        </p:txBody>
      </p:sp>
      <p:sp>
        <p:nvSpPr>
          <p:cNvPr id="49163" name="Text Box 11"/>
          <p:cNvSpPr txBox="1">
            <a:spLocks noChangeArrowheads="1"/>
          </p:cNvSpPr>
          <p:nvPr/>
        </p:nvSpPr>
        <p:spPr bwMode="auto">
          <a:xfrm>
            <a:off x="2843213" y="2852738"/>
            <a:ext cx="47529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FF3300"/>
                </a:solidFill>
                <a:latin typeface="Comic Sans MS" pitchFamily="66" charset="0"/>
              </a:rPr>
              <a:t>It’s</a:t>
            </a:r>
            <a:r>
              <a:rPr lang="en-US" altLang="zh-CN" sz="4000" b="1">
                <a:latin typeface="Comic Sans MS" pitchFamily="66" charset="0"/>
              </a:rPr>
              <a:t> 15 dollars.</a:t>
            </a:r>
          </a:p>
        </p:txBody>
      </p:sp>
      <p:sp>
        <p:nvSpPr>
          <p:cNvPr id="49164" name="Text Box 12"/>
          <p:cNvSpPr txBox="1">
            <a:spLocks noChangeArrowheads="1"/>
          </p:cNvSpPr>
          <p:nvPr/>
        </p:nvSpPr>
        <p:spPr bwMode="auto">
          <a:xfrm>
            <a:off x="2268538" y="4221163"/>
            <a:ext cx="47529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00FF"/>
                </a:solidFill>
                <a:latin typeface="Comic Sans MS" pitchFamily="66" charset="0"/>
              </a:rPr>
              <a:t>That’s</a:t>
            </a:r>
          </a:p>
        </p:txBody>
      </p:sp>
      <p:sp>
        <p:nvSpPr>
          <p:cNvPr id="49165" name="Line 13"/>
          <p:cNvSpPr>
            <a:spLocks noChangeShapeType="1"/>
          </p:cNvSpPr>
          <p:nvPr/>
        </p:nvSpPr>
        <p:spPr bwMode="auto">
          <a:xfrm flipV="1">
            <a:off x="3851275" y="4005263"/>
            <a:ext cx="1008063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9166" name="Line 14"/>
          <p:cNvSpPr>
            <a:spLocks noChangeShapeType="1"/>
          </p:cNvSpPr>
          <p:nvPr/>
        </p:nvSpPr>
        <p:spPr bwMode="auto">
          <a:xfrm>
            <a:off x="3851275" y="4797425"/>
            <a:ext cx="865188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9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9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9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9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9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9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67" grpId="0" animBg="1"/>
      <p:bldP spid="49156" grpId="0"/>
      <p:bldP spid="49162" grpId="0"/>
      <p:bldP spid="49163" grpId="0"/>
      <p:bldP spid="49164" grpId="0"/>
      <p:bldP spid="49165" grpId="0" animBg="1"/>
      <p:bldP spid="4916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AutoShape 4" descr="C9P4WT~Q9MJ@EB]]33IWX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058" name="AutoShape 5" descr="C9P4WT~Q9MJ@EB]]33IWX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9942" name="Picture 6" descr="N[2PR$AHB)7%@8_[GI5(~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0"/>
            <a:ext cx="5867400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3" name="AutoShape 7"/>
          <p:cNvSpPr>
            <a:spLocks noChangeArrowheads="1"/>
          </p:cNvSpPr>
          <p:nvPr/>
        </p:nvSpPr>
        <p:spPr bwMode="auto">
          <a:xfrm>
            <a:off x="5638800" y="762000"/>
            <a:ext cx="3200400" cy="2057400"/>
          </a:xfrm>
          <a:prstGeom prst="wedgeEllipseCallout">
            <a:avLst>
              <a:gd name="adj1" fmla="val -70981"/>
              <a:gd name="adj2" fmla="val 78625"/>
            </a:avLst>
          </a:prstGeom>
          <a:solidFill>
            <a:srgbClr val="CCFFFF"/>
          </a:solidFill>
          <a:ln w="9525" algn="ctr">
            <a:solidFill>
              <a:srgbClr val="FF33CC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50000"/>
              </a:spcBef>
            </a:pPr>
            <a:r>
              <a:rPr lang="zh-CN" altLang="en-US" sz="5400" b="1">
                <a:ea typeface="24x24 宋体"/>
                <a:cs typeface="24x24 宋体"/>
              </a:rPr>
              <a:t>￥</a:t>
            </a:r>
            <a:r>
              <a:rPr lang="en-US" altLang="zh-CN" sz="5400" b="1"/>
              <a:t>100</a:t>
            </a:r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 rot="10800000">
            <a:off x="1500188" y="4214813"/>
            <a:ext cx="6370637" cy="650875"/>
          </a:xfrm>
          <a:prstGeom prst="rect">
            <a:avLst/>
          </a:prstGeom>
          <a:solidFill>
            <a:srgbClr val="FF99CC"/>
          </a:solidFill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 rot="10800000"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600" b="1">
                <a:latin typeface="Comic Sans MS" pitchFamily="66" charset="0"/>
              </a:rPr>
              <a:t>How much </a:t>
            </a:r>
            <a:r>
              <a:rPr lang="en-US" altLang="zh-CN" sz="3600" b="1">
                <a:solidFill>
                  <a:srgbClr val="0000FF"/>
                </a:solidFill>
                <a:latin typeface="Comic Sans MS" pitchFamily="66" charset="0"/>
              </a:rPr>
              <a:t>are</a:t>
            </a:r>
            <a:r>
              <a:rPr lang="en-US" altLang="zh-CN" sz="3600" b="1">
                <a:latin typeface="Comic Sans MS" pitchFamily="66" charset="0"/>
              </a:rPr>
              <a:t> those shoes?</a:t>
            </a:r>
          </a:p>
        </p:txBody>
      </p:sp>
      <p:sp>
        <p:nvSpPr>
          <p:cNvPr id="39945" name="Rectangle 9"/>
          <p:cNvSpPr>
            <a:spLocks noChangeArrowheads="1"/>
          </p:cNvSpPr>
          <p:nvPr/>
        </p:nvSpPr>
        <p:spPr bwMode="auto">
          <a:xfrm rot="10800000">
            <a:off x="1714500" y="5072063"/>
            <a:ext cx="5645150" cy="646112"/>
          </a:xfrm>
          <a:prstGeom prst="rect">
            <a:avLst/>
          </a:prstGeom>
          <a:solidFill>
            <a:srgbClr val="CCFFFF"/>
          </a:solidFill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 rot="10800000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600" b="1">
                <a:latin typeface="Comic Sans MS" pitchFamily="66" charset="0"/>
              </a:rPr>
              <a:t>They’re a hundred yuan.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857375" y="5934075"/>
            <a:ext cx="54086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>
                <a:solidFill>
                  <a:srgbClr val="000000"/>
                </a:solidFill>
              </a:rPr>
              <a:t>That’s cheap / expensive.</a:t>
            </a:r>
          </a:p>
          <a:p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4786313" y="5786438"/>
            <a:ext cx="2428875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1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3" grpId="0" animBg="1"/>
      <p:bldP spid="39944" grpId="0" animBg="1"/>
      <p:bldP spid="39945" grpId="0" animBg="1"/>
      <p:bldP spid="8" grpId="0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2" descr="200710221549558413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533400"/>
            <a:ext cx="630555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2" name="Line 3"/>
          <p:cNvSpPr>
            <a:spLocks noChangeShapeType="1"/>
          </p:cNvSpPr>
          <p:nvPr/>
        </p:nvSpPr>
        <p:spPr bwMode="auto">
          <a:xfrm flipH="1" flipV="1">
            <a:off x="1752600" y="1828800"/>
            <a:ext cx="990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2971800" y="509588"/>
            <a:ext cx="51482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00"/>
                </a:solidFill>
              </a:rPr>
              <a:t>How much </a:t>
            </a:r>
            <a:r>
              <a:rPr lang="en-US" altLang="zh-CN" sz="3200" b="1">
                <a:solidFill>
                  <a:srgbClr val="FF3300"/>
                </a:solidFill>
              </a:rPr>
              <a:t>is</a:t>
            </a:r>
            <a:r>
              <a:rPr lang="en-US" altLang="zh-CN" sz="3200" b="1">
                <a:solidFill>
                  <a:srgbClr val="000000"/>
                </a:solidFill>
              </a:rPr>
              <a:t> the toy car?</a:t>
            </a:r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3032125" y="5045075"/>
            <a:ext cx="40814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3300"/>
                </a:solidFill>
              </a:rPr>
              <a:t>It’s</a:t>
            </a:r>
            <a:r>
              <a:rPr lang="en-US" altLang="zh-CN" sz="3200" b="1">
                <a:solidFill>
                  <a:srgbClr val="000000"/>
                </a:solidFill>
              </a:rPr>
              <a:t> eighty-five </a:t>
            </a:r>
            <a:r>
              <a:rPr lang="en-US" altLang="zh-CN" sz="3200" b="1">
                <a:solidFill>
                  <a:srgbClr val="FF3300"/>
                </a:solidFill>
              </a:rPr>
              <a:t>yuan</a:t>
            </a:r>
            <a:r>
              <a:rPr lang="en-US" altLang="zh-CN" sz="3200" b="1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39942" name="WordArt 6"/>
          <p:cNvSpPr>
            <a:spLocks noChangeArrowheads="1" noChangeShapeType="1" noTextEdit="1"/>
          </p:cNvSpPr>
          <p:nvPr/>
        </p:nvSpPr>
        <p:spPr bwMode="auto">
          <a:xfrm>
            <a:off x="1066800" y="762000"/>
            <a:ext cx="990600" cy="20574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>
              <a:defRPr/>
            </a:pPr>
            <a:r>
              <a:rPr lang="zh-CN" altLang="en-US" sz="36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宋体"/>
                <a:ea typeface="+mn-ea"/>
              </a:rPr>
              <a:t>￥</a:t>
            </a:r>
            <a:r>
              <a:rPr lang="en-US" altLang="zh-CN" sz="36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宋体"/>
                <a:ea typeface="+mn-ea"/>
              </a:rPr>
              <a:t>85</a:t>
            </a:r>
          </a:p>
          <a:p>
            <a:pPr algn="ctr">
              <a:defRPr/>
            </a:pPr>
            <a:endParaRPr lang="zh-CN" altLang="en-US" sz="3600" b="1" kern="1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宋体"/>
              <a:ea typeface="+mn-ea"/>
            </a:endParaRPr>
          </a:p>
        </p:txBody>
      </p:sp>
      <p:pic>
        <p:nvPicPr>
          <p:cNvPr id="46086" name="Picture 7" descr="1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00" y="4267200"/>
            <a:ext cx="1189038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4" name="WordArt 8"/>
          <p:cNvSpPr>
            <a:spLocks noChangeArrowheads="1" noChangeShapeType="1" noTextEdit="1"/>
          </p:cNvSpPr>
          <p:nvPr/>
        </p:nvSpPr>
        <p:spPr bwMode="auto">
          <a:xfrm>
            <a:off x="1143000" y="1981200"/>
            <a:ext cx="6629400" cy="25146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4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altLang="zh-CN" sz="36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宋体"/>
                <a:ea typeface="宋体"/>
              </a:rPr>
              <a:t>Wow!That's expensive!</a:t>
            </a:r>
            <a:endParaRPr lang="zh-CN" altLang="en-US" sz="3600" b="1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宋体"/>
              <a:ea typeface="宋体"/>
            </a:endParaRPr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9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/>
      <p:bldP spid="3994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2" descr="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1143000"/>
            <a:ext cx="6096000" cy="457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6" name="Line 3"/>
          <p:cNvSpPr>
            <a:spLocks noChangeShapeType="1"/>
          </p:cNvSpPr>
          <p:nvPr/>
        </p:nvSpPr>
        <p:spPr bwMode="auto">
          <a:xfrm flipV="1">
            <a:off x="7010400" y="914400"/>
            <a:ext cx="9906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916" name="WordArt 4"/>
          <p:cNvSpPr>
            <a:spLocks noChangeArrowheads="1" noChangeShapeType="1" noTextEdit="1"/>
          </p:cNvSpPr>
          <p:nvPr/>
        </p:nvSpPr>
        <p:spPr bwMode="auto">
          <a:xfrm>
            <a:off x="7696200" y="0"/>
            <a:ext cx="1219200" cy="1793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altLang="zh-CN" sz="9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宋体"/>
                <a:ea typeface="宋体"/>
              </a:rPr>
              <a:t>$1</a:t>
            </a:r>
            <a:endParaRPr lang="zh-CN" altLang="en-US" sz="9600" kern="1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宋体"/>
              <a:ea typeface="宋体"/>
            </a:endParaRPr>
          </a:p>
        </p:txBody>
      </p:sp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1905000" y="381000"/>
            <a:ext cx="53324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FF00FF"/>
                </a:solidFill>
              </a:rPr>
              <a:t>How much </a:t>
            </a:r>
            <a:r>
              <a:rPr lang="en-US" altLang="zh-CN" sz="3200">
                <a:solidFill>
                  <a:srgbClr val="3333FF"/>
                </a:solidFill>
              </a:rPr>
              <a:t>are</a:t>
            </a:r>
            <a:r>
              <a:rPr lang="en-US" altLang="zh-CN" sz="3200">
                <a:solidFill>
                  <a:srgbClr val="FF00FF"/>
                </a:solidFill>
              </a:rPr>
              <a:t> those socks?</a:t>
            </a: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2667000" y="5867400"/>
            <a:ext cx="38036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3333FF"/>
                </a:solidFill>
              </a:rPr>
              <a:t>They are</a:t>
            </a:r>
            <a:r>
              <a:rPr lang="en-US" altLang="zh-CN" sz="3200">
                <a:solidFill>
                  <a:srgbClr val="FF3300"/>
                </a:solidFill>
              </a:rPr>
              <a:t> one dollar.</a:t>
            </a:r>
          </a:p>
        </p:txBody>
      </p:sp>
      <p:sp>
        <p:nvSpPr>
          <p:cNvPr id="38919" name="WordArt 7"/>
          <p:cNvSpPr>
            <a:spLocks noChangeArrowheads="1" noChangeShapeType="1" noTextEdit="1"/>
          </p:cNvSpPr>
          <p:nvPr/>
        </p:nvSpPr>
        <p:spPr bwMode="auto">
          <a:xfrm>
            <a:off x="1143000" y="1981200"/>
            <a:ext cx="6629400" cy="25146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4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altLang="zh-CN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宋体"/>
                <a:ea typeface="宋体"/>
              </a:rPr>
              <a:t>Hey!That's cheap!</a:t>
            </a:r>
            <a:endParaRPr lang="zh-CN" altLang="en-US" sz="3600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宋体"/>
              <a:ea typeface="宋体"/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 animBg="1"/>
      <p:bldP spid="38917" grpId="0"/>
      <p:bldP spid="38918" grpId="0"/>
      <p:bldP spid="389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sp>
        <p:nvSpPr>
          <p:cNvPr id="481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pic>
        <p:nvPicPr>
          <p:cNvPr id="48131" name="Picture 4" descr="1WQ~BVQ2EW6{K5DEM6PH[O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2" name="Text Box 6"/>
          <p:cNvSpPr txBox="1">
            <a:spLocks noChangeArrowheads="1"/>
          </p:cNvSpPr>
          <p:nvPr/>
        </p:nvSpPr>
        <p:spPr bwMode="auto">
          <a:xfrm>
            <a:off x="714375" y="714375"/>
            <a:ext cx="37338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/>
              <a:t>How much is…?</a:t>
            </a:r>
          </a:p>
          <a:p>
            <a:r>
              <a:rPr lang="en-US" altLang="zh-CN" sz="3600"/>
              <a:t>It’s …</a:t>
            </a:r>
          </a:p>
          <a:p>
            <a:r>
              <a:rPr lang="en-US" altLang="zh-CN"/>
              <a:t> </a:t>
            </a:r>
          </a:p>
        </p:txBody>
      </p:sp>
      <p:sp>
        <p:nvSpPr>
          <p:cNvPr id="48133" name="Text Box 7"/>
          <p:cNvSpPr txBox="1">
            <a:spLocks noChangeArrowheads="1"/>
          </p:cNvSpPr>
          <p:nvPr/>
        </p:nvSpPr>
        <p:spPr bwMode="auto">
          <a:xfrm>
            <a:off x="4643438" y="642938"/>
            <a:ext cx="38417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/>
              <a:t>How much are…?</a:t>
            </a:r>
          </a:p>
          <a:p>
            <a:r>
              <a:rPr lang="en-US" altLang="zh-CN" sz="3600"/>
              <a:t>They are…</a:t>
            </a:r>
          </a:p>
        </p:txBody>
      </p:sp>
      <p:sp>
        <p:nvSpPr>
          <p:cNvPr id="48134" name="Text Box 8"/>
          <p:cNvSpPr txBox="1">
            <a:spLocks noChangeArrowheads="1"/>
          </p:cNvSpPr>
          <p:nvPr/>
        </p:nvSpPr>
        <p:spPr bwMode="auto">
          <a:xfrm>
            <a:off x="2209800" y="5638800"/>
            <a:ext cx="6324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/>
              <a:t>That’s cheap / expensive.</a:t>
            </a:r>
          </a:p>
        </p:txBody>
      </p:sp>
      <p:pic>
        <p:nvPicPr>
          <p:cNvPr id="48135" name="Picture 10" descr="SRYBRT[IGR(EW5Q4JQ}1FO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1752600"/>
            <a:ext cx="3962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6" name="Picture 11" descr="G49NFU5E60A}S@F~M[WIC_X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43400" y="1752600"/>
            <a:ext cx="42672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7" name="Picture 14" descr="${WHRI}I`7E{0R`C)4A}BSR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2000" y="4191000"/>
            <a:ext cx="114300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8" name="Picture 15" descr="${WHRI}I`7E{0R`C)4A}BSR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05600" y="3810000"/>
            <a:ext cx="137160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9" name="Text Box 16"/>
          <p:cNvSpPr txBox="1">
            <a:spLocks noChangeArrowheads="1"/>
          </p:cNvSpPr>
          <p:nvPr/>
        </p:nvSpPr>
        <p:spPr bwMode="auto">
          <a:xfrm>
            <a:off x="609600" y="3581400"/>
            <a:ext cx="12588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800080"/>
                </a:solidFill>
              </a:rPr>
              <a:t>￥</a:t>
            </a:r>
            <a:r>
              <a:rPr lang="en-US" altLang="zh-CN" sz="4000" b="1">
                <a:solidFill>
                  <a:srgbClr val="800080"/>
                </a:solidFill>
              </a:rPr>
              <a:t>15</a:t>
            </a:r>
          </a:p>
        </p:txBody>
      </p:sp>
      <p:sp>
        <p:nvSpPr>
          <p:cNvPr id="48140" name="Text Box 18"/>
          <p:cNvSpPr txBox="1">
            <a:spLocks noChangeArrowheads="1"/>
          </p:cNvSpPr>
          <p:nvPr/>
        </p:nvSpPr>
        <p:spPr bwMode="auto">
          <a:xfrm>
            <a:off x="6705600" y="4038600"/>
            <a:ext cx="10318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800080"/>
                </a:solidFill>
              </a:rPr>
              <a:t>$30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ext Box 14"/>
          <p:cNvSpPr txBox="1">
            <a:spLocks noChangeArrowheads="1"/>
          </p:cNvSpPr>
          <p:nvPr/>
        </p:nvSpPr>
        <p:spPr bwMode="auto">
          <a:xfrm>
            <a:off x="179388" y="0"/>
            <a:ext cx="4033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i="1"/>
              <a:t>Answer the question</a:t>
            </a:r>
            <a:r>
              <a:rPr lang="en-US" altLang="zh-CN" sz="2800"/>
              <a:t>.</a:t>
            </a:r>
          </a:p>
        </p:txBody>
      </p:sp>
      <p:sp>
        <p:nvSpPr>
          <p:cNvPr id="49154" name="Text Box 28"/>
          <p:cNvSpPr txBox="1">
            <a:spLocks noChangeArrowheads="1"/>
          </p:cNvSpPr>
          <p:nvPr/>
        </p:nvSpPr>
        <p:spPr bwMode="auto">
          <a:xfrm>
            <a:off x="6732588" y="981075"/>
            <a:ext cx="1368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zh-CN"/>
          </a:p>
        </p:txBody>
      </p:sp>
      <p:pic>
        <p:nvPicPr>
          <p:cNvPr id="49155" name="Picture 32" descr="未命名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323850" y="4714884"/>
            <a:ext cx="9467850" cy="472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6" name="Picture 33" descr="蛋糕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EEF2FB"/>
              </a:clrFrom>
              <a:clrTo>
                <a:srgbClr val="EEF2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2988" y="4941888"/>
            <a:ext cx="1512887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7" name="Picture 34" descr="未命名111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51725" y="4076700"/>
            <a:ext cx="1033463" cy="165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8" name="Picture 35" descr="未命名222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5600" y="5084763"/>
            <a:ext cx="1512888" cy="113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9159" name="Group 36"/>
          <p:cNvGrpSpPr>
            <a:grpSpLocks/>
          </p:cNvGrpSpPr>
          <p:nvPr/>
        </p:nvGrpSpPr>
        <p:grpSpPr bwMode="auto">
          <a:xfrm>
            <a:off x="3203575" y="5445125"/>
            <a:ext cx="1295400" cy="928688"/>
            <a:chOff x="1824" y="2482"/>
            <a:chExt cx="1101" cy="767"/>
          </a:xfrm>
        </p:grpSpPr>
        <p:pic>
          <p:nvPicPr>
            <p:cNvPr id="49170" name="Picture 37" descr="滑板车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1824" y="2482"/>
              <a:ext cx="1008" cy="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9171" name="Group 38"/>
            <p:cNvGrpSpPr>
              <a:grpSpLocks/>
            </p:cNvGrpSpPr>
            <p:nvPr/>
          </p:nvGrpSpPr>
          <p:grpSpPr bwMode="auto">
            <a:xfrm>
              <a:off x="2336" y="2931"/>
              <a:ext cx="589" cy="318"/>
              <a:chOff x="2336" y="2931"/>
              <a:chExt cx="589" cy="318"/>
            </a:xfrm>
          </p:grpSpPr>
          <p:sp>
            <p:nvSpPr>
              <p:cNvPr id="49172" name="Rectangle 39"/>
              <p:cNvSpPr>
                <a:spLocks noChangeArrowheads="1"/>
              </p:cNvSpPr>
              <p:nvPr/>
            </p:nvSpPr>
            <p:spPr bwMode="auto">
              <a:xfrm>
                <a:off x="2427" y="2931"/>
                <a:ext cx="453" cy="31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9173" name="Text Box 40"/>
              <p:cNvSpPr txBox="1">
                <a:spLocks noChangeArrowheads="1"/>
              </p:cNvSpPr>
              <p:nvPr/>
            </p:nvSpPr>
            <p:spPr bwMode="auto">
              <a:xfrm>
                <a:off x="2336" y="2931"/>
                <a:ext cx="589" cy="3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b="1"/>
                  <a:t>￥</a:t>
                </a:r>
                <a:r>
                  <a:rPr lang="en-US" altLang="zh-CN"/>
                  <a:t>43</a:t>
                </a:r>
              </a:p>
            </p:txBody>
          </p:sp>
        </p:grpSp>
      </p:grpSp>
      <p:sp>
        <p:nvSpPr>
          <p:cNvPr id="49160" name="Text Box 41"/>
          <p:cNvSpPr txBox="1">
            <a:spLocks noChangeArrowheads="1"/>
          </p:cNvSpPr>
          <p:nvPr/>
        </p:nvSpPr>
        <p:spPr bwMode="auto">
          <a:xfrm>
            <a:off x="827088" y="908050"/>
            <a:ext cx="80645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>
                <a:solidFill>
                  <a:srgbClr val="800080"/>
                </a:solidFill>
              </a:rPr>
              <a:t>How much are all the things?</a:t>
            </a:r>
          </a:p>
        </p:txBody>
      </p:sp>
      <p:pic>
        <p:nvPicPr>
          <p:cNvPr id="57386" name="Picture 42" descr="2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956550" y="5229225"/>
            <a:ext cx="576263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87" name="Picture 43" descr="3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372225" y="5734050"/>
            <a:ext cx="7207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88" name="Picture 44" descr="5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971550" y="5661025"/>
            <a:ext cx="8128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89" name="Picture 45" descr="7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779838" y="6021388"/>
            <a:ext cx="792162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65" name="Text Box 46"/>
          <p:cNvSpPr txBox="1">
            <a:spLocks noChangeArrowheads="1"/>
          </p:cNvSpPr>
          <p:nvPr/>
        </p:nvSpPr>
        <p:spPr bwMode="auto">
          <a:xfrm>
            <a:off x="1476375" y="2565400"/>
            <a:ext cx="71993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zh-CN"/>
          </a:p>
        </p:txBody>
      </p:sp>
      <p:sp>
        <p:nvSpPr>
          <p:cNvPr id="49166" name="Text Box 47"/>
          <p:cNvSpPr txBox="1">
            <a:spLocks noChangeArrowheads="1"/>
          </p:cNvSpPr>
          <p:nvPr/>
        </p:nvSpPr>
        <p:spPr bwMode="auto">
          <a:xfrm>
            <a:off x="1835150" y="2565400"/>
            <a:ext cx="62642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zh-CN"/>
          </a:p>
        </p:txBody>
      </p:sp>
      <p:sp>
        <p:nvSpPr>
          <p:cNvPr id="57392" name="Text Box 48"/>
          <p:cNvSpPr txBox="1">
            <a:spLocks noChangeArrowheads="1"/>
          </p:cNvSpPr>
          <p:nvPr/>
        </p:nvSpPr>
        <p:spPr bwMode="auto">
          <a:xfrm>
            <a:off x="1116013" y="2349500"/>
            <a:ext cx="698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400"/>
              <a:t>      </a:t>
            </a:r>
            <a:r>
              <a:rPr lang="en-US" altLang="zh-CN" sz="4400">
                <a:solidFill>
                  <a:srgbClr val="FF3300"/>
                </a:solidFill>
              </a:rPr>
              <a:t>+         +        +       =</a:t>
            </a:r>
          </a:p>
        </p:txBody>
      </p:sp>
      <p:sp>
        <p:nvSpPr>
          <p:cNvPr id="49168" name="Text Box 49"/>
          <p:cNvSpPr txBox="1">
            <a:spLocks noChangeArrowheads="1"/>
          </p:cNvSpPr>
          <p:nvPr/>
        </p:nvSpPr>
        <p:spPr bwMode="auto">
          <a:xfrm>
            <a:off x="7380288" y="2420938"/>
            <a:ext cx="1295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zh-CN"/>
          </a:p>
        </p:txBody>
      </p:sp>
      <p:sp>
        <p:nvSpPr>
          <p:cNvPr id="57394" name="Text Box 50"/>
          <p:cNvSpPr txBox="1">
            <a:spLocks noChangeArrowheads="1"/>
          </p:cNvSpPr>
          <p:nvPr/>
        </p:nvSpPr>
        <p:spPr bwMode="auto">
          <a:xfrm>
            <a:off x="7308850" y="2276475"/>
            <a:ext cx="1511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FF3300"/>
                </a:solidFill>
              </a:rPr>
              <a:t>￥</a:t>
            </a:r>
            <a:r>
              <a:rPr lang="zh-CN" altLang="en-US" sz="4000">
                <a:solidFill>
                  <a:srgbClr val="FF3300"/>
                </a:solidFill>
              </a:rPr>
              <a:t> </a:t>
            </a:r>
            <a:r>
              <a:rPr lang="en-US" altLang="zh-CN" sz="4000">
                <a:solidFill>
                  <a:srgbClr val="FF3300"/>
                </a:solidFill>
              </a:rPr>
              <a:t>82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739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81481E-6 L -0.00503 -0.4608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573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" y="-23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2.96296E-6 L -0.10625 -0.51088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573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" y="-25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59259E-6 L -0.23628 -0.475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573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" y="-23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07407E-6 L -0.23611 -0.39583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573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" y="-19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5739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92" grpId="0"/>
      <p:bldP spid="5739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sp>
        <p:nvSpPr>
          <p:cNvPr id="50178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pic>
        <p:nvPicPr>
          <p:cNvPr id="50179" name="Picture 8" descr="[5]FHY2EVX]1ZI@IL](GTK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0" name="Picture 10" descr="CBBW0U24MG)BOQ9)8@O$Z3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9000" y="914400"/>
            <a:ext cx="24384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1" name="Picture 12" descr="ED`[7}4}F}LN0K@S4VI$3%M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86600" y="1295400"/>
            <a:ext cx="1905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5" name="Text Box 13"/>
          <p:cNvSpPr txBox="1">
            <a:spLocks noChangeArrowheads="1"/>
          </p:cNvSpPr>
          <p:nvPr/>
        </p:nvSpPr>
        <p:spPr bwMode="auto">
          <a:xfrm>
            <a:off x="2895600" y="1295400"/>
            <a:ext cx="71755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7200" b="1"/>
              <a:t>+          </a:t>
            </a:r>
          </a:p>
        </p:txBody>
      </p:sp>
      <p:sp>
        <p:nvSpPr>
          <p:cNvPr id="28686" name="Text Box 14"/>
          <p:cNvSpPr txBox="1">
            <a:spLocks noChangeArrowheads="1"/>
          </p:cNvSpPr>
          <p:nvPr/>
        </p:nvSpPr>
        <p:spPr bwMode="auto">
          <a:xfrm>
            <a:off x="5791200" y="1295400"/>
            <a:ext cx="71755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7200" b="1"/>
              <a:t>+</a:t>
            </a:r>
          </a:p>
        </p:txBody>
      </p:sp>
      <p:sp>
        <p:nvSpPr>
          <p:cNvPr id="50184" name="Text Box 15"/>
          <p:cNvSpPr txBox="1">
            <a:spLocks noChangeArrowheads="1"/>
          </p:cNvSpPr>
          <p:nvPr/>
        </p:nvSpPr>
        <p:spPr bwMode="auto">
          <a:xfrm>
            <a:off x="533400" y="3352800"/>
            <a:ext cx="833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/>
              <a:t>________________________________________________</a:t>
            </a:r>
          </a:p>
        </p:txBody>
      </p:sp>
      <p:sp>
        <p:nvSpPr>
          <p:cNvPr id="50185" name="Text Box 16"/>
          <p:cNvSpPr txBox="1">
            <a:spLocks noChangeArrowheads="1"/>
          </p:cNvSpPr>
          <p:nvPr/>
        </p:nvSpPr>
        <p:spPr bwMode="auto">
          <a:xfrm>
            <a:off x="1127125" y="152400"/>
            <a:ext cx="69500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006600"/>
                </a:solidFill>
              </a:rPr>
              <a:t>How much money you need to pay(</a:t>
            </a:r>
            <a:r>
              <a:rPr lang="zh-CN" altLang="en-US" sz="2800" b="1">
                <a:solidFill>
                  <a:srgbClr val="006600"/>
                </a:solidFill>
              </a:rPr>
              <a:t>付</a:t>
            </a:r>
            <a:r>
              <a:rPr lang="en-US" altLang="zh-CN" sz="2800" b="1">
                <a:solidFill>
                  <a:srgbClr val="006600"/>
                </a:solidFill>
              </a:rPr>
              <a:t>) ?</a:t>
            </a:r>
          </a:p>
          <a:p>
            <a:r>
              <a:rPr lang="en-US" altLang="zh-CN" sz="2800" b="1">
                <a:solidFill>
                  <a:srgbClr val="006600"/>
                </a:solidFill>
              </a:rPr>
              <a:t>I need to pay …</a:t>
            </a:r>
          </a:p>
        </p:txBody>
      </p:sp>
      <p:sp>
        <p:nvSpPr>
          <p:cNvPr id="28689" name="Text Box 17"/>
          <p:cNvSpPr txBox="1">
            <a:spLocks noChangeArrowheads="1"/>
          </p:cNvSpPr>
          <p:nvPr/>
        </p:nvSpPr>
        <p:spPr bwMode="auto">
          <a:xfrm>
            <a:off x="228600" y="2819400"/>
            <a:ext cx="86518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6000"/>
              <a:t>￥</a:t>
            </a:r>
            <a:r>
              <a:rPr lang="en-US" altLang="zh-CN" sz="6000"/>
              <a:t>32 + </a:t>
            </a:r>
            <a:r>
              <a:rPr lang="zh-CN" altLang="en-US" sz="6000">
                <a:cs typeface="Arial" charset="0"/>
              </a:rPr>
              <a:t>￥</a:t>
            </a:r>
            <a:r>
              <a:rPr lang="en-US" altLang="zh-CN" sz="6000"/>
              <a:t>13 +</a:t>
            </a:r>
            <a:r>
              <a:rPr lang="zh-CN" altLang="en-US" sz="6000"/>
              <a:t>￥</a:t>
            </a:r>
            <a:r>
              <a:rPr lang="en-US" altLang="zh-CN" sz="6000"/>
              <a:t>3 = </a:t>
            </a:r>
            <a:r>
              <a:rPr lang="zh-CN" altLang="en-US" sz="6000"/>
              <a:t>￥</a:t>
            </a:r>
            <a:r>
              <a:rPr lang="zh-CN" altLang="en-US"/>
              <a:t> </a:t>
            </a:r>
            <a:r>
              <a:rPr lang="en-US" altLang="zh-CN" sz="6000"/>
              <a:t>48</a:t>
            </a:r>
          </a:p>
        </p:txBody>
      </p:sp>
      <p:pic>
        <p:nvPicPr>
          <p:cNvPr id="50187" name="Picture 18" descr="JQB5SXD60SQ$5_``R~I~$}U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9600" y="1371600"/>
            <a:ext cx="2209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8" name="Picture 19" descr="YNGUALTAY2QSY`3C]26(~ZR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62000" y="3810000"/>
            <a:ext cx="23622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9" name="Picture 20" descr="YCGY51[F@KP0R8S]LP26QVK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172200" y="3810000"/>
            <a:ext cx="25908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90" name="Text Box 22"/>
          <p:cNvSpPr txBox="1">
            <a:spLocks noChangeArrowheads="1"/>
          </p:cNvSpPr>
          <p:nvPr/>
        </p:nvSpPr>
        <p:spPr bwMode="auto">
          <a:xfrm>
            <a:off x="685800" y="5946775"/>
            <a:ext cx="8167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/>
              <a:t>_______________________________________________</a:t>
            </a:r>
          </a:p>
        </p:txBody>
      </p:sp>
      <p:sp>
        <p:nvSpPr>
          <p:cNvPr id="28696" name="Text Box 24"/>
          <p:cNvSpPr txBox="1">
            <a:spLocks noChangeArrowheads="1"/>
          </p:cNvSpPr>
          <p:nvPr/>
        </p:nvSpPr>
        <p:spPr bwMode="auto">
          <a:xfrm>
            <a:off x="990600" y="5334000"/>
            <a:ext cx="765968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6000"/>
              <a:t>$10 + $25 + $15 =$50</a:t>
            </a:r>
          </a:p>
        </p:txBody>
      </p:sp>
      <p:pic>
        <p:nvPicPr>
          <p:cNvPr id="50192" name="Picture 25" descr="7~V3(Q(Q2I@[U{S0)8YVYK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124200" y="3810000"/>
            <a:ext cx="30480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6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6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5" grpId="0"/>
      <p:bldP spid="28686" grpId="0"/>
      <p:bldP spid="28689" grpId="0"/>
      <p:bldP spid="28696" grpId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308</Words>
  <Application>Microsoft Office PowerPoint</Application>
  <PresentationFormat>全屏显示(4:3)</PresentationFormat>
  <Paragraphs>84</Paragraphs>
  <Slides>11</Slides>
  <Notes>11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13" baseType="lpstr">
      <vt:lpstr>默认设计模板</vt:lpstr>
      <vt:lpstr>2_默认设计模板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How much 多少钱</vt:lpstr>
      <vt:lpstr>幻灯片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2016-12-29T01:35:42Z</dcterms:created>
  <dcterms:modified xsi:type="dcterms:W3CDTF">2016-12-29T01:45:33Z</dcterms:modified>
</cp:coreProperties>
</file>