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672" r:id="rId2"/>
  </p:sldMasterIdLst>
  <p:notesMasterIdLst>
    <p:notesMasterId r:id="rId20"/>
  </p:notesMasterIdLst>
  <p:sldIdLst>
    <p:sldId id="257" r:id="rId3"/>
    <p:sldId id="269" r:id="rId4"/>
    <p:sldId id="270" r:id="rId5"/>
    <p:sldId id="288" r:id="rId6"/>
    <p:sldId id="289" r:id="rId7"/>
    <p:sldId id="272" r:id="rId8"/>
    <p:sldId id="273" r:id="rId9"/>
    <p:sldId id="275" r:id="rId10"/>
    <p:sldId id="274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7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CA5ECC0-98BE-4AD2-8436-351E96BF8FEA}" type="datetimeFigureOut">
              <a:rPr lang="zh-CN" altLang="en-US"/>
              <a:pPr>
                <a:defRPr/>
              </a:pPr>
              <a:t>2016-12-29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F7AFB44-B11D-4823-A269-7BD697E063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AFB44-B11D-4823-A269-7BD697E06389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AFB44-B11D-4823-A269-7BD697E06389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AFB44-B11D-4823-A269-7BD697E06389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AFB44-B11D-4823-A269-7BD697E06389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AFB44-B11D-4823-A269-7BD697E06389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AFB44-B11D-4823-A269-7BD697E06389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AFB44-B11D-4823-A269-7BD697E06389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AFB44-B11D-4823-A269-7BD697E06389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AFB44-B11D-4823-A269-7BD697E06389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AFB44-B11D-4823-A269-7BD697E0638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AFB44-B11D-4823-A269-7BD697E06389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AFB44-B11D-4823-A269-7BD697E06389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AFB44-B11D-4823-A269-7BD697E0638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AFB44-B11D-4823-A269-7BD697E06389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AFB44-B11D-4823-A269-7BD697E06389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AFB44-B11D-4823-A269-7BD697E06389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7AFB44-B11D-4823-A269-7BD697E06389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15F3850-9191-4FDC-97BF-FA1004C12E5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528D804-97AD-4414-8B5A-3B74D06C53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6B6E897-C402-4BAA-B22A-3CCA59FC53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86C9370-C92D-4B0B-83BD-3F2CBC6344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4829B8B-A5C9-4805-B9B4-237F6F031E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0BADD2E-23B2-498C-BFB6-E9D9214D91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AEF2BB3-C8A4-449F-BB76-6912D90BA4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0F7CF5A-7300-4FCA-877D-E8361E2673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3D9C224-FAA8-4431-B7ED-6F9A038AD5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0139693-E8AB-4E65-9631-4FAB0CBE52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C7A4E94-CB63-4FEB-89FF-FB64134AAD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38FCD25-11A6-4361-B57C-98264A8E0B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E4D54F9-2585-4EF5-8336-8B8B962FEC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325570E-6490-4875-BEBF-5D72BA41ACD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870A77A-50E6-459C-B830-1B35DF4E8B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F8662AC-16AE-4161-8B5C-DF45FFF940E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56B3E9B-1433-4E09-B21B-5E2589A967F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8FFFCE6-EA4E-4125-AABB-D79734684C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41933B2-841E-4C76-920B-C659AEBDB3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AB95383-7ABC-4A2C-91B7-4AC19974A2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A6E85B4-014C-4C77-A8D5-91A3FECCC3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24930AB-327E-4724-A057-EF92EA69E1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3F64268-A2FF-475B-8497-FB4FA7397C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B7890BF-DF18-4E51-832D-BCE1480DA6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rgbClr val="66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4FACFE9-3E6E-45F1-8AF0-79B8B332896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audio" Target="../media/audio7.wav"/><Relationship Id="rId4" Type="http://schemas.openxmlformats.org/officeDocument/2006/relationships/audio" Target="../media/audio6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audio" Target="../media/audio1.wav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5" name="AutoShape 123"/>
          <p:cNvSpPr>
            <a:spLocks noChangeArrowheads="1"/>
          </p:cNvSpPr>
          <p:nvPr/>
        </p:nvSpPr>
        <p:spPr bwMode="auto">
          <a:xfrm>
            <a:off x="1439863" y="3155950"/>
            <a:ext cx="7704137" cy="1281113"/>
          </a:xfrm>
          <a:prstGeom prst="parallelogram">
            <a:avLst>
              <a:gd name="adj" fmla="val 150341"/>
            </a:avLst>
          </a:prstGeom>
          <a:solidFill>
            <a:srgbClr val="B8B1F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94" name="AutoShape 122"/>
          <p:cNvSpPr>
            <a:spLocks noChangeArrowheads="1"/>
          </p:cNvSpPr>
          <p:nvPr/>
        </p:nvSpPr>
        <p:spPr bwMode="auto">
          <a:xfrm>
            <a:off x="1223963" y="3040063"/>
            <a:ext cx="7775575" cy="1279525"/>
          </a:xfrm>
          <a:prstGeom prst="parallelogram">
            <a:avLst>
              <a:gd name="adj" fmla="val 151923"/>
            </a:avLst>
          </a:prstGeom>
          <a:solidFill>
            <a:srgbClr val="D1CDFB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93" name="AutoShape 121"/>
          <p:cNvSpPr>
            <a:spLocks noChangeArrowheads="1"/>
          </p:cNvSpPr>
          <p:nvPr/>
        </p:nvSpPr>
        <p:spPr bwMode="auto">
          <a:xfrm>
            <a:off x="935038" y="2924175"/>
            <a:ext cx="7921625" cy="1279525"/>
          </a:xfrm>
          <a:prstGeom prst="parallelogram">
            <a:avLst>
              <a:gd name="adj" fmla="val 154777"/>
            </a:avLst>
          </a:prstGeom>
          <a:solidFill>
            <a:srgbClr val="E9E7F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" name="Group 115"/>
          <p:cNvGrpSpPr>
            <a:grpSpLocks/>
          </p:cNvGrpSpPr>
          <p:nvPr/>
        </p:nvGrpSpPr>
        <p:grpSpPr bwMode="auto">
          <a:xfrm>
            <a:off x="1835150" y="3284538"/>
            <a:ext cx="1800225" cy="1728787"/>
            <a:chOff x="2064" y="2523"/>
            <a:chExt cx="681" cy="680"/>
          </a:xfrm>
        </p:grpSpPr>
        <p:sp>
          <p:nvSpPr>
            <p:cNvPr id="41062" name="AutoShape 116"/>
            <p:cNvSpPr>
              <a:spLocks noChangeArrowheads="1"/>
            </p:cNvSpPr>
            <p:nvPr/>
          </p:nvSpPr>
          <p:spPr bwMode="auto">
            <a:xfrm>
              <a:off x="2064" y="2523"/>
              <a:ext cx="681" cy="680"/>
            </a:xfrm>
            <a:custGeom>
              <a:avLst/>
              <a:gdLst>
                <a:gd name="T0" fmla="*/ 341 w 21600"/>
                <a:gd name="T1" fmla="*/ 0 h 21600"/>
                <a:gd name="T2" fmla="*/ 100 w 21600"/>
                <a:gd name="T3" fmla="*/ 100 h 21600"/>
                <a:gd name="T4" fmla="*/ 0 w 21600"/>
                <a:gd name="T5" fmla="*/ 340 h 21600"/>
                <a:gd name="T6" fmla="*/ 100 w 21600"/>
                <a:gd name="T7" fmla="*/ 580 h 21600"/>
                <a:gd name="T8" fmla="*/ 341 w 21600"/>
                <a:gd name="T9" fmla="*/ 680 h 21600"/>
                <a:gd name="T10" fmla="*/ 581 w 21600"/>
                <a:gd name="T11" fmla="*/ 580 h 21600"/>
                <a:gd name="T12" fmla="*/ 681 w 21600"/>
                <a:gd name="T13" fmla="*/ 340 h 21600"/>
                <a:gd name="T14" fmla="*/ 581 w 21600"/>
                <a:gd name="T15" fmla="*/ 10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2 w 21600"/>
                <a:gd name="T25" fmla="*/ 3176 h 21600"/>
                <a:gd name="T26" fmla="*/ 18428 w 21600"/>
                <a:gd name="T27" fmla="*/ 1842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rgbClr val="F9DFF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63" name="AutoShape 117"/>
            <p:cNvSpPr>
              <a:spLocks noChangeArrowheads="1"/>
            </p:cNvSpPr>
            <p:nvPr/>
          </p:nvSpPr>
          <p:spPr bwMode="auto">
            <a:xfrm>
              <a:off x="2154" y="2614"/>
              <a:ext cx="499" cy="499"/>
            </a:xfrm>
            <a:custGeom>
              <a:avLst/>
              <a:gdLst>
                <a:gd name="T0" fmla="*/ 250 w 21600"/>
                <a:gd name="T1" fmla="*/ 0 h 21600"/>
                <a:gd name="T2" fmla="*/ 73 w 21600"/>
                <a:gd name="T3" fmla="*/ 73 h 21600"/>
                <a:gd name="T4" fmla="*/ 0 w 21600"/>
                <a:gd name="T5" fmla="*/ 250 h 21600"/>
                <a:gd name="T6" fmla="*/ 73 w 21600"/>
                <a:gd name="T7" fmla="*/ 426 h 21600"/>
                <a:gd name="T8" fmla="*/ 250 w 21600"/>
                <a:gd name="T9" fmla="*/ 499 h 21600"/>
                <a:gd name="T10" fmla="*/ 426 w 21600"/>
                <a:gd name="T11" fmla="*/ 426 h 21600"/>
                <a:gd name="T12" fmla="*/ 499 w 21600"/>
                <a:gd name="T13" fmla="*/ 250 h 21600"/>
                <a:gd name="T14" fmla="*/ 426 w 21600"/>
                <a:gd name="T15" fmla="*/ 7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0 w 21600"/>
                <a:gd name="T25" fmla="*/ 3160 h 21600"/>
                <a:gd name="T26" fmla="*/ 18440 w 21600"/>
                <a:gd name="T27" fmla="*/ 1844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rgbClr val="F1ADE9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64" name="AutoShape 118"/>
            <p:cNvSpPr>
              <a:spLocks noChangeArrowheads="1"/>
            </p:cNvSpPr>
            <p:nvPr/>
          </p:nvSpPr>
          <p:spPr bwMode="auto">
            <a:xfrm>
              <a:off x="2245" y="2704"/>
              <a:ext cx="317" cy="318"/>
            </a:xfrm>
            <a:custGeom>
              <a:avLst/>
              <a:gdLst>
                <a:gd name="T0" fmla="*/ 159 w 21600"/>
                <a:gd name="T1" fmla="*/ 0 h 21600"/>
                <a:gd name="T2" fmla="*/ 46 w 21600"/>
                <a:gd name="T3" fmla="*/ 47 h 21600"/>
                <a:gd name="T4" fmla="*/ 0 w 21600"/>
                <a:gd name="T5" fmla="*/ 159 h 21600"/>
                <a:gd name="T6" fmla="*/ 46 w 21600"/>
                <a:gd name="T7" fmla="*/ 271 h 21600"/>
                <a:gd name="T8" fmla="*/ 159 w 21600"/>
                <a:gd name="T9" fmla="*/ 318 h 21600"/>
                <a:gd name="T10" fmla="*/ 271 w 21600"/>
                <a:gd name="T11" fmla="*/ 271 h 21600"/>
                <a:gd name="T12" fmla="*/ 317 w 21600"/>
                <a:gd name="T13" fmla="*/ 159 h 21600"/>
                <a:gd name="T14" fmla="*/ 271 w 21600"/>
                <a:gd name="T15" fmla="*/ 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34 w 21600"/>
                <a:gd name="T25" fmla="*/ 3192 h 21600"/>
                <a:gd name="T26" fmla="*/ 18466 w 21600"/>
                <a:gd name="T27" fmla="*/ 18408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rgbClr val="F9DFF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65" name="Oval 119"/>
            <p:cNvSpPr>
              <a:spLocks noChangeArrowheads="1"/>
            </p:cNvSpPr>
            <p:nvPr/>
          </p:nvSpPr>
          <p:spPr bwMode="auto">
            <a:xfrm>
              <a:off x="2291" y="2750"/>
              <a:ext cx="227" cy="227"/>
            </a:xfrm>
            <a:prstGeom prst="ellipse">
              <a:avLst/>
            </a:prstGeom>
            <a:solidFill>
              <a:srgbClr val="FF66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40965" name="Rectangle 2"/>
          <p:cNvSpPr>
            <a:spLocks noChangeArrowheads="1"/>
          </p:cNvSpPr>
          <p:nvPr/>
        </p:nvSpPr>
        <p:spPr bwMode="auto">
          <a:xfrm>
            <a:off x="0" y="5876925"/>
            <a:ext cx="9144000" cy="214313"/>
          </a:xfrm>
          <a:prstGeom prst="rect">
            <a:avLst/>
          </a:prstGeom>
          <a:solidFill>
            <a:srgbClr val="F3FFD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66" name="Rectangle 3"/>
          <p:cNvSpPr>
            <a:spLocks noChangeArrowheads="1"/>
          </p:cNvSpPr>
          <p:nvPr/>
        </p:nvSpPr>
        <p:spPr bwMode="auto">
          <a:xfrm>
            <a:off x="0" y="6092825"/>
            <a:ext cx="9144000" cy="287338"/>
          </a:xfrm>
          <a:prstGeom prst="rect">
            <a:avLst/>
          </a:prstGeom>
          <a:solidFill>
            <a:srgbClr val="ADEA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67" name="Rectangle 4"/>
          <p:cNvSpPr>
            <a:spLocks noChangeArrowheads="1"/>
          </p:cNvSpPr>
          <p:nvPr/>
        </p:nvSpPr>
        <p:spPr bwMode="auto">
          <a:xfrm>
            <a:off x="0" y="476250"/>
            <a:ext cx="9144000" cy="288925"/>
          </a:xfrm>
          <a:prstGeom prst="rect">
            <a:avLst/>
          </a:prstGeom>
          <a:solidFill>
            <a:srgbClr val="ADEA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68" name="Rectangle 5"/>
          <p:cNvSpPr>
            <a:spLocks noChangeArrowheads="1"/>
          </p:cNvSpPr>
          <p:nvPr/>
        </p:nvSpPr>
        <p:spPr bwMode="auto">
          <a:xfrm>
            <a:off x="0" y="765175"/>
            <a:ext cx="9144000" cy="215900"/>
          </a:xfrm>
          <a:prstGeom prst="rect">
            <a:avLst/>
          </a:prstGeom>
          <a:solidFill>
            <a:srgbClr val="F3FFD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69" name="Rectangle 6"/>
          <p:cNvSpPr>
            <a:spLocks noChangeArrowheads="1"/>
          </p:cNvSpPr>
          <p:nvPr/>
        </p:nvSpPr>
        <p:spPr bwMode="auto">
          <a:xfrm>
            <a:off x="0" y="0"/>
            <a:ext cx="9144000" cy="47625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0970" name="Rectangle 7"/>
          <p:cNvSpPr>
            <a:spLocks noChangeArrowheads="1"/>
          </p:cNvSpPr>
          <p:nvPr/>
        </p:nvSpPr>
        <p:spPr bwMode="auto">
          <a:xfrm>
            <a:off x="0" y="6381750"/>
            <a:ext cx="9144000" cy="47625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olidFill>
                <a:srgbClr val="000000"/>
              </a:solidFill>
            </a:endParaRPr>
          </a:p>
        </p:txBody>
      </p:sp>
      <p:grpSp>
        <p:nvGrpSpPr>
          <p:cNvPr id="40971" name="Group 8"/>
          <p:cNvGrpSpPr>
            <a:grpSpLocks/>
          </p:cNvGrpSpPr>
          <p:nvPr/>
        </p:nvGrpSpPr>
        <p:grpSpPr bwMode="auto">
          <a:xfrm>
            <a:off x="5651500" y="188913"/>
            <a:ext cx="431800" cy="431800"/>
            <a:chOff x="2472" y="1888"/>
            <a:chExt cx="681" cy="680"/>
          </a:xfrm>
        </p:grpSpPr>
        <p:sp>
          <p:nvSpPr>
            <p:cNvPr id="41058" name="AutoShape 9"/>
            <p:cNvSpPr>
              <a:spLocks noChangeArrowheads="1"/>
            </p:cNvSpPr>
            <p:nvPr/>
          </p:nvSpPr>
          <p:spPr bwMode="auto">
            <a:xfrm>
              <a:off x="2472" y="1888"/>
              <a:ext cx="681" cy="680"/>
            </a:xfrm>
            <a:custGeom>
              <a:avLst/>
              <a:gdLst>
                <a:gd name="T0" fmla="*/ 341 w 21600"/>
                <a:gd name="T1" fmla="*/ 0 h 21600"/>
                <a:gd name="T2" fmla="*/ 100 w 21600"/>
                <a:gd name="T3" fmla="*/ 100 h 21600"/>
                <a:gd name="T4" fmla="*/ 0 w 21600"/>
                <a:gd name="T5" fmla="*/ 340 h 21600"/>
                <a:gd name="T6" fmla="*/ 100 w 21600"/>
                <a:gd name="T7" fmla="*/ 580 h 21600"/>
                <a:gd name="T8" fmla="*/ 341 w 21600"/>
                <a:gd name="T9" fmla="*/ 680 h 21600"/>
                <a:gd name="T10" fmla="*/ 581 w 21600"/>
                <a:gd name="T11" fmla="*/ 580 h 21600"/>
                <a:gd name="T12" fmla="*/ 681 w 21600"/>
                <a:gd name="T13" fmla="*/ 340 h 21600"/>
                <a:gd name="T14" fmla="*/ 581 w 21600"/>
                <a:gd name="T15" fmla="*/ 10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2 w 21600"/>
                <a:gd name="T25" fmla="*/ 3176 h 21600"/>
                <a:gd name="T26" fmla="*/ 18428 w 21600"/>
                <a:gd name="T27" fmla="*/ 1842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59" name="AutoShape 10"/>
            <p:cNvSpPr>
              <a:spLocks noChangeArrowheads="1"/>
            </p:cNvSpPr>
            <p:nvPr/>
          </p:nvSpPr>
          <p:spPr bwMode="auto">
            <a:xfrm>
              <a:off x="2562" y="1979"/>
              <a:ext cx="499" cy="499"/>
            </a:xfrm>
            <a:custGeom>
              <a:avLst/>
              <a:gdLst>
                <a:gd name="T0" fmla="*/ 250 w 21600"/>
                <a:gd name="T1" fmla="*/ 0 h 21600"/>
                <a:gd name="T2" fmla="*/ 73 w 21600"/>
                <a:gd name="T3" fmla="*/ 73 h 21600"/>
                <a:gd name="T4" fmla="*/ 0 w 21600"/>
                <a:gd name="T5" fmla="*/ 250 h 21600"/>
                <a:gd name="T6" fmla="*/ 73 w 21600"/>
                <a:gd name="T7" fmla="*/ 426 h 21600"/>
                <a:gd name="T8" fmla="*/ 250 w 21600"/>
                <a:gd name="T9" fmla="*/ 499 h 21600"/>
                <a:gd name="T10" fmla="*/ 426 w 21600"/>
                <a:gd name="T11" fmla="*/ 426 h 21600"/>
                <a:gd name="T12" fmla="*/ 499 w 21600"/>
                <a:gd name="T13" fmla="*/ 250 h 21600"/>
                <a:gd name="T14" fmla="*/ 426 w 21600"/>
                <a:gd name="T15" fmla="*/ 7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0 w 21600"/>
                <a:gd name="T25" fmla="*/ 3160 h 21600"/>
                <a:gd name="T26" fmla="*/ 18440 w 21600"/>
                <a:gd name="T27" fmla="*/ 1844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60" name="AutoShape 11"/>
            <p:cNvSpPr>
              <a:spLocks noChangeArrowheads="1"/>
            </p:cNvSpPr>
            <p:nvPr/>
          </p:nvSpPr>
          <p:spPr bwMode="auto">
            <a:xfrm>
              <a:off x="2653" y="2069"/>
              <a:ext cx="317" cy="318"/>
            </a:xfrm>
            <a:custGeom>
              <a:avLst/>
              <a:gdLst>
                <a:gd name="T0" fmla="*/ 159 w 21600"/>
                <a:gd name="T1" fmla="*/ 0 h 21600"/>
                <a:gd name="T2" fmla="*/ 46 w 21600"/>
                <a:gd name="T3" fmla="*/ 47 h 21600"/>
                <a:gd name="T4" fmla="*/ 0 w 21600"/>
                <a:gd name="T5" fmla="*/ 159 h 21600"/>
                <a:gd name="T6" fmla="*/ 46 w 21600"/>
                <a:gd name="T7" fmla="*/ 271 h 21600"/>
                <a:gd name="T8" fmla="*/ 159 w 21600"/>
                <a:gd name="T9" fmla="*/ 318 h 21600"/>
                <a:gd name="T10" fmla="*/ 271 w 21600"/>
                <a:gd name="T11" fmla="*/ 271 h 21600"/>
                <a:gd name="T12" fmla="*/ 317 w 21600"/>
                <a:gd name="T13" fmla="*/ 159 h 21600"/>
                <a:gd name="T14" fmla="*/ 271 w 21600"/>
                <a:gd name="T15" fmla="*/ 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34 w 21600"/>
                <a:gd name="T25" fmla="*/ 3192 h 21600"/>
                <a:gd name="T26" fmla="*/ 18466 w 21600"/>
                <a:gd name="T27" fmla="*/ 18408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61" name="Oval 12"/>
            <p:cNvSpPr>
              <a:spLocks noChangeArrowheads="1"/>
            </p:cNvSpPr>
            <p:nvPr/>
          </p:nvSpPr>
          <p:spPr bwMode="auto">
            <a:xfrm>
              <a:off x="2699" y="2115"/>
              <a:ext cx="227" cy="227"/>
            </a:xfrm>
            <a:prstGeom prst="ellipse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0" y="1785938"/>
            <a:ext cx="2232025" cy="2089150"/>
            <a:chOff x="2472" y="1888"/>
            <a:chExt cx="681" cy="680"/>
          </a:xfrm>
        </p:grpSpPr>
        <p:sp>
          <p:nvSpPr>
            <p:cNvPr id="41054" name="AutoShape 19"/>
            <p:cNvSpPr>
              <a:spLocks noChangeArrowheads="1"/>
            </p:cNvSpPr>
            <p:nvPr/>
          </p:nvSpPr>
          <p:spPr bwMode="auto">
            <a:xfrm>
              <a:off x="2472" y="1888"/>
              <a:ext cx="681" cy="680"/>
            </a:xfrm>
            <a:custGeom>
              <a:avLst/>
              <a:gdLst>
                <a:gd name="T0" fmla="*/ 341 w 21600"/>
                <a:gd name="T1" fmla="*/ 0 h 21600"/>
                <a:gd name="T2" fmla="*/ 100 w 21600"/>
                <a:gd name="T3" fmla="*/ 100 h 21600"/>
                <a:gd name="T4" fmla="*/ 0 w 21600"/>
                <a:gd name="T5" fmla="*/ 340 h 21600"/>
                <a:gd name="T6" fmla="*/ 100 w 21600"/>
                <a:gd name="T7" fmla="*/ 580 h 21600"/>
                <a:gd name="T8" fmla="*/ 341 w 21600"/>
                <a:gd name="T9" fmla="*/ 680 h 21600"/>
                <a:gd name="T10" fmla="*/ 581 w 21600"/>
                <a:gd name="T11" fmla="*/ 580 h 21600"/>
                <a:gd name="T12" fmla="*/ 681 w 21600"/>
                <a:gd name="T13" fmla="*/ 340 h 21600"/>
                <a:gd name="T14" fmla="*/ 581 w 21600"/>
                <a:gd name="T15" fmla="*/ 10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2 w 21600"/>
                <a:gd name="T25" fmla="*/ 3176 h 21600"/>
                <a:gd name="T26" fmla="*/ 18428 w 21600"/>
                <a:gd name="T27" fmla="*/ 1842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55" name="AutoShape 20"/>
            <p:cNvSpPr>
              <a:spLocks noChangeArrowheads="1"/>
            </p:cNvSpPr>
            <p:nvPr/>
          </p:nvSpPr>
          <p:spPr bwMode="auto">
            <a:xfrm>
              <a:off x="2562" y="1979"/>
              <a:ext cx="499" cy="499"/>
            </a:xfrm>
            <a:custGeom>
              <a:avLst/>
              <a:gdLst>
                <a:gd name="T0" fmla="*/ 250 w 21600"/>
                <a:gd name="T1" fmla="*/ 0 h 21600"/>
                <a:gd name="T2" fmla="*/ 73 w 21600"/>
                <a:gd name="T3" fmla="*/ 73 h 21600"/>
                <a:gd name="T4" fmla="*/ 0 w 21600"/>
                <a:gd name="T5" fmla="*/ 250 h 21600"/>
                <a:gd name="T6" fmla="*/ 73 w 21600"/>
                <a:gd name="T7" fmla="*/ 426 h 21600"/>
                <a:gd name="T8" fmla="*/ 250 w 21600"/>
                <a:gd name="T9" fmla="*/ 499 h 21600"/>
                <a:gd name="T10" fmla="*/ 426 w 21600"/>
                <a:gd name="T11" fmla="*/ 426 h 21600"/>
                <a:gd name="T12" fmla="*/ 499 w 21600"/>
                <a:gd name="T13" fmla="*/ 250 h 21600"/>
                <a:gd name="T14" fmla="*/ 426 w 21600"/>
                <a:gd name="T15" fmla="*/ 7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0 w 21600"/>
                <a:gd name="T25" fmla="*/ 3160 h 21600"/>
                <a:gd name="T26" fmla="*/ 18440 w 21600"/>
                <a:gd name="T27" fmla="*/ 1844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56" name="AutoShape 21"/>
            <p:cNvSpPr>
              <a:spLocks noChangeArrowheads="1"/>
            </p:cNvSpPr>
            <p:nvPr/>
          </p:nvSpPr>
          <p:spPr bwMode="auto">
            <a:xfrm>
              <a:off x="2653" y="2069"/>
              <a:ext cx="317" cy="318"/>
            </a:xfrm>
            <a:custGeom>
              <a:avLst/>
              <a:gdLst>
                <a:gd name="T0" fmla="*/ 159 w 21600"/>
                <a:gd name="T1" fmla="*/ 0 h 21600"/>
                <a:gd name="T2" fmla="*/ 46 w 21600"/>
                <a:gd name="T3" fmla="*/ 47 h 21600"/>
                <a:gd name="T4" fmla="*/ 0 w 21600"/>
                <a:gd name="T5" fmla="*/ 159 h 21600"/>
                <a:gd name="T6" fmla="*/ 46 w 21600"/>
                <a:gd name="T7" fmla="*/ 271 h 21600"/>
                <a:gd name="T8" fmla="*/ 159 w 21600"/>
                <a:gd name="T9" fmla="*/ 318 h 21600"/>
                <a:gd name="T10" fmla="*/ 271 w 21600"/>
                <a:gd name="T11" fmla="*/ 271 h 21600"/>
                <a:gd name="T12" fmla="*/ 317 w 21600"/>
                <a:gd name="T13" fmla="*/ 159 h 21600"/>
                <a:gd name="T14" fmla="*/ 271 w 21600"/>
                <a:gd name="T15" fmla="*/ 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34 w 21600"/>
                <a:gd name="T25" fmla="*/ 3192 h 21600"/>
                <a:gd name="T26" fmla="*/ 18466 w 21600"/>
                <a:gd name="T27" fmla="*/ 18408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57" name="Oval 22"/>
            <p:cNvSpPr>
              <a:spLocks noChangeArrowheads="1"/>
            </p:cNvSpPr>
            <p:nvPr/>
          </p:nvSpPr>
          <p:spPr bwMode="auto">
            <a:xfrm>
              <a:off x="2699" y="2115"/>
              <a:ext cx="227" cy="227"/>
            </a:xfrm>
            <a:prstGeom prst="ellipse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" name="Group 28"/>
          <p:cNvGrpSpPr>
            <a:grpSpLocks/>
          </p:cNvGrpSpPr>
          <p:nvPr/>
        </p:nvGrpSpPr>
        <p:grpSpPr bwMode="auto">
          <a:xfrm>
            <a:off x="0" y="5300663"/>
            <a:ext cx="827088" cy="792162"/>
            <a:chOff x="2472" y="1888"/>
            <a:chExt cx="681" cy="680"/>
          </a:xfrm>
        </p:grpSpPr>
        <p:sp>
          <p:nvSpPr>
            <p:cNvPr id="41050" name="AutoShape 29"/>
            <p:cNvSpPr>
              <a:spLocks noChangeArrowheads="1"/>
            </p:cNvSpPr>
            <p:nvPr/>
          </p:nvSpPr>
          <p:spPr bwMode="auto">
            <a:xfrm>
              <a:off x="2472" y="1888"/>
              <a:ext cx="681" cy="680"/>
            </a:xfrm>
            <a:custGeom>
              <a:avLst/>
              <a:gdLst>
                <a:gd name="T0" fmla="*/ 341 w 21600"/>
                <a:gd name="T1" fmla="*/ 0 h 21600"/>
                <a:gd name="T2" fmla="*/ 100 w 21600"/>
                <a:gd name="T3" fmla="*/ 100 h 21600"/>
                <a:gd name="T4" fmla="*/ 0 w 21600"/>
                <a:gd name="T5" fmla="*/ 340 h 21600"/>
                <a:gd name="T6" fmla="*/ 100 w 21600"/>
                <a:gd name="T7" fmla="*/ 580 h 21600"/>
                <a:gd name="T8" fmla="*/ 341 w 21600"/>
                <a:gd name="T9" fmla="*/ 680 h 21600"/>
                <a:gd name="T10" fmla="*/ 581 w 21600"/>
                <a:gd name="T11" fmla="*/ 580 h 21600"/>
                <a:gd name="T12" fmla="*/ 681 w 21600"/>
                <a:gd name="T13" fmla="*/ 340 h 21600"/>
                <a:gd name="T14" fmla="*/ 581 w 21600"/>
                <a:gd name="T15" fmla="*/ 10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2 w 21600"/>
                <a:gd name="T25" fmla="*/ 3176 h 21600"/>
                <a:gd name="T26" fmla="*/ 18428 w 21600"/>
                <a:gd name="T27" fmla="*/ 1842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51" name="AutoShape 30"/>
            <p:cNvSpPr>
              <a:spLocks noChangeArrowheads="1"/>
            </p:cNvSpPr>
            <p:nvPr/>
          </p:nvSpPr>
          <p:spPr bwMode="auto">
            <a:xfrm>
              <a:off x="2562" y="1979"/>
              <a:ext cx="499" cy="499"/>
            </a:xfrm>
            <a:custGeom>
              <a:avLst/>
              <a:gdLst>
                <a:gd name="T0" fmla="*/ 250 w 21600"/>
                <a:gd name="T1" fmla="*/ 0 h 21600"/>
                <a:gd name="T2" fmla="*/ 73 w 21600"/>
                <a:gd name="T3" fmla="*/ 73 h 21600"/>
                <a:gd name="T4" fmla="*/ 0 w 21600"/>
                <a:gd name="T5" fmla="*/ 250 h 21600"/>
                <a:gd name="T6" fmla="*/ 73 w 21600"/>
                <a:gd name="T7" fmla="*/ 426 h 21600"/>
                <a:gd name="T8" fmla="*/ 250 w 21600"/>
                <a:gd name="T9" fmla="*/ 499 h 21600"/>
                <a:gd name="T10" fmla="*/ 426 w 21600"/>
                <a:gd name="T11" fmla="*/ 426 h 21600"/>
                <a:gd name="T12" fmla="*/ 499 w 21600"/>
                <a:gd name="T13" fmla="*/ 250 h 21600"/>
                <a:gd name="T14" fmla="*/ 426 w 21600"/>
                <a:gd name="T15" fmla="*/ 7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0 w 21600"/>
                <a:gd name="T25" fmla="*/ 3160 h 21600"/>
                <a:gd name="T26" fmla="*/ 18440 w 21600"/>
                <a:gd name="T27" fmla="*/ 1844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52" name="AutoShape 31"/>
            <p:cNvSpPr>
              <a:spLocks noChangeArrowheads="1"/>
            </p:cNvSpPr>
            <p:nvPr/>
          </p:nvSpPr>
          <p:spPr bwMode="auto">
            <a:xfrm>
              <a:off x="2653" y="2069"/>
              <a:ext cx="317" cy="318"/>
            </a:xfrm>
            <a:custGeom>
              <a:avLst/>
              <a:gdLst>
                <a:gd name="T0" fmla="*/ 159 w 21600"/>
                <a:gd name="T1" fmla="*/ 0 h 21600"/>
                <a:gd name="T2" fmla="*/ 46 w 21600"/>
                <a:gd name="T3" fmla="*/ 47 h 21600"/>
                <a:gd name="T4" fmla="*/ 0 w 21600"/>
                <a:gd name="T5" fmla="*/ 159 h 21600"/>
                <a:gd name="T6" fmla="*/ 46 w 21600"/>
                <a:gd name="T7" fmla="*/ 271 h 21600"/>
                <a:gd name="T8" fmla="*/ 159 w 21600"/>
                <a:gd name="T9" fmla="*/ 318 h 21600"/>
                <a:gd name="T10" fmla="*/ 271 w 21600"/>
                <a:gd name="T11" fmla="*/ 271 h 21600"/>
                <a:gd name="T12" fmla="*/ 317 w 21600"/>
                <a:gd name="T13" fmla="*/ 159 h 21600"/>
                <a:gd name="T14" fmla="*/ 271 w 21600"/>
                <a:gd name="T15" fmla="*/ 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34 w 21600"/>
                <a:gd name="T25" fmla="*/ 3192 h 21600"/>
                <a:gd name="T26" fmla="*/ 18466 w 21600"/>
                <a:gd name="T27" fmla="*/ 18408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53" name="Oval 32"/>
            <p:cNvSpPr>
              <a:spLocks noChangeArrowheads="1"/>
            </p:cNvSpPr>
            <p:nvPr/>
          </p:nvSpPr>
          <p:spPr bwMode="auto">
            <a:xfrm>
              <a:off x="2699" y="2115"/>
              <a:ext cx="227" cy="227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0974" name="Group 33"/>
          <p:cNvGrpSpPr>
            <a:grpSpLocks/>
          </p:cNvGrpSpPr>
          <p:nvPr/>
        </p:nvGrpSpPr>
        <p:grpSpPr bwMode="auto">
          <a:xfrm>
            <a:off x="7524750" y="333375"/>
            <a:ext cx="792163" cy="790575"/>
            <a:chOff x="2472" y="1888"/>
            <a:chExt cx="681" cy="680"/>
          </a:xfrm>
        </p:grpSpPr>
        <p:sp>
          <p:nvSpPr>
            <p:cNvPr id="41046" name="AutoShape 34"/>
            <p:cNvSpPr>
              <a:spLocks noChangeArrowheads="1"/>
            </p:cNvSpPr>
            <p:nvPr/>
          </p:nvSpPr>
          <p:spPr bwMode="auto">
            <a:xfrm>
              <a:off x="2472" y="1888"/>
              <a:ext cx="681" cy="680"/>
            </a:xfrm>
            <a:custGeom>
              <a:avLst/>
              <a:gdLst>
                <a:gd name="T0" fmla="*/ 341 w 21600"/>
                <a:gd name="T1" fmla="*/ 0 h 21600"/>
                <a:gd name="T2" fmla="*/ 100 w 21600"/>
                <a:gd name="T3" fmla="*/ 100 h 21600"/>
                <a:gd name="T4" fmla="*/ 0 w 21600"/>
                <a:gd name="T5" fmla="*/ 340 h 21600"/>
                <a:gd name="T6" fmla="*/ 100 w 21600"/>
                <a:gd name="T7" fmla="*/ 580 h 21600"/>
                <a:gd name="T8" fmla="*/ 341 w 21600"/>
                <a:gd name="T9" fmla="*/ 680 h 21600"/>
                <a:gd name="T10" fmla="*/ 581 w 21600"/>
                <a:gd name="T11" fmla="*/ 580 h 21600"/>
                <a:gd name="T12" fmla="*/ 681 w 21600"/>
                <a:gd name="T13" fmla="*/ 340 h 21600"/>
                <a:gd name="T14" fmla="*/ 581 w 21600"/>
                <a:gd name="T15" fmla="*/ 10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2 w 21600"/>
                <a:gd name="T25" fmla="*/ 3176 h 21600"/>
                <a:gd name="T26" fmla="*/ 18428 w 21600"/>
                <a:gd name="T27" fmla="*/ 1842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47" name="AutoShape 35"/>
            <p:cNvSpPr>
              <a:spLocks noChangeArrowheads="1"/>
            </p:cNvSpPr>
            <p:nvPr/>
          </p:nvSpPr>
          <p:spPr bwMode="auto">
            <a:xfrm>
              <a:off x="2562" y="1979"/>
              <a:ext cx="499" cy="499"/>
            </a:xfrm>
            <a:custGeom>
              <a:avLst/>
              <a:gdLst>
                <a:gd name="T0" fmla="*/ 250 w 21600"/>
                <a:gd name="T1" fmla="*/ 0 h 21600"/>
                <a:gd name="T2" fmla="*/ 73 w 21600"/>
                <a:gd name="T3" fmla="*/ 73 h 21600"/>
                <a:gd name="T4" fmla="*/ 0 w 21600"/>
                <a:gd name="T5" fmla="*/ 250 h 21600"/>
                <a:gd name="T6" fmla="*/ 73 w 21600"/>
                <a:gd name="T7" fmla="*/ 426 h 21600"/>
                <a:gd name="T8" fmla="*/ 250 w 21600"/>
                <a:gd name="T9" fmla="*/ 499 h 21600"/>
                <a:gd name="T10" fmla="*/ 426 w 21600"/>
                <a:gd name="T11" fmla="*/ 426 h 21600"/>
                <a:gd name="T12" fmla="*/ 499 w 21600"/>
                <a:gd name="T13" fmla="*/ 250 h 21600"/>
                <a:gd name="T14" fmla="*/ 426 w 21600"/>
                <a:gd name="T15" fmla="*/ 7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0 w 21600"/>
                <a:gd name="T25" fmla="*/ 3160 h 21600"/>
                <a:gd name="T26" fmla="*/ 18440 w 21600"/>
                <a:gd name="T27" fmla="*/ 1844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48" name="AutoShape 36"/>
            <p:cNvSpPr>
              <a:spLocks noChangeArrowheads="1"/>
            </p:cNvSpPr>
            <p:nvPr/>
          </p:nvSpPr>
          <p:spPr bwMode="auto">
            <a:xfrm>
              <a:off x="2653" y="2069"/>
              <a:ext cx="317" cy="318"/>
            </a:xfrm>
            <a:custGeom>
              <a:avLst/>
              <a:gdLst>
                <a:gd name="T0" fmla="*/ 159 w 21600"/>
                <a:gd name="T1" fmla="*/ 0 h 21600"/>
                <a:gd name="T2" fmla="*/ 46 w 21600"/>
                <a:gd name="T3" fmla="*/ 47 h 21600"/>
                <a:gd name="T4" fmla="*/ 0 w 21600"/>
                <a:gd name="T5" fmla="*/ 159 h 21600"/>
                <a:gd name="T6" fmla="*/ 46 w 21600"/>
                <a:gd name="T7" fmla="*/ 271 h 21600"/>
                <a:gd name="T8" fmla="*/ 159 w 21600"/>
                <a:gd name="T9" fmla="*/ 318 h 21600"/>
                <a:gd name="T10" fmla="*/ 271 w 21600"/>
                <a:gd name="T11" fmla="*/ 271 h 21600"/>
                <a:gd name="T12" fmla="*/ 317 w 21600"/>
                <a:gd name="T13" fmla="*/ 159 h 21600"/>
                <a:gd name="T14" fmla="*/ 271 w 21600"/>
                <a:gd name="T15" fmla="*/ 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34 w 21600"/>
                <a:gd name="T25" fmla="*/ 3192 h 21600"/>
                <a:gd name="T26" fmla="*/ 18466 w 21600"/>
                <a:gd name="T27" fmla="*/ 18408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49" name="Oval 37"/>
            <p:cNvSpPr>
              <a:spLocks noChangeArrowheads="1"/>
            </p:cNvSpPr>
            <p:nvPr/>
          </p:nvSpPr>
          <p:spPr bwMode="auto">
            <a:xfrm>
              <a:off x="2699" y="2115"/>
              <a:ext cx="227" cy="227"/>
            </a:xfrm>
            <a:prstGeom prst="ellipse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0975" name="Group 38"/>
          <p:cNvGrpSpPr>
            <a:grpSpLocks/>
          </p:cNvGrpSpPr>
          <p:nvPr/>
        </p:nvGrpSpPr>
        <p:grpSpPr bwMode="auto">
          <a:xfrm>
            <a:off x="7740650" y="1052513"/>
            <a:ext cx="1008063" cy="1008062"/>
            <a:chOff x="2472" y="1888"/>
            <a:chExt cx="681" cy="680"/>
          </a:xfrm>
        </p:grpSpPr>
        <p:sp>
          <p:nvSpPr>
            <p:cNvPr id="41042" name="AutoShape 39"/>
            <p:cNvSpPr>
              <a:spLocks noChangeArrowheads="1"/>
            </p:cNvSpPr>
            <p:nvPr/>
          </p:nvSpPr>
          <p:spPr bwMode="auto">
            <a:xfrm>
              <a:off x="2472" y="1888"/>
              <a:ext cx="681" cy="680"/>
            </a:xfrm>
            <a:custGeom>
              <a:avLst/>
              <a:gdLst>
                <a:gd name="T0" fmla="*/ 341 w 21600"/>
                <a:gd name="T1" fmla="*/ 0 h 21600"/>
                <a:gd name="T2" fmla="*/ 100 w 21600"/>
                <a:gd name="T3" fmla="*/ 100 h 21600"/>
                <a:gd name="T4" fmla="*/ 0 w 21600"/>
                <a:gd name="T5" fmla="*/ 340 h 21600"/>
                <a:gd name="T6" fmla="*/ 100 w 21600"/>
                <a:gd name="T7" fmla="*/ 580 h 21600"/>
                <a:gd name="T8" fmla="*/ 341 w 21600"/>
                <a:gd name="T9" fmla="*/ 680 h 21600"/>
                <a:gd name="T10" fmla="*/ 581 w 21600"/>
                <a:gd name="T11" fmla="*/ 580 h 21600"/>
                <a:gd name="T12" fmla="*/ 681 w 21600"/>
                <a:gd name="T13" fmla="*/ 340 h 21600"/>
                <a:gd name="T14" fmla="*/ 581 w 21600"/>
                <a:gd name="T15" fmla="*/ 10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2 w 21600"/>
                <a:gd name="T25" fmla="*/ 3176 h 21600"/>
                <a:gd name="T26" fmla="*/ 18428 w 21600"/>
                <a:gd name="T27" fmla="*/ 1842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43" name="AutoShape 40"/>
            <p:cNvSpPr>
              <a:spLocks noChangeArrowheads="1"/>
            </p:cNvSpPr>
            <p:nvPr/>
          </p:nvSpPr>
          <p:spPr bwMode="auto">
            <a:xfrm>
              <a:off x="2562" y="1979"/>
              <a:ext cx="499" cy="499"/>
            </a:xfrm>
            <a:custGeom>
              <a:avLst/>
              <a:gdLst>
                <a:gd name="T0" fmla="*/ 250 w 21600"/>
                <a:gd name="T1" fmla="*/ 0 h 21600"/>
                <a:gd name="T2" fmla="*/ 73 w 21600"/>
                <a:gd name="T3" fmla="*/ 73 h 21600"/>
                <a:gd name="T4" fmla="*/ 0 w 21600"/>
                <a:gd name="T5" fmla="*/ 250 h 21600"/>
                <a:gd name="T6" fmla="*/ 73 w 21600"/>
                <a:gd name="T7" fmla="*/ 426 h 21600"/>
                <a:gd name="T8" fmla="*/ 250 w 21600"/>
                <a:gd name="T9" fmla="*/ 499 h 21600"/>
                <a:gd name="T10" fmla="*/ 426 w 21600"/>
                <a:gd name="T11" fmla="*/ 426 h 21600"/>
                <a:gd name="T12" fmla="*/ 499 w 21600"/>
                <a:gd name="T13" fmla="*/ 250 h 21600"/>
                <a:gd name="T14" fmla="*/ 426 w 21600"/>
                <a:gd name="T15" fmla="*/ 7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0 w 21600"/>
                <a:gd name="T25" fmla="*/ 3160 h 21600"/>
                <a:gd name="T26" fmla="*/ 18440 w 21600"/>
                <a:gd name="T27" fmla="*/ 1844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44" name="AutoShape 41"/>
            <p:cNvSpPr>
              <a:spLocks noChangeArrowheads="1"/>
            </p:cNvSpPr>
            <p:nvPr/>
          </p:nvSpPr>
          <p:spPr bwMode="auto">
            <a:xfrm>
              <a:off x="2653" y="2069"/>
              <a:ext cx="317" cy="318"/>
            </a:xfrm>
            <a:custGeom>
              <a:avLst/>
              <a:gdLst>
                <a:gd name="T0" fmla="*/ 159 w 21600"/>
                <a:gd name="T1" fmla="*/ 0 h 21600"/>
                <a:gd name="T2" fmla="*/ 46 w 21600"/>
                <a:gd name="T3" fmla="*/ 47 h 21600"/>
                <a:gd name="T4" fmla="*/ 0 w 21600"/>
                <a:gd name="T5" fmla="*/ 159 h 21600"/>
                <a:gd name="T6" fmla="*/ 46 w 21600"/>
                <a:gd name="T7" fmla="*/ 271 h 21600"/>
                <a:gd name="T8" fmla="*/ 159 w 21600"/>
                <a:gd name="T9" fmla="*/ 318 h 21600"/>
                <a:gd name="T10" fmla="*/ 271 w 21600"/>
                <a:gd name="T11" fmla="*/ 271 h 21600"/>
                <a:gd name="T12" fmla="*/ 317 w 21600"/>
                <a:gd name="T13" fmla="*/ 159 h 21600"/>
                <a:gd name="T14" fmla="*/ 271 w 21600"/>
                <a:gd name="T15" fmla="*/ 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34 w 21600"/>
                <a:gd name="T25" fmla="*/ 3192 h 21600"/>
                <a:gd name="T26" fmla="*/ 18466 w 21600"/>
                <a:gd name="T27" fmla="*/ 18408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45" name="Oval 42"/>
            <p:cNvSpPr>
              <a:spLocks noChangeArrowheads="1"/>
            </p:cNvSpPr>
            <p:nvPr/>
          </p:nvSpPr>
          <p:spPr bwMode="auto">
            <a:xfrm>
              <a:off x="2699" y="2115"/>
              <a:ext cx="227" cy="227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8" name="Group 43"/>
          <p:cNvGrpSpPr>
            <a:grpSpLocks/>
          </p:cNvGrpSpPr>
          <p:nvPr/>
        </p:nvGrpSpPr>
        <p:grpSpPr bwMode="auto">
          <a:xfrm>
            <a:off x="7308850" y="765175"/>
            <a:ext cx="792163" cy="792163"/>
            <a:chOff x="2472" y="1888"/>
            <a:chExt cx="681" cy="680"/>
          </a:xfrm>
        </p:grpSpPr>
        <p:sp>
          <p:nvSpPr>
            <p:cNvPr id="41038" name="AutoShape 44"/>
            <p:cNvSpPr>
              <a:spLocks noChangeArrowheads="1"/>
            </p:cNvSpPr>
            <p:nvPr/>
          </p:nvSpPr>
          <p:spPr bwMode="auto">
            <a:xfrm>
              <a:off x="2472" y="1888"/>
              <a:ext cx="681" cy="680"/>
            </a:xfrm>
            <a:custGeom>
              <a:avLst/>
              <a:gdLst>
                <a:gd name="T0" fmla="*/ 341 w 21600"/>
                <a:gd name="T1" fmla="*/ 0 h 21600"/>
                <a:gd name="T2" fmla="*/ 100 w 21600"/>
                <a:gd name="T3" fmla="*/ 100 h 21600"/>
                <a:gd name="T4" fmla="*/ 0 w 21600"/>
                <a:gd name="T5" fmla="*/ 340 h 21600"/>
                <a:gd name="T6" fmla="*/ 100 w 21600"/>
                <a:gd name="T7" fmla="*/ 580 h 21600"/>
                <a:gd name="T8" fmla="*/ 341 w 21600"/>
                <a:gd name="T9" fmla="*/ 680 h 21600"/>
                <a:gd name="T10" fmla="*/ 581 w 21600"/>
                <a:gd name="T11" fmla="*/ 580 h 21600"/>
                <a:gd name="T12" fmla="*/ 681 w 21600"/>
                <a:gd name="T13" fmla="*/ 340 h 21600"/>
                <a:gd name="T14" fmla="*/ 581 w 21600"/>
                <a:gd name="T15" fmla="*/ 10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2 w 21600"/>
                <a:gd name="T25" fmla="*/ 3176 h 21600"/>
                <a:gd name="T26" fmla="*/ 18428 w 21600"/>
                <a:gd name="T27" fmla="*/ 1842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39" name="AutoShape 45"/>
            <p:cNvSpPr>
              <a:spLocks noChangeArrowheads="1"/>
            </p:cNvSpPr>
            <p:nvPr/>
          </p:nvSpPr>
          <p:spPr bwMode="auto">
            <a:xfrm>
              <a:off x="2562" y="1979"/>
              <a:ext cx="499" cy="499"/>
            </a:xfrm>
            <a:custGeom>
              <a:avLst/>
              <a:gdLst>
                <a:gd name="T0" fmla="*/ 250 w 21600"/>
                <a:gd name="T1" fmla="*/ 0 h 21600"/>
                <a:gd name="T2" fmla="*/ 73 w 21600"/>
                <a:gd name="T3" fmla="*/ 73 h 21600"/>
                <a:gd name="T4" fmla="*/ 0 w 21600"/>
                <a:gd name="T5" fmla="*/ 250 h 21600"/>
                <a:gd name="T6" fmla="*/ 73 w 21600"/>
                <a:gd name="T7" fmla="*/ 426 h 21600"/>
                <a:gd name="T8" fmla="*/ 250 w 21600"/>
                <a:gd name="T9" fmla="*/ 499 h 21600"/>
                <a:gd name="T10" fmla="*/ 426 w 21600"/>
                <a:gd name="T11" fmla="*/ 426 h 21600"/>
                <a:gd name="T12" fmla="*/ 499 w 21600"/>
                <a:gd name="T13" fmla="*/ 250 h 21600"/>
                <a:gd name="T14" fmla="*/ 426 w 21600"/>
                <a:gd name="T15" fmla="*/ 7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0 w 21600"/>
                <a:gd name="T25" fmla="*/ 3160 h 21600"/>
                <a:gd name="T26" fmla="*/ 18440 w 21600"/>
                <a:gd name="T27" fmla="*/ 1844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40" name="AutoShape 46"/>
            <p:cNvSpPr>
              <a:spLocks noChangeArrowheads="1"/>
            </p:cNvSpPr>
            <p:nvPr/>
          </p:nvSpPr>
          <p:spPr bwMode="auto">
            <a:xfrm>
              <a:off x="2653" y="2069"/>
              <a:ext cx="317" cy="318"/>
            </a:xfrm>
            <a:custGeom>
              <a:avLst/>
              <a:gdLst>
                <a:gd name="T0" fmla="*/ 159 w 21600"/>
                <a:gd name="T1" fmla="*/ 0 h 21600"/>
                <a:gd name="T2" fmla="*/ 46 w 21600"/>
                <a:gd name="T3" fmla="*/ 47 h 21600"/>
                <a:gd name="T4" fmla="*/ 0 w 21600"/>
                <a:gd name="T5" fmla="*/ 159 h 21600"/>
                <a:gd name="T6" fmla="*/ 46 w 21600"/>
                <a:gd name="T7" fmla="*/ 271 h 21600"/>
                <a:gd name="T8" fmla="*/ 159 w 21600"/>
                <a:gd name="T9" fmla="*/ 318 h 21600"/>
                <a:gd name="T10" fmla="*/ 271 w 21600"/>
                <a:gd name="T11" fmla="*/ 271 h 21600"/>
                <a:gd name="T12" fmla="*/ 317 w 21600"/>
                <a:gd name="T13" fmla="*/ 159 h 21600"/>
                <a:gd name="T14" fmla="*/ 271 w 21600"/>
                <a:gd name="T15" fmla="*/ 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34 w 21600"/>
                <a:gd name="T25" fmla="*/ 3192 h 21600"/>
                <a:gd name="T26" fmla="*/ 18466 w 21600"/>
                <a:gd name="T27" fmla="*/ 18408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41" name="Oval 47"/>
            <p:cNvSpPr>
              <a:spLocks noChangeArrowheads="1"/>
            </p:cNvSpPr>
            <p:nvPr/>
          </p:nvSpPr>
          <p:spPr bwMode="auto">
            <a:xfrm>
              <a:off x="2699" y="2115"/>
              <a:ext cx="227" cy="227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9" name="Group 53"/>
          <p:cNvGrpSpPr>
            <a:grpSpLocks/>
          </p:cNvGrpSpPr>
          <p:nvPr/>
        </p:nvGrpSpPr>
        <p:grpSpPr bwMode="auto">
          <a:xfrm>
            <a:off x="0" y="4365625"/>
            <a:ext cx="576263" cy="576263"/>
            <a:chOff x="2064" y="2523"/>
            <a:chExt cx="681" cy="680"/>
          </a:xfrm>
        </p:grpSpPr>
        <p:sp>
          <p:nvSpPr>
            <p:cNvPr id="41034" name="AutoShape 54"/>
            <p:cNvSpPr>
              <a:spLocks noChangeArrowheads="1"/>
            </p:cNvSpPr>
            <p:nvPr/>
          </p:nvSpPr>
          <p:spPr bwMode="auto">
            <a:xfrm>
              <a:off x="2064" y="2523"/>
              <a:ext cx="681" cy="680"/>
            </a:xfrm>
            <a:custGeom>
              <a:avLst/>
              <a:gdLst>
                <a:gd name="T0" fmla="*/ 341 w 21600"/>
                <a:gd name="T1" fmla="*/ 0 h 21600"/>
                <a:gd name="T2" fmla="*/ 100 w 21600"/>
                <a:gd name="T3" fmla="*/ 100 h 21600"/>
                <a:gd name="T4" fmla="*/ 0 w 21600"/>
                <a:gd name="T5" fmla="*/ 340 h 21600"/>
                <a:gd name="T6" fmla="*/ 100 w 21600"/>
                <a:gd name="T7" fmla="*/ 580 h 21600"/>
                <a:gd name="T8" fmla="*/ 341 w 21600"/>
                <a:gd name="T9" fmla="*/ 680 h 21600"/>
                <a:gd name="T10" fmla="*/ 581 w 21600"/>
                <a:gd name="T11" fmla="*/ 580 h 21600"/>
                <a:gd name="T12" fmla="*/ 681 w 21600"/>
                <a:gd name="T13" fmla="*/ 340 h 21600"/>
                <a:gd name="T14" fmla="*/ 581 w 21600"/>
                <a:gd name="T15" fmla="*/ 10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2 w 21600"/>
                <a:gd name="T25" fmla="*/ 3176 h 21600"/>
                <a:gd name="T26" fmla="*/ 18428 w 21600"/>
                <a:gd name="T27" fmla="*/ 1842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rgbClr val="F9DFF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35" name="AutoShape 55"/>
            <p:cNvSpPr>
              <a:spLocks noChangeArrowheads="1"/>
            </p:cNvSpPr>
            <p:nvPr/>
          </p:nvSpPr>
          <p:spPr bwMode="auto">
            <a:xfrm>
              <a:off x="2154" y="2614"/>
              <a:ext cx="499" cy="499"/>
            </a:xfrm>
            <a:custGeom>
              <a:avLst/>
              <a:gdLst>
                <a:gd name="T0" fmla="*/ 250 w 21600"/>
                <a:gd name="T1" fmla="*/ 0 h 21600"/>
                <a:gd name="T2" fmla="*/ 73 w 21600"/>
                <a:gd name="T3" fmla="*/ 73 h 21600"/>
                <a:gd name="T4" fmla="*/ 0 w 21600"/>
                <a:gd name="T5" fmla="*/ 250 h 21600"/>
                <a:gd name="T6" fmla="*/ 73 w 21600"/>
                <a:gd name="T7" fmla="*/ 426 h 21600"/>
                <a:gd name="T8" fmla="*/ 250 w 21600"/>
                <a:gd name="T9" fmla="*/ 499 h 21600"/>
                <a:gd name="T10" fmla="*/ 426 w 21600"/>
                <a:gd name="T11" fmla="*/ 426 h 21600"/>
                <a:gd name="T12" fmla="*/ 499 w 21600"/>
                <a:gd name="T13" fmla="*/ 250 h 21600"/>
                <a:gd name="T14" fmla="*/ 426 w 21600"/>
                <a:gd name="T15" fmla="*/ 7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0 w 21600"/>
                <a:gd name="T25" fmla="*/ 3160 h 21600"/>
                <a:gd name="T26" fmla="*/ 18440 w 21600"/>
                <a:gd name="T27" fmla="*/ 1844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rgbClr val="F1ADE9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36" name="AutoShape 56"/>
            <p:cNvSpPr>
              <a:spLocks noChangeArrowheads="1"/>
            </p:cNvSpPr>
            <p:nvPr/>
          </p:nvSpPr>
          <p:spPr bwMode="auto">
            <a:xfrm>
              <a:off x="2245" y="2704"/>
              <a:ext cx="317" cy="318"/>
            </a:xfrm>
            <a:custGeom>
              <a:avLst/>
              <a:gdLst>
                <a:gd name="T0" fmla="*/ 159 w 21600"/>
                <a:gd name="T1" fmla="*/ 0 h 21600"/>
                <a:gd name="T2" fmla="*/ 46 w 21600"/>
                <a:gd name="T3" fmla="*/ 47 h 21600"/>
                <a:gd name="T4" fmla="*/ 0 w 21600"/>
                <a:gd name="T5" fmla="*/ 159 h 21600"/>
                <a:gd name="T6" fmla="*/ 46 w 21600"/>
                <a:gd name="T7" fmla="*/ 271 h 21600"/>
                <a:gd name="T8" fmla="*/ 159 w 21600"/>
                <a:gd name="T9" fmla="*/ 318 h 21600"/>
                <a:gd name="T10" fmla="*/ 271 w 21600"/>
                <a:gd name="T11" fmla="*/ 271 h 21600"/>
                <a:gd name="T12" fmla="*/ 317 w 21600"/>
                <a:gd name="T13" fmla="*/ 159 h 21600"/>
                <a:gd name="T14" fmla="*/ 271 w 21600"/>
                <a:gd name="T15" fmla="*/ 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34 w 21600"/>
                <a:gd name="T25" fmla="*/ 3192 h 21600"/>
                <a:gd name="T26" fmla="*/ 18466 w 21600"/>
                <a:gd name="T27" fmla="*/ 18408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rgbClr val="F9DFF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37" name="Oval 57"/>
            <p:cNvSpPr>
              <a:spLocks noChangeArrowheads="1"/>
            </p:cNvSpPr>
            <p:nvPr/>
          </p:nvSpPr>
          <p:spPr bwMode="auto">
            <a:xfrm>
              <a:off x="2291" y="2750"/>
              <a:ext cx="227" cy="227"/>
            </a:xfrm>
            <a:prstGeom prst="ellipse">
              <a:avLst/>
            </a:prstGeom>
            <a:solidFill>
              <a:srgbClr val="FF66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0978" name="Group 63"/>
          <p:cNvGrpSpPr>
            <a:grpSpLocks/>
          </p:cNvGrpSpPr>
          <p:nvPr/>
        </p:nvGrpSpPr>
        <p:grpSpPr bwMode="auto">
          <a:xfrm>
            <a:off x="468313" y="5949950"/>
            <a:ext cx="287337" cy="288925"/>
            <a:chOff x="2064" y="2523"/>
            <a:chExt cx="681" cy="680"/>
          </a:xfrm>
        </p:grpSpPr>
        <p:sp>
          <p:nvSpPr>
            <p:cNvPr id="41030" name="AutoShape 64"/>
            <p:cNvSpPr>
              <a:spLocks noChangeArrowheads="1"/>
            </p:cNvSpPr>
            <p:nvPr/>
          </p:nvSpPr>
          <p:spPr bwMode="auto">
            <a:xfrm>
              <a:off x="2064" y="2523"/>
              <a:ext cx="681" cy="680"/>
            </a:xfrm>
            <a:custGeom>
              <a:avLst/>
              <a:gdLst>
                <a:gd name="T0" fmla="*/ 341 w 21600"/>
                <a:gd name="T1" fmla="*/ 0 h 21600"/>
                <a:gd name="T2" fmla="*/ 100 w 21600"/>
                <a:gd name="T3" fmla="*/ 100 h 21600"/>
                <a:gd name="T4" fmla="*/ 0 w 21600"/>
                <a:gd name="T5" fmla="*/ 340 h 21600"/>
                <a:gd name="T6" fmla="*/ 100 w 21600"/>
                <a:gd name="T7" fmla="*/ 580 h 21600"/>
                <a:gd name="T8" fmla="*/ 341 w 21600"/>
                <a:gd name="T9" fmla="*/ 680 h 21600"/>
                <a:gd name="T10" fmla="*/ 581 w 21600"/>
                <a:gd name="T11" fmla="*/ 580 h 21600"/>
                <a:gd name="T12" fmla="*/ 681 w 21600"/>
                <a:gd name="T13" fmla="*/ 340 h 21600"/>
                <a:gd name="T14" fmla="*/ 581 w 21600"/>
                <a:gd name="T15" fmla="*/ 10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2 w 21600"/>
                <a:gd name="T25" fmla="*/ 3176 h 21600"/>
                <a:gd name="T26" fmla="*/ 18428 w 21600"/>
                <a:gd name="T27" fmla="*/ 1842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rgbClr val="F9DFF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31" name="AutoShape 65"/>
            <p:cNvSpPr>
              <a:spLocks noChangeArrowheads="1"/>
            </p:cNvSpPr>
            <p:nvPr/>
          </p:nvSpPr>
          <p:spPr bwMode="auto">
            <a:xfrm>
              <a:off x="2154" y="2614"/>
              <a:ext cx="499" cy="499"/>
            </a:xfrm>
            <a:custGeom>
              <a:avLst/>
              <a:gdLst>
                <a:gd name="T0" fmla="*/ 250 w 21600"/>
                <a:gd name="T1" fmla="*/ 0 h 21600"/>
                <a:gd name="T2" fmla="*/ 73 w 21600"/>
                <a:gd name="T3" fmla="*/ 73 h 21600"/>
                <a:gd name="T4" fmla="*/ 0 w 21600"/>
                <a:gd name="T5" fmla="*/ 250 h 21600"/>
                <a:gd name="T6" fmla="*/ 73 w 21600"/>
                <a:gd name="T7" fmla="*/ 426 h 21600"/>
                <a:gd name="T8" fmla="*/ 250 w 21600"/>
                <a:gd name="T9" fmla="*/ 499 h 21600"/>
                <a:gd name="T10" fmla="*/ 426 w 21600"/>
                <a:gd name="T11" fmla="*/ 426 h 21600"/>
                <a:gd name="T12" fmla="*/ 499 w 21600"/>
                <a:gd name="T13" fmla="*/ 250 h 21600"/>
                <a:gd name="T14" fmla="*/ 426 w 21600"/>
                <a:gd name="T15" fmla="*/ 7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0 w 21600"/>
                <a:gd name="T25" fmla="*/ 3160 h 21600"/>
                <a:gd name="T26" fmla="*/ 18440 w 21600"/>
                <a:gd name="T27" fmla="*/ 1844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rgbClr val="F1ADE9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32" name="AutoShape 66"/>
            <p:cNvSpPr>
              <a:spLocks noChangeArrowheads="1"/>
            </p:cNvSpPr>
            <p:nvPr/>
          </p:nvSpPr>
          <p:spPr bwMode="auto">
            <a:xfrm>
              <a:off x="2245" y="2704"/>
              <a:ext cx="317" cy="318"/>
            </a:xfrm>
            <a:custGeom>
              <a:avLst/>
              <a:gdLst>
                <a:gd name="T0" fmla="*/ 159 w 21600"/>
                <a:gd name="T1" fmla="*/ 0 h 21600"/>
                <a:gd name="T2" fmla="*/ 46 w 21600"/>
                <a:gd name="T3" fmla="*/ 47 h 21600"/>
                <a:gd name="T4" fmla="*/ 0 w 21600"/>
                <a:gd name="T5" fmla="*/ 159 h 21600"/>
                <a:gd name="T6" fmla="*/ 46 w 21600"/>
                <a:gd name="T7" fmla="*/ 271 h 21600"/>
                <a:gd name="T8" fmla="*/ 159 w 21600"/>
                <a:gd name="T9" fmla="*/ 318 h 21600"/>
                <a:gd name="T10" fmla="*/ 271 w 21600"/>
                <a:gd name="T11" fmla="*/ 271 h 21600"/>
                <a:gd name="T12" fmla="*/ 317 w 21600"/>
                <a:gd name="T13" fmla="*/ 159 h 21600"/>
                <a:gd name="T14" fmla="*/ 271 w 21600"/>
                <a:gd name="T15" fmla="*/ 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34 w 21600"/>
                <a:gd name="T25" fmla="*/ 3192 h 21600"/>
                <a:gd name="T26" fmla="*/ 18466 w 21600"/>
                <a:gd name="T27" fmla="*/ 18408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rgbClr val="F9DFF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33" name="Oval 67"/>
            <p:cNvSpPr>
              <a:spLocks noChangeArrowheads="1"/>
            </p:cNvSpPr>
            <p:nvPr/>
          </p:nvSpPr>
          <p:spPr bwMode="auto">
            <a:xfrm>
              <a:off x="2291" y="2750"/>
              <a:ext cx="227" cy="227"/>
            </a:xfrm>
            <a:prstGeom prst="ellipse">
              <a:avLst/>
            </a:prstGeom>
            <a:solidFill>
              <a:srgbClr val="FF66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1" name="Group 68"/>
          <p:cNvGrpSpPr>
            <a:grpSpLocks/>
          </p:cNvGrpSpPr>
          <p:nvPr/>
        </p:nvGrpSpPr>
        <p:grpSpPr bwMode="auto">
          <a:xfrm>
            <a:off x="8604250" y="404813"/>
            <a:ext cx="287338" cy="288925"/>
            <a:chOff x="2064" y="2523"/>
            <a:chExt cx="681" cy="680"/>
          </a:xfrm>
        </p:grpSpPr>
        <p:sp>
          <p:nvSpPr>
            <p:cNvPr id="41026" name="AutoShape 69"/>
            <p:cNvSpPr>
              <a:spLocks noChangeArrowheads="1"/>
            </p:cNvSpPr>
            <p:nvPr/>
          </p:nvSpPr>
          <p:spPr bwMode="auto">
            <a:xfrm>
              <a:off x="2064" y="2523"/>
              <a:ext cx="681" cy="680"/>
            </a:xfrm>
            <a:custGeom>
              <a:avLst/>
              <a:gdLst>
                <a:gd name="T0" fmla="*/ 341 w 21600"/>
                <a:gd name="T1" fmla="*/ 0 h 21600"/>
                <a:gd name="T2" fmla="*/ 100 w 21600"/>
                <a:gd name="T3" fmla="*/ 100 h 21600"/>
                <a:gd name="T4" fmla="*/ 0 w 21600"/>
                <a:gd name="T5" fmla="*/ 340 h 21600"/>
                <a:gd name="T6" fmla="*/ 100 w 21600"/>
                <a:gd name="T7" fmla="*/ 580 h 21600"/>
                <a:gd name="T8" fmla="*/ 341 w 21600"/>
                <a:gd name="T9" fmla="*/ 680 h 21600"/>
                <a:gd name="T10" fmla="*/ 581 w 21600"/>
                <a:gd name="T11" fmla="*/ 580 h 21600"/>
                <a:gd name="T12" fmla="*/ 681 w 21600"/>
                <a:gd name="T13" fmla="*/ 340 h 21600"/>
                <a:gd name="T14" fmla="*/ 581 w 21600"/>
                <a:gd name="T15" fmla="*/ 10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2 w 21600"/>
                <a:gd name="T25" fmla="*/ 3176 h 21600"/>
                <a:gd name="T26" fmla="*/ 18428 w 21600"/>
                <a:gd name="T27" fmla="*/ 1842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rgbClr val="F9DFF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27" name="AutoShape 70"/>
            <p:cNvSpPr>
              <a:spLocks noChangeArrowheads="1"/>
            </p:cNvSpPr>
            <p:nvPr/>
          </p:nvSpPr>
          <p:spPr bwMode="auto">
            <a:xfrm>
              <a:off x="2154" y="2614"/>
              <a:ext cx="499" cy="499"/>
            </a:xfrm>
            <a:custGeom>
              <a:avLst/>
              <a:gdLst>
                <a:gd name="T0" fmla="*/ 250 w 21600"/>
                <a:gd name="T1" fmla="*/ 0 h 21600"/>
                <a:gd name="T2" fmla="*/ 73 w 21600"/>
                <a:gd name="T3" fmla="*/ 73 h 21600"/>
                <a:gd name="T4" fmla="*/ 0 w 21600"/>
                <a:gd name="T5" fmla="*/ 250 h 21600"/>
                <a:gd name="T6" fmla="*/ 73 w 21600"/>
                <a:gd name="T7" fmla="*/ 426 h 21600"/>
                <a:gd name="T8" fmla="*/ 250 w 21600"/>
                <a:gd name="T9" fmla="*/ 499 h 21600"/>
                <a:gd name="T10" fmla="*/ 426 w 21600"/>
                <a:gd name="T11" fmla="*/ 426 h 21600"/>
                <a:gd name="T12" fmla="*/ 499 w 21600"/>
                <a:gd name="T13" fmla="*/ 250 h 21600"/>
                <a:gd name="T14" fmla="*/ 426 w 21600"/>
                <a:gd name="T15" fmla="*/ 7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0 w 21600"/>
                <a:gd name="T25" fmla="*/ 3160 h 21600"/>
                <a:gd name="T26" fmla="*/ 18440 w 21600"/>
                <a:gd name="T27" fmla="*/ 1844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rgbClr val="F1ADE9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28" name="AutoShape 71"/>
            <p:cNvSpPr>
              <a:spLocks noChangeArrowheads="1"/>
            </p:cNvSpPr>
            <p:nvPr/>
          </p:nvSpPr>
          <p:spPr bwMode="auto">
            <a:xfrm>
              <a:off x="2245" y="2704"/>
              <a:ext cx="317" cy="318"/>
            </a:xfrm>
            <a:custGeom>
              <a:avLst/>
              <a:gdLst>
                <a:gd name="T0" fmla="*/ 159 w 21600"/>
                <a:gd name="T1" fmla="*/ 0 h 21600"/>
                <a:gd name="T2" fmla="*/ 46 w 21600"/>
                <a:gd name="T3" fmla="*/ 47 h 21600"/>
                <a:gd name="T4" fmla="*/ 0 w 21600"/>
                <a:gd name="T5" fmla="*/ 159 h 21600"/>
                <a:gd name="T6" fmla="*/ 46 w 21600"/>
                <a:gd name="T7" fmla="*/ 271 h 21600"/>
                <a:gd name="T8" fmla="*/ 159 w 21600"/>
                <a:gd name="T9" fmla="*/ 318 h 21600"/>
                <a:gd name="T10" fmla="*/ 271 w 21600"/>
                <a:gd name="T11" fmla="*/ 271 h 21600"/>
                <a:gd name="T12" fmla="*/ 317 w 21600"/>
                <a:gd name="T13" fmla="*/ 159 h 21600"/>
                <a:gd name="T14" fmla="*/ 271 w 21600"/>
                <a:gd name="T15" fmla="*/ 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34 w 21600"/>
                <a:gd name="T25" fmla="*/ 3192 h 21600"/>
                <a:gd name="T26" fmla="*/ 18466 w 21600"/>
                <a:gd name="T27" fmla="*/ 18408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rgbClr val="F9DFF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29" name="Oval 72"/>
            <p:cNvSpPr>
              <a:spLocks noChangeArrowheads="1"/>
            </p:cNvSpPr>
            <p:nvPr/>
          </p:nvSpPr>
          <p:spPr bwMode="auto">
            <a:xfrm>
              <a:off x="2291" y="2750"/>
              <a:ext cx="227" cy="227"/>
            </a:xfrm>
            <a:prstGeom prst="ellipse">
              <a:avLst/>
            </a:prstGeom>
            <a:solidFill>
              <a:srgbClr val="FF66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0980" name="Group 73"/>
          <p:cNvGrpSpPr>
            <a:grpSpLocks/>
          </p:cNvGrpSpPr>
          <p:nvPr/>
        </p:nvGrpSpPr>
        <p:grpSpPr bwMode="auto">
          <a:xfrm>
            <a:off x="1042988" y="4941888"/>
            <a:ext cx="215900" cy="215900"/>
            <a:chOff x="2472" y="1888"/>
            <a:chExt cx="681" cy="680"/>
          </a:xfrm>
        </p:grpSpPr>
        <p:sp>
          <p:nvSpPr>
            <p:cNvPr id="41022" name="AutoShape 74"/>
            <p:cNvSpPr>
              <a:spLocks noChangeArrowheads="1"/>
            </p:cNvSpPr>
            <p:nvPr/>
          </p:nvSpPr>
          <p:spPr bwMode="auto">
            <a:xfrm>
              <a:off x="2472" y="1888"/>
              <a:ext cx="681" cy="680"/>
            </a:xfrm>
            <a:custGeom>
              <a:avLst/>
              <a:gdLst>
                <a:gd name="T0" fmla="*/ 341 w 21600"/>
                <a:gd name="T1" fmla="*/ 0 h 21600"/>
                <a:gd name="T2" fmla="*/ 100 w 21600"/>
                <a:gd name="T3" fmla="*/ 100 h 21600"/>
                <a:gd name="T4" fmla="*/ 0 w 21600"/>
                <a:gd name="T5" fmla="*/ 340 h 21600"/>
                <a:gd name="T6" fmla="*/ 100 w 21600"/>
                <a:gd name="T7" fmla="*/ 580 h 21600"/>
                <a:gd name="T8" fmla="*/ 341 w 21600"/>
                <a:gd name="T9" fmla="*/ 680 h 21600"/>
                <a:gd name="T10" fmla="*/ 581 w 21600"/>
                <a:gd name="T11" fmla="*/ 580 h 21600"/>
                <a:gd name="T12" fmla="*/ 681 w 21600"/>
                <a:gd name="T13" fmla="*/ 340 h 21600"/>
                <a:gd name="T14" fmla="*/ 581 w 21600"/>
                <a:gd name="T15" fmla="*/ 10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2 w 21600"/>
                <a:gd name="T25" fmla="*/ 3176 h 21600"/>
                <a:gd name="T26" fmla="*/ 18428 w 21600"/>
                <a:gd name="T27" fmla="*/ 1842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23" name="AutoShape 75"/>
            <p:cNvSpPr>
              <a:spLocks noChangeArrowheads="1"/>
            </p:cNvSpPr>
            <p:nvPr/>
          </p:nvSpPr>
          <p:spPr bwMode="auto">
            <a:xfrm>
              <a:off x="2562" y="1979"/>
              <a:ext cx="499" cy="499"/>
            </a:xfrm>
            <a:custGeom>
              <a:avLst/>
              <a:gdLst>
                <a:gd name="T0" fmla="*/ 250 w 21600"/>
                <a:gd name="T1" fmla="*/ 0 h 21600"/>
                <a:gd name="T2" fmla="*/ 73 w 21600"/>
                <a:gd name="T3" fmla="*/ 73 h 21600"/>
                <a:gd name="T4" fmla="*/ 0 w 21600"/>
                <a:gd name="T5" fmla="*/ 250 h 21600"/>
                <a:gd name="T6" fmla="*/ 73 w 21600"/>
                <a:gd name="T7" fmla="*/ 426 h 21600"/>
                <a:gd name="T8" fmla="*/ 250 w 21600"/>
                <a:gd name="T9" fmla="*/ 499 h 21600"/>
                <a:gd name="T10" fmla="*/ 426 w 21600"/>
                <a:gd name="T11" fmla="*/ 426 h 21600"/>
                <a:gd name="T12" fmla="*/ 499 w 21600"/>
                <a:gd name="T13" fmla="*/ 250 h 21600"/>
                <a:gd name="T14" fmla="*/ 426 w 21600"/>
                <a:gd name="T15" fmla="*/ 7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0 w 21600"/>
                <a:gd name="T25" fmla="*/ 3160 h 21600"/>
                <a:gd name="T26" fmla="*/ 18440 w 21600"/>
                <a:gd name="T27" fmla="*/ 1844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24" name="AutoShape 76"/>
            <p:cNvSpPr>
              <a:spLocks noChangeArrowheads="1"/>
            </p:cNvSpPr>
            <p:nvPr/>
          </p:nvSpPr>
          <p:spPr bwMode="auto">
            <a:xfrm>
              <a:off x="2653" y="2069"/>
              <a:ext cx="317" cy="318"/>
            </a:xfrm>
            <a:custGeom>
              <a:avLst/>
              <a:gdLst>
                <a:gd name="T0" fmla="*/ 159 w 21600"/>
                <a:gd name="T1" fmla="*/ 0 h 21600"/>
                <a:gd name="T2" fmla="*/ 46 w 21600"/>
                <a:gd name="T3" fmla="*/ 47 h 21600"/>
                <a:gd name="T4" fmla="*/ 0 w 21600"/>
                <a:gd name="T5" fmla="*/ 159 h 21600"/>
                <a:gd name="T6" fmla="*/ 46 w 21600"/>
                <a:gd name="T7" fmla="*/ 271 h 21600"/>
                <a:gd name="T8" fmla="*/ 159 w 21600"/>
                <a:gd name="T9" fmla="*/ 318 h 21600"/>
                <a:gd name="T10" fmla="*/ 271 w 21600"/>
                <a:gd name="T11" fmla="*/ 271 h 21600"/>
                <a:gd name="T12" fmla="*/ 317 w 21600"/>
                <a:gd name="T13" fmla="*/ 159 h 21600"/>
                <a:gd name="T14" fmla="*/ 271 w 21600"/>
                <a:gd name="T15" fmla="*/ 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34 w 21600"/>
                <a:gd name="T25" fmla="*/ 3192 h 21600"/>
                <a:gd name="T26" fmla="*/ 18466 w 21600"/>
                <a:gd name="T27" fmla="*/ 18408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25" name="Oval 77"/>
            <p:cNvSpPr>
              <a:spLocks noChangeArrowheads="1"/>
            </p:cNvSpPr>
            <p:nvPr/>
          </p:nvSpPr>
          <p:spPr bwMode="auto">
            <a:xfrm>
              <a:off x="2699" y="2115"/>
              <a:ext cx="227" cy="227"/>
            </a:xfrm>
            <a:prstGeom prst="ellipse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0981" name="Group 78"/>
          <p:cNvGrpSpPr>
            <a:grpSpLocks/>
          </p:cNvGrpSpPr>
          <p:nvPr/>
        </p:nvGrpSpPr>
        <p:grpSpPr bwMode="auto">
          <a:xfrm>
            <a:off x="7524750" y="1557338"/>
            <a:ext cx="215900" cy="215900"/>
            <a:chOff x="2472" y="1888"/>
            <a:chExt cx="681" cy="680"/>
          </a:xfrm>
        </p:grpSpPr>
        <p:sp>
          <p:nvSpPr>
            <p:cNvPr id="41018" name="AutoShape 79"/>
            <p:cNvSpPr>
              <a:spLocks noChangeArrowheads="1"/>
            </p:cNvSpPr>
            <p:nvPr/>
          </p:nvSpPr>
          <p:spPr bwMode="auto">
            <a:xfrm>
              <a:off x="2472" y="1888"/>
              <a:ext cx="681" cy="680"/>
            </a:xfrm>
            <a:custGeom>
              <a:avLst/>
              <a:gdLst>
                <a:gd name="T0" fmla="*/ 341 w 21600"/>
                <a:gd name="T1" fmla="*/ 0 h 21600"/>
                <a:gd name="T2" fmla="*/ 100 w 21600"/>
                <a:gd name="T3" fmla="*/ 100 h 21600"/>
                <a:gd name="T4" fmla="*/ 0 w 21600"/>
                <a:gd name="T5" fmla="*/ 340 h 21600"/>
                <a:gd name="T6" fmla="*/ 100 w 21600"/>
                <a:gd name="T7" fmla="*/ 580 h 21600"/>
                <a:gd name="T8" fmla="*/ 341 w 21600"/>
                <a:gd name="T9" fmla="*/ 680 h 21600"/>
                <a:gd name="T10" fmla="*/ 581 w 21600"/>
                <a:gd name="T11" fmla="*/ 580 h 21600"/>
                <a:gd name="T12" fmla="*/ 681 w 21600"/>
                <a:gd name="T13" fmla="*/ 340 h 21600"/>
                <a:gd name="T14" fmla="*/ 581 w 21600"/>
                <a:gd name="T15" fmla="*/ 10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2 w 21600"/>
                <a:gd name="T25" fmla="*/ 3176 h 21600"/>
                <a:gd name="T26" fmla="*/ 18428 w 21600"/>
                <a:gd name="T27" fmla="*/ 1842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19" name="AutoShape 80"/>
            <p:cNvSpPr>
              <a:spLocks noChangeArrowheads="1"/>
            </p:cNvSpPr>
            <p:nvPr/>
          </p:nvSpPr>
          <p:spPr bwMode="auto">
            <a:xfrm>
              <a:off x="2562" y="1979"/>
              <a:ext cx="499" cy="499"/>
            </a:xfrm>
            <a:custGeom>
              <a:avLst/>
              <a:gdLst>
                <a:gd name="T0" fmla="*/ 250 w 21600"/>
                <a:gd name="T1" fmla="*/ 0 h 21600"/>
                <a:gd name="T2" fmla="*/ 73 w 21600"/>
                <a:gd name="T3" fmla="*/ 73 h 21600"/>
                <a:gd name="T4" fmla="*/ 0 w 21600"/>
                <a:gd name="T5" fmla="*/ 250 h 21600"/>
                <a:gd name="T6" fmla="*/ 73 w 21600"/>
                <a:gd name="T7" fmla="*/ 426 h 21600"/>
                <a:gd name="T8" fmla="*/ 250 w 21600"/>
                <a:gd name="T9" fmla="*/ 499 h 21600"/>
                <a:gd name="T10" fmla="*/ 426 w 21600"/>
                <a:gd name="T11" fmla="*/ 426 h 21600"/>
                <a:gd name="T12" fmla="*/ 499 w 21600"/>
                <a:gd name="T13" fmla="*/ 250 h 21600"/>
                <a:gd name="T14" fmla="*/ 426 w 21600"/>
                <a:gd name="T15" fmla="*/ 7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0 w 21600"/>
                <a:gd name="T25" fmla="*/ 3160 h 21600"/>
                <a:gd name="T26" fmla="*/ 18440 w 21600"/>
                <a:gd name="T27" fmla="*/ 1844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20" name="AutoShape 81"/>
            <p:cNvSpPr>
              <a:spLocks noChangeArrowheads="1"/>
            </p:cNvSpPr>
            <p:nvPr/>
          </p:nvSpPr>
          <p:spPr bwMode="auto">
            <a:xfrm>
              <a:off x="2653" y="2069"/>
              <a:ext cx="317" cy="318"/>
            </a:xfrm>
            <a:custGeom>
              <a:avLst/>
              <a:gdLst>
                <a:gd name="T0" fmla="*/ 159 w 21600"/>
                <a:gd name="T1" fmla="*/ 0 h 21600"/>
                <a:gd name="T2" fmla="*/ 46 w 21600"/>
                <a:gd name="T3" fmla="*/ 47 h 21600"/>
                <a:gd name="T4" fmla="*/ 0 w 21600"/>
                <a:gd name="T5" fmla="*/ 159 h 21600"/>
                <a:gd name="T6" fmla="*/ 46 w 21600"/>
                <a:gd name="T7" fmla="*/ 271 h 21600"/>
                <a:gd name="T8" fmla="*/ 159 w 21600"/>
                <a:gd name="T9" fmla="*/ 318 h 21600"/>
                <a:gd name="T10" fmla="*/ 271 w 21600"/>
                <a:gd name="T11" fmla="*/ 271 h 21600"/>
                <a:gd name="T12" fmla="*/ 317 w 21600"/>
                <a:gd name="T13" fmla="*/ 159 h 21600"/>
                <a:gd name="T14" fmla="*/ 271 w 21600"/>
                <a:gd name="T15" fmla="*/ 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34 w 21600"/>
                <a:gd name="T25" fmla="*/ 3192 h 21600"/>
                <a:gd name="T26" fmla="*/ 18466 w 21600"/>
                <a:gd name="T27" fmla="*/ 18408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21" name="Oval 82"/>
            <p:cNvSpPr>
              <a:spLocks noChangeArrowheads="1"/>
            </p:cNvSpPr>
            <p:nvPr/>
          </p:nvSpPr>
          <p:spPr bwMode="auto">
            <a:xfrm>
              <a:off x="2699" y="2115"/>
              <a:ext cx="227" cy="227"/>
            </a:xfrm>
            <a:prstGeom prst="ellipse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0982" name="Group 83"/>
          <p:cNvGrpSpPr>
            <a:grpSpLocks/>
          </p:cNvGrpSpPr>
          <p:nvPr/>
        </p:nvGrpSpPr>
        <p:grpSpPr bwMode="auto">
          <a:xfrm>
            <a:off x="8532813" y="620713"/>
            <a:ext cx="215900" cy="215900"/>
            <a:chOff x="2472" y="1888"/>
            <a:chExt cx="681" cy="680"/>
          </a:xfrm>
        </p:grpSpPr>
        <p:sp>
          <p:nvSpPr>
            <p:cNvPr id="41014" name="AutoShape 84"/>
            <p:cNvSpPr>
              <a:spLocks noChangeArrowheads="1"/>
            </p:cNvSpPr>
            <p:nvPr/>
          </p:nvSpPr>
          <p:spPr bwMode="auto">
            <a:xfrm>
              <a:off x="2472" y="1888"/>
              <a:ext cx="681" cy="680"/>
            </a:xfrm>
            <a:custGeom>
              <a:avLst/>
              <a:gdLst>
                <a:gd name="T0" fmla="*/ 341 w 21600"/>
                <a:gd name="T1" fmla="*/ 0 h 21600"/>
                <a:gd name="T2" fmla="*/ 100 w 21600"/>
                <a:gd name="T3" fmla="*/ 100 h 21600"/>
                <a:gd name="T4" fmla="*/ 0 w 21600"/>
                <a:gd name="T5" fmla="*/ 340 h 21600"/>
                <a:gd name="T6" fmla="*/ 100 w 21600"/>
                <a:gd name="T7" fmla="*/ 580 h 21600"/>
                <a:gd name="T8" fmla="*/ 341 w 21600"/>
                <a:gd name="T9" fmla="*/ 680 h 21600"/>
                <a:gd name="T10" fmla="*/ 581 w 21600"/>
                <a:gd name="T11" fmla="*/ 580 h 21600"/>
                <a:gd name="T12" fmla="*/ 681 w 21600"/>
                <a:gd name="T13" fmla="*/ 340 h 21600"/>
                <a:gd name="T14" fmla="*/ 581 w 21600"/>
                <a:gd name="T15" fmla="*/ 10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2 w 21600"/>
                <a:gd name="T25" fmla="*/ 3176 h 21600"/>
                <a:gd name="T26" fmla="*/ 18428 w 21600"/>
                <a:gd name="T27" fmla="*/ 1842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15" name="AutoShape 85"/>
            <p:cNvSpPr>
              <a:spLocks noChangeArrowheads="1"/>
            </p:cNvSpPr>
            <p:nvPr/>
          </p:nvSpPr>
          <p:spPr bwMode="auto">
            <a:xfrm>
              <a:off x="2562" y="1979"/>
              <a:ext cx="499" cy="499"/>
            </a:xfrm>
            <a:custGeom>
              <a:avLst/>
              <a:gdLst>
                <a:gd name="T0" fmla="*/ 250 w 21600"/>
                <a:gd name="T1" fmla="*/ 0 h 21600"/>
                <a:gd name="T2" fmla="*/ 73 w 21600"/>
                <a:gd name="T3" fmla="*/ 73 h 21600"/>
                <a:gd name="T4" fmla="*/ 0 w 21600"/>
                <a:gd name="T5" fmla="*/ 250 h 21600"/>
                <a:gd name="T6" fmla="*/ 73 w 21600"/>
                <a:gd name="T7" fmla="*/ 426 h 21600"/>
                <a:gd name="T8" fmla="*/ 250 w 21600"/>
                <a:gd name="T9" fmla="*/ 499 h 21600"/>
                <a:gd name="T10" fmla="*/ 426 w 21600"/>
                <a:gd name="T11" fmla="*/ 426 h 21600"/>
                <a:gd name="T12" fmla="*/ 499 w 21600"/>
                <a:gd name="T13" fmla="*/ 250 h 21600"/>
                <a:gd name="T14" fmla="*/ 426 w 21600"/>
                <a:gd name="T15" fmla="*/ 7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0 w 21600"/>
                <a:gd name="T25" fmla="*/ 3160 h 21600"/>
                <a:gd name="T26" fmla="*/ 18440 w 21600"/>
                <a:gd name="T27" fmla="*/ 1844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16" name="AutoShape 86"/>
            <p:cNvSpPr>
              <a:spLocks noChangeArrowheads="1"/>
            </p:cNvSpPr>
            <p:nvPr/>
          </p:nvSpPr>
          <p:spPr bwMode="auto">
            <a:xfrm>
              <a:off x="2653" y="2069"/>
              <a:ext cx="317" cy="318"/>
            </a:xfrm>
            <a:custGeom>
              <a:avLst/>
              <a:gdLst>
                <a:gd name="T0" fmla="*/ 159 w 21600"/>
                <a:gd name="T1" fmla="*/ 0 h 21600"/>
                <a:gd name="T2" fmla="*/ 46 w 21600"/>
                <a:gd name="T3" fmla="*/ 47 h 21600"/>
                <a:gd name="T4" fmla="*/ 0 w 21600"/>
                <a:gd name="T5" fmla="*/ 159 h 21600"/>
                <a:gd name="T6" fmla="*/ 46 w 21600"/>
                <a:gd name="T7" fmla="*/ 271 h 21600"/>
                <a:gd name="T8" fmla="*/ 159 w 21600"/>
                <a:gd name="T9" fmla="*/ 318 h 21600"/>
                <a:gd name="T10" fmla="*/ 271 w 21600"/>
                <a:gd name="T11" fmla="*/ 271 h 21600"/>
                <a:gd name="T12" fmla="*/ 317 w 21600"/>
                <a:gd name="T13" fmla="*/ 159 h 21600"/>
                <a:gd name="T14" fmla="*/ 271 w 21600"/>
                <a:gd name="T15" fmla="*/ 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34 w 21600"/>
                <a:gd name="T25" fmla="*/ 3192 h 21600"/>
                <a:gd name="T26" fmla="*/ 18466 w 21600"/>
                <a:gd name="T27" fmla="*/ 18408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17" name="Oval 87"/>
            <p:cNvSpPr>
              <a:spLocks noChangeArrowheads="1"/>
            </p:cNvSpPr>
            <p:nvPr/>
          </p:nvSpPr>
          <p:spPr bwMode="auto">
            <a:xfrm>
              <a:off x="2699" y="2115"/>
              <a:ext cx="227" cy="227"/>
            </a:xfrm>
            <a:prstGeom prst="ellipse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5" name="Group 88"/>
          <p:cNvGrpSpPr>
            <a:grpSpLocks/>
          </p:cNvGrpSpPr>
          <p:nvPr/>
        </p:nvGrpSpPr>
        <p:grpSpPr bwMode="auto">
          <a:xfrm>
            <a:off x="5940425" y="188913"/>
            <a:ext cx="647700" cy="647700"/>
            <a:chOff x="2064" y="2523"/>
            <a:chExt cx="681" cy="680"/>
          </a:xfrm>
        </p:grpSpPr>
        <p:sp>
          <p:nvSpPr>
            <p:cNvPr id="41010" name="AutoShape 89"/>
            <p:cNvSpPr>
              <a:spLocks noChangeArrowheads="1"/>
            </p:cNvSpPr>
            <p:nvPr/>
          </p:nvSpPr>
          <p:spPr bwMode="auto">
            <a:xfrm>
              <a:off x="2064" y="2523"/>
              <a:ext cx="681" cy="680"/>
            </a:xfrm>
            <a:custGeom>
              <a:avLst/>
              <a:gdLst>
                <a:gd name="T0" fmla="*/ 341 w 21600"/>
                <a:gd name="T1" fmla="*/ 0 h 21600"/>
                <a:gd name="T2" fmla="*/ 100 w 21600"/>
                <a:gd name="T3" fmla="*/ 100 h 21600"/>
                <a:gd name="T4" fmla="*/ 0 w 21600"/>
                <a:gd name="T5" fmla="*/ 340 h 21600"/>
                <a:gd name="T6" fmla="*/ 100 w 21600"/>
                <a:gd name="T7" fmla="*/ 580 h 21600"/>
                <a:gd name="T8" fmla="*/ 341 w 21600"/>
                <a:gd name="T9" fmla="*/ 680 h 21600"/>
                <a:gd name="T10" fmla="*/ 581 w 21600"/>
                <a:gd name="T11" fmla="*/ 580 h 21600"/>
                <a:gd name="T12" fmla="*/ 681 w 21600"/>
                <a:gd name="T13" fmla="*/ 340 h 21600"/>
                <a:gd name="T14" fmla="*/ 581 w 21600"/>
                <a:gd name="T15" fmla="*/ 10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2 w 21600"/>
                <a:gd name="T25" fmla="*/ 3176 h 21600"/>
                <a:gd name="T26" fmla="*/ 18428 w 21600"/>
                <a:gd name="T27" fmla="*/ 1842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rgbClr val="F9DFF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11" name="AutoShape 90"/>
            <p:cNvSpPr>
              <a:spLocks noChangeArrowheads="1"/>
            </p:cNvSpPr>
            <p:nvPr/>
          </p:nvSpPr>
          <p:spPr bwMode="auto">
            <a:xfrm>
              <a:off x="2154" y="2614"/>
              <a:ext cx="499" cy="499"/>
            </a:xfrm>
            <a:custGeom>
              <a:avLst/>
              <a:gdLst>
                <a:gd name="T0" fmla="*/ 250 w 21600"/>
                <a:gd name="T1" fmla="*/ 0 h 21600"/>
                <a:gd name="T2" fmla="*/ 73 w 21600"/>
                <a:gd name="T3" fmla="*/ 73 h 21600"/>
                <a:gd name="T4" fmla="*/ 0 w 21600"/>
                <a:gd name="T5" fmla="*/ 250 h 21600"/>
                <a:gd name="T6" fmla="*/ 73 w 21600"/>
                <a:gd name="T7" fmla="*/ 426 h 21600"/>
                <a:gd name="T8" fmla="*/ 250 w 21600"/>
                <a:gd name="T9" fmla="*/ 499 h 21600"/>
                <a:gd name="T10" fmla="*/ 426 w 21600"/>
                <a:gd name="T11" fmla="*/ 426 h 21600"/>
                <a:gd name="T12" fmla="*/ 499 w 21600"/>
                <a:gd name="T13" fmla="*/ 250 h 21600"/>
                <a:gd name="T14" fmla="*/ 426 w 21600"/>
                <a:gd name="T15" fmla="*/ 7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0 w 21600"/>
                <a:gd name="T25" fmla="*/ 3160 h 21600"/>
                <a:gd name="T26" fmla="*/ 18440 w 21600"/>
                <a:gd name="T27" fmla="*/ 1844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rgbClr val="F1ADE9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12" name="AutoShape 91"/>
            <p:cNvSpPr>
              <a:spLocks noChangeArrowheads="1"/>
            </p:cNvSpPr>
            <p:nvPr/>
          </p:nvSpPr>
          <p:spPr bwMode="auto">
            <a:xfrm>
              <a:off x="2245" y="2704"/>
              <a:ext cx="317" cy="318"/>
            </a:xfrm>
            <a:custGeom>
              <a:avLst/>
              <a:gdLst>
                <a:gd name="T0" fmla="*/ 159 w 21600"/>
                <a:gd name="T1" fmla="*/ 0 h 21600"/>
                <a:gd name="T2" fmla="*/ 46 w 21600"/>
                <a:gd name="T3" fmla="*/ 47 h 21600"/>
                <a:gd name="T4" fmla="*/ 0 w 21600"/>
                <a:gd name="T5" fmla="*/ 159 h 21600"/>
                <a:gd name="T6" fmla="*/ 46 w 21600"/>
                <a:gd name="T7" fmla="*/ 271 h 21600"/>
                <a:gd name="T8" fmla="*/ 159 w 21600"/>
                <a:gd name="T9" fmla="*/ 318 h 21600"/>
                <a:gd name="T10" fmla="*/ 271 w 21600"/>
                <a:gd name="T11" fmla="*/ 271 h 21600"/>
                <a:gd name="T12" fmla="*/ 317 w 21600"/>
                <a:gd name="T13" fmla="*/ 159 h 21600"/>
                <a:gd name="T14" fmla="*/ 271 w 21600"/>
                <a:gd name="T15" fmla="*/ 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34 w 21600"/>
                <a:gd name="T25" fmla="*/ 3192 h 21600"/>
                <a:gd name="T26" fmla="*/ 18466 w 21600"/>
                <a:gd name="T27" fmla="*/ 18408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rgbClr val="F9DFF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13" name="Oval 92"/>
            <p:cNvSpPr>
              <a:spLocks noChangeArrowheads="1"/>
            </p:cNvSpPr>
            <p:nvPr/>
          </p:nvSpPr>
          <p:spPr bwMode="auto">
            <a:xfrm>
              <a:off x="2291" y="2750"/>
              <a:ext cx="227" cy="227"/>
            </a:xfrm>
            <a:prstGeom prst="ellipse">
              <a:avLst/>
            </a:prstGeom>
            <a:solidFill>
              <a:srgbClr val="FF66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0984" name="Group 93"/>
          <p:cNvGrpSpPr>
            <a:grpSpLocks/>
          </p:cNvGrpSpPr>
          <p:nvPr/>
        </p:nvGrpSpPr>
        <p:grpSpPr bwMode="auto">
          <a:xfrm>
            <a:off x="8675688" y="5949950"/>
            <a:ext cx="215900" cy="215900"/>
            <a:chOff x="2472" y="1888"/>
            <a:chExt cx="681" cy="680"/>
          </a:xfrm>
        </p:grpSpPr>
        <p:sp>
          <p:nvSpPr>
            <p:cNvPr id="41006" name="AutoShape 94"/>
            <p:cNvSpPr>
              <a:spLocks noChangeArrowheads="1"/>
            </p:cNvSpPr>
            <p:nvPr/>
          </p:nvSpPr>
          <p:spPr bwMode="auto">
            <a:xfrm>
              <a:off x="2472" y="1888"/>
              <a:ext cx="681" cy="680"/>
            </a:xfrm>
            <a:custGeom>
              <a:avLst/>
              <a:gdLst>
                <a:gd name="T0" fmla="*/ 341 w 21600"/>
                <a:gd name="T1" fmla="*/ 0 h 21600"/>
                <a:gd name="T2" fmla="*/ 100 w 21600"/>
                <a:gd name="T3" fmla="*/ 100 h 21600"/>
                <a:gd name="T4" fmla="*/ 0 w 21600"/>
                <a:gd name="T5" fmla="*/ 340 h 21600"/>
                <a:gd name="T6" fmla="*/ 100 w 21600"/>
                <a:gd name="T7" fmla="*/ 580 h 21600"/>
                <a:gd name="T8" fmla="*/ 341 w 21600"/>
                <a:gd name="T9" fmla="*/ 680 h 21600"/>
                <a:gd name="T10" fmla="*/ 581 w 21600"/>
                <a:gd name="T11" fmla="*/ 580 h 21600"/>
                <a:gd name="T12" fmla="*/ 681 w 21600"/>
                <a:gd name="T13" fmla="*/ 340 h 21600"/>
                <a:gd name="T14" fmla="*/ 581 w 21600"/>
                <a:gd name="T15" fmla="*/ 10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2 w 21600"/>
                <a:gd name="T25" fmla="*/ 3176 h 21600"/>
                <a:gd name="T26" fmla="*/ 18428 w 21600"/>
                <a:gd name="T27" fmla="*/ 1842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07" name="AutoShape 95"/>
            <p:cNvSpPr>
              <a:spLocks noChangeArrowheads="1"/>
            </p:cNvSpPr>
            <p:nvPr/>
          </p:nvSpPr>
          <p:spPr bwMode="auto">
            <a:xfrm>
              <a:off x="2562" y="1979"/>
              <a:ext cx="499" cy="499"/>
            </a:xfrm>
            <a:custGeom>
              <a:avLst/>
              <a:gdLst>
                <a:gd name="T0" fmla="*/ 250 w 21600"/>
                <a:gd name="T1" fmla="*/ 0 h 21600"/>
                <a:gd name="T2" fmla="*/ 73 w 21600"/>
                <a:gd name="T3" fmla="*/ 73 h 21600"/>
                <a:gd name="T4" fmla="*/ 0 w 21600"/>
                <a:gd name="T5" fmla="*/ 250 h 21600"/>
                <a:gd name="T6" fmla="*/ 73 w 21600"/>
                <a:gd name="T7" fmla="*/ 426 h 21600"/>
                <a:gd name="T8" fmla="*/ 250 w 21600"/>
                <a:gd name="T9" fmla="*/ 499 h 21600"/>
                <a:gd name="T10" fmla="*/ 426 w 21600"/>
                <a:gd name="T11" fmla="*/ 426 h 21600"/>
                <a:gd name="T12" fmla="*/ 499 w 21600"/>
                <a:gd name="T13" fmla="*/ 250 h 21600"/>
                <a:gd name="T14" fmla="*/ 426 w 21600"/>
                <a:gd name="T15" fmla="*/ 7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0 w 21600"/>
                <a:gd name="T25" fmla="*/ 3160 h 21600"/>
                <a:gd name="T26" fmla="*/ 18440 w 21600"/>
                <a:gd name="T27" fmla="*/ 1844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08" name="AutoShape 96"/>
            <p:cNvSpPr>
              <a:spLocks noChangeArrowheads="1"/>
            </p:cNvSpPr>
            <p:nvPr/>
          </p:nvSpPr>
          <p:spPr bwMode="auto">
            <a:xfrm>
              <a:off x="2653" y="2069"/>
              <a:ext cx="317" cy="318"/>
            </a:xfrm>
            <a:custGeom>
              <a:avLst/>
              <a:gdLst>
                <a:gd name="T0" fmla="*/ 159 w 21600"/>
                <a:gd name="T1" fmla="*/ 0 h 21600"/>
                <a:gd name="T2" fmla="*/ 46 w 21600"/>
                <a:gd name="T3" fmla="*/ 47 h 21600"/>
                <a:gd name="T4" fmla="*/ 0 w 21600"/>
                <a:gd name="T5" fmla="*/ 159 h 21600"/>
                <a:gd name="T6" fmla="*/ 46 w 21600"/>
                <a:gd name="T7" fmla="*/ 271 h 21600"/>
                <a:gd name="T8" fmla="*/ 159 w 21600"/>
                <a:gd name="T9" fmla="*/ 318 h 21600"/>
                <a:gd name="T10" fmla="*/ 271 w 21600"/>
                <a:gd name="T11" fmla="*/ 271 h 21600"/>
                <a:gd name="T12" fmla="*/ 317 w 21600"/>
                <a:gd name="T13" fmla="*/ 159 h 21600"/>
                <a:gd name="T14" fmla="*/ 271 w 21600"/>
                <a:gd name="T15" fmla="*/ 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34 w 21600"/>
                <a:gd name="T25" fmla="*/ 3192 h 21600"/>
                <a:gd name="T26" fmla="*/ 18466 w 21600"/>
                <a:gd name="T27" fmla="*/ 18408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09" name="Oval 97"/>
            <p:cNvSpPr>
              <a:spLocks noChangeArrowheads="1"/>
            </p:cNvSpPr>
            <p:nvPr/>
          </p:nvSpPr>
          <p:spPr bwMode="auto">
            <a:xfrm>
              <a:off x="2699" y="2115"/>
              <a:ext cx="227" cy="227"/>
            </a:xfrm>
            <a:prstGeom prst="ellipse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0985" name="Group 98"/>
          <p:cNvGrpSpPr>
            <a:grpSpLocks/>
          </p:cNvGrpSpPr>
          <p:nvPr/>
        </p:nvGrpSpPr>
        <p:grpSpPr bwMode="auto">
          <a:xfrm>
            <a:off x="8710613" y="5661025"/>
            <a:ext cx="433387" cy="431800"/>
            <a:chOff x="2472" y="1888"/>
            <a:chExt cx="681" cy="680"/>
          </a:xfrm>
        </p:grpSpPr>
        <p:sp>
          <p:nvSpPr>
            <p:cNvPr id="41002" name="AutoShape 99"/>
            <p:cNvSpPr>
              <a:spLocks noChangeArrowheads="1"/>
            </p:cNvSpPr>
            <p:nvPr/>
          </p:nvSpPr>
          <p:spPr bwMode="auto">
            <a:xfrm>
              <a:off x="2472" y="1888"/>
              <a:ext cx="681" cy="680"/>
            </a:xfrm>
            <a:custGeom>
              <a:avLst/>
              <a:gdLst>
                <a:gd name="T0" fmla="*/ 341 w 21600"/>
                <a:gd name="T1" fmla="*/ 0 h 21600"/>
                <a:gd name="T2" fmla="*/ 100 w 21600"/>
                <a:gd name="T3" fmla="*/ 100 h 21600"/>
                <a:gd name="T4" fmla="*/ 0 w 21600"/>
                <a:gd name="T5" fmla="*/ 340 h 21600"/>
                <a:gd name="T6" fmla="*/ 100 w 21600"/>
                <a:gd name="T7" fmla="*/ 580 h 21600"/>
                <a:gd name="T8" fmla="*/ 341 w 21600"/>
                <a:gd name="T9" fmla="*/ 680 h 21600"/>
                <a:gd name="T10" fmla="*/ 581 w 21600"/>
                <a:gd name="T11" fmla="*/ 580 h 21600"/>
                <a:gd name="T12" fmla="*/ 681 w 21600"/>
                <a:gd name="T13" fmla="*/ 340 h 21600"/>
                <a:gd name="T14" fmla="*/ 581 w 21600"/>
                <a:gd name="T15" fmla="*/ 10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2 w 21600"/>
                <a:gd name="T25" fmla="*/ 3176 h 21600"/>
                <a:gd name="T26" fmla="*/ 18428 w 21600"/>
                <a:gd name="T27" fmla="*/ 1842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03" name="AutoShape 100"/>
            <p:cNvSpPr>
              <a:spLocks noChangeArrowheads="1"/>
            </p:cNvSpPr>
            <p:nvPr/>
          </p:nvSpPr>
          <p:spPr bwMode="auto">
            <a:xfrm>
              <a:off x="2562" y="1979"/>
              <a:ext cx="499" cy="499"/>
            </a:xfrm>
            <a:custGeom>
              <a:avLst/>
              <a:gdLst>
                <a:gd name="T0" fmla="*/ 250 w 21600"/>
                <a:gd name="T1" fmla="*/ 0 h 21600"/>
                <a:gd name="T2" fmla="*/ 73 w 21600"/>
                <a:gd name="T3" fmla="*/ 73 h 21600"/>
                <a:gd name="T4" fmla="*/ 0 w 21600"/>
                <a:gd name="T5" fmla="*/ 250 h 21600"/>
                <a:gd name="T6" fmla="*/ 73 w 21600"/>
                <a:gd name="T7" fmla="*/ 426 h 21600"/>
                <a:gd name="T8" fmla="*/ 250 w 21600"/>
                <a:gd name="T9" fmla="*/ 499 h 21600"/>
                <a:gd name="T10" fmla="*/ 426 w 21600"/>
                <a:gd name="T11" fmla="*/ 426 h 21600"/>
                <a:gd name="T12" fmla="*/ 499 w 21600"/>
                <a:gd name="T13" fmla="*/ 250 h 21600"/>
                <a:gd name="T14" fmla="*/ 426 w 21600"/>
                <a:gd name="T15" fmla="*/ 7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0 w 21600"/>
                <a:gd name="T25" fmla="*/ 3160 h 21600"/>
                <a:gd name="T26" fmla="*/ 18440 w 21600"/>
                <a:gd name="T27" fmla="*/ 1844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04" name="AutoShape 101"/>
            <p:cNvSpPr>
              <a:spLocks noChangeArrowheads="1"/>
            </p:cNvSpPr>
            <p:nvPr/>
          </p:nvSpPr>
          <p:spPr bwMode="auto">
            <a:xfrm>
              <a:off x="2653" y="2069"/>
              <a:ext cx="317" cy="318"/>
            </a:xfrm>
            <a:custGeom>
              <a:avLst/>
              <a:gdLst>
                <a:gd name="T0" fmla="*/ 159 w 21600"/>
                <a:gd name="T1" fmla="*/ 0 h 21600"/>
                <a:gd name="T2" fmla="*/ 46 w 21600"/>
                <a:gd name="T3" fmla="*/ 47 h 21600"/>
                <a:gd name="T4" fmla="*/ 0 w 21600"/>
                <a:gd name="T5" fmla="*/ 159 h 21600"/>
                <a:gd name="T6" fmla="*/ 46 w 21600"/>
                <a:gd name="T7" fmla="*/ 271 h 21600"/>
                <a:gd name="T8" fmla="*/ 159 w 21600"/>
                <a:gd name="T9" fmla="*/ 318 h 21600"/>
                <a:gd name="T10" fmla="*/ 271 w 21600"/>
                <a:gd name="T11" fmla="*/ 271 h 21600"/>
                <a:gd name="T12" fmla="*/ 317 w 21600"/>
                <a:gd name="T13" fmla="*/ 159 h 21600"/>
                <a:gd name="T14" fmla="*/ 271 w 21600"/>
                <a:gd name="T15" fmla="*/ 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34 w 21600"/>
                <a:gd name="T25" fmla="*/ 3192 h 21600"/>
                <a:gd name="T26" fmla="*/ 18466 w 21600"/>
                <a:gd name="T27" fmla="*/ 18408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05" name="Oval 102"/>
            <p:cNvSpPr>
              <a:spLocks noChangeArrowheads="1"/>
            </p:cNvSpPr>
            <p:nvPr/>
          </p:nvSpPr>
          <p:spPr bwMode="auto">
            <a:xfrm>
              <a:off x="2699" y="2115"/>
              <a:ext cx="227" cy="227"/>
            </a:xfrm>
            <a:prstGeom prst="ellipse">
              <a:avLst/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8" name="Group 103"/>
          <p:cNvGrpSpPr>
            <a:grpSpLocks/>
          </p:cNvGrpSpPr>
          <p:nvPr/>
        </p:nvGrpSpPr>
        <p:grpSpPr bwMode="auto">
          <a:xfrm>
            <a:off x="8532813" y="5734050"/>
            <a:ext cx="287337" cy="288925"/>
            <a:chOff x="2064" y="2523"/>
            <a:chExt cx="681" cy="680"/>
          </a:xfrm>
        </p:grpSpPr>
        <p:sp>
          <p:nvSpPr>
            <p:cNvPr id="40998" name="AutoShape 104"/>
            <p:cNvSpPr>
              <a:spLocks noChangeArrowheads="1"/>
            </p:cNvSpPr>
            <p:nvPr/>
          </p:nvSpPr>
          <p:spPr bwMode="auto">
            <a:xfrm>
              <a:off x="2064" y="2523"/>
              <a:ext cx="681" cy="680"/>
            </a:xfrm>
            <a:custGeom>
              <a:avLst/>
              <a:gdLst>
                <a:gd name="T0" fmla="*/ 341 w 21600"/>
                <a:gd name="T1" fmla="*/ 0 h 21600"/>
                <a:gd name="T2" fmla="*/ 100 w 21600"/>
                <a:gd name="T3" fmla="*/ 100 h 21600"/>
                <a:gd name="T4" fmla="*/ 0 w 21600"/>
                <a:gd name="T5" fmla="*/ 340 h 21600"/>
                <a:gd name="T6" fmla="*/ 100 w 21600"/>
                <a:gd name="T7" fmla="*/ 580 h 21600"/>
                <a:gd name="T8" fmla="*/ 341 w 21600"/>
                <a:gd name="T9" fmla="*/ 680 h 21600"/>
                <a:gd name="T10" fmla="*/ 581 w 21600"/>
                <a:gd name="T11" fmla="*/ 580 h 21600"/>
                <a:gd name="T12" fmla="*/ 681 w 21600"/>
                <a:gd name="T13" fmla="*/ 340 h 21600"/>
                <a:gd name="T14" fmla="*/ 581 w 21600"/>
                <a:gd name="T15" fmla="*/ 10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2 w 21600"/>
                <a:gd name="T25" fmla="*/ 3176 h 21600"/>
                <a:gd name="T26" fmla="*/ 18428 w 21600"/>
                <a:gd name="T27" fmla="*/ 1842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rgbClr val="F9DFF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99" name="AutoShape 105"/>
            <p:cNvSpPr>
              <a:spLocks noChangeArrowheads="1"/>
            </p:cNvSpPr>
            <p:nvPr/>
          </p:nvSpPr>
          <p:spPr bwMode="auto">
            <a:xfrm>
              <a:off x="2154" y="2614"/>
              <a:ext cx="499" cy="499"/>
            </a:xfrm>
            <a:custGeom>
              <a:avLst/>
              <a:gdLst>
                <a:gd name="T0" fmla="*/ 250 w 21600"/>
                <a:gd name="T1" fmla="*/ 0 h 21600"/>
                <a:gd name="T2" fmla="*/ 73 w 21600"/>
                <a:gd name="T3" fmla="*/ 73 h 21600"/>
                <a:gd name="T4" fmla="*/ 0 w 21600"/>
                <a:gd name="T5" fmla="*/ 250 h 21600"/>
                <a:gd name="T6" fmla="*/ 73 w 21600"/>
                <a:gd name="T7" fmla="*/ 426 h 21600"/>
                <a:gd name="T8" fmla="*/ 250 w 21600"/>
                <a:gd name="T9" fmla="*/ 499 h 21600"/>
                <a:gd name="T10" fmla="*/ 426 w 21600"/>
                <a:gd name="T11" fmla="*/ 426 h 21600"/>
                <a:gd name="T12" fmla="*/ 499 w 21600"/>
                <a:gd name="T13" fmla="*/ 250 h 21600"/>
                <a:gd name="T14" fmla="*/ 426 w 21600"/>
                <a:gd name="T15" fmla="*/ 7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0 w 21600"/>
                <a:gd name="T25" fmla="*/ 3160 h 21600"/>
                <a:gd name="T26" fmla="*/ 18440 w 21600"/>
                <a:gd name="T27" fmla="*/ 1844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rgbClr val="F1ADE9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00" name="AutoShape 106"/>
            <p:cNvSpPr>
              <a:spLocks noChangeArrowheads="1"/>
            </p:cNvSpPr>
            <p:nvPr/>
          </p:nvSpPr>
          <p:spPr bwMode="auto">
            <a:xfrm>
              <a:off x="2245" y="2704"/>
              <a:ext cx="317" cy="318"/>
            </a:xfrm>
            <a:custGeom>
              <a:avLst/>
              <a:gdLst>
                <a:gd name="T0" fmla="*/ 159 w 21600"/>
                <a:gd name="T1" fmla="*/ 0 h 21600"/>
                <a:gd name="T2" fmla="*/ 46 w 21600"/>
                <a:gd name="T3" fmla="*/ 47 h 21600"/>
                <a:gd name="T4" fmla="*/ 0 w 21600"/>
                <a:gd name="T5" fmla="*/ 159 h 21600"/>
                <a:gd name="T6" fmla="*/ 46 w 21600"/>
                <a:gd name="T7" fmla="*/ 271 h 21600"/>
                <a:gd name="T8" fmla="*/ 159 w 21600"/>
                <a:gd name="T9" fmla="*/ 318 h 21600"/>
                <a:gd name="T10" fmla="*/ 271 w 21600"/>
                <a:gd name="T11" fmla="*/ 271 h 21600"/>
                <a:gd name="T12" fmla="*/ 317 w 21600"/>
                <a:gd name="T13" fmla="*/ 159 h 21600"/>
                <a:gd name="T14" fmla="*/ 271 w 21600"/>
                <a:gd name="T15" fmla="*/ 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34 w 21600"/>
                <a:gd name="T25" fmla="*/ 3192 h 21600"/>
                <a:gd name="T26" fmla="*/ 18466 w 21600"/>
                <a:gd name="T27" fmla="*/ 18408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rgbClr val="F9DFF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01" name="Oval 107"/>
            <p:cNvSpPr>
              <a:spLocks noChangeArrowheads="1"/>
            </p:cNvSpPr>
            <p:nvPr/>
          </p:nvSpPr>
          <p:spPr bwMode="auto">
            <a:xfrm>
              <a:off x="2291" y="2750"/>
              <a:ext cx="227" cy="227"/>
            </a:xfrm>
            <a:prstGeom prst="ellipse">
              <a:avLst/>
            </a:prstGeom>
            <a:solidFill>
              <a:srgbClr val="FF66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0987" name="Group 124"/>
          <p:cNvGrpSpPr>
            <a:grpSpLocks/>
          </p:cNvGrpSpPr>
          <p:nvPr/>
        </p:nvGrpSpPr>
        <p:grpSpPr bwMode="auto">
          <a:xfrm>
            <a:off x="8675688" y="1628775"/>
            <a:ext cx="287337" cy="288925"/>
            <a:chOff x="2064" y="2523"/>
            <a:chExt cx="681" cy="680"/>
          </a:xfrm>
        </p:grpSpPr>
        <p:sp>
          <p:nvSpPr>
            <p:cNvPr id="40994" name="AutoShape 125"/>
            <p:cNvSpPr>
              <a:spLocks noChangeArrowheads="1"/>
            </p:cNvSpPr>
            <p:nvPr/>
          </p:nvSpPr>
          <p:spPr bwMode="auto">
            <a:xfrm>
              <a:off x="2064" y="2523"/>
              <a:ext cx="681" cy="680"/>
            </a:xfrm>
            <a:custGeom>
              <a:avLst/>
              <a:gdLst>
                <a:gd name="T0" fmla="*/ 341 w 21600"/>
                <a:gd name="T1" fmla="*/ 0 h 21600"/>
                <a:gd name="T2" fmla="*/ 100 w 21600"/>
                <a:gd name="T3" fmla="*/ 100 h 21600"/>
                <a:gd name="T4" fmla="*/ 0 w 21600"/>
                <a:gd name="T5" fmla="*/ 340 h 21600"/>
                <a:gd name="T6" fmla="*/ 100 w 21600"/>
                <a:gd name="T7" fmla="*/ 580 h 21600"/>
                <a:gd name="T8" fmla="*/ 341 w 21600"/>
                <a:gd name="T9" fmla="*/ 680 h 21600"/>
                <a:gd name="T10" fmla="*/ 581 w 21600"/>
                <a:gd name="T11" fmla="*/ 580 h 21600"/>
                <a:gd name="T12" fmla="*/ 681 w 21600"/>
                <a:gd name="T13" fmla="*/ 340 h 21600"/>
                <a:gd name="T14" fmla="*/ 581 w 21600"/>
                <a:gd name="T15" fmla="*/ 10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2 w 21600"/>
                <a:gd name="T25" fmla="*/ 3176 h 21600"/>
                <a:gd name="T26" fmla="*/ 18428 w 21600"/>
                <a:gd name="T27" fmla="*/ 1842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rgbClr val="F9DFF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95" name="AutoShape 126"/>
            <p:cNvSpPr>
              <a:spLocks noChangeArrowheads="1"/>
            </p:cNvSpPr>
            <p:nvPr/>
          </p:nvSpPr>
          <p:spPr bwMode="auto">
            <a:xfrm>
              <a:off x="2154" y="2614"/>
              <a:ext cx="499" cy="499"/>
            </a:xfrm>
            <a:custGeom>
              <a:avLst/>
              <a:gdLst>
                <a:gd name="T0" fmla="*/ 250 w 21600"/>
                <a:gd name="T1" fmla="*/ 0 h 21600"/>
                <a:gd name="T2" fmla="*/ 73 w 21600"/>
                <a:gd name="T3" fmla="*/ 73 h 21600"/>
                <a:gd name="T4" fmla="*/ 0 w 21600"/>
                <a:gd name="T5" fmla="*/ 250 h 21600"/>
                <a:gd name="T6" fmla="*/ 73 w 21600"/>
                <a:gd name="T7" fmla="*/ 426 h 21600"/>
                <a:gd name="T8" fmla="*/ 250 w 21600"/>
                <a:gd name="T9" fmla="*/ 499 h 21600"/>
                <a:gd name="T10" fmla="*/ 426 w 21600"/>
                <a:gd name="T11" fmla="*/ 426 h 21600"/>
                <a:gd name="T12" fmla="*/ 499 w 21600"/>
                <a:gd name="T13" fmla="*/ 250 h 21600"/>
                <a:gd name="T14" fmla="*/ 426 w 21600"/>
                <a:gd name="T15" fmla="*/ 7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0 w 21600"/>
                <a:gd name="T25" fmla="*/ 3160 h 21600"/>
                <a:gd name="T26" fmla="*/ 18440 w 21600"/>
                <a:gd name="T27" fmla="*/ 1844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rgbClr val="F1ADE9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96" name="AutoShape 127"/>
            <p:cNvSpPr>
              <a:spLocks noChangeArrowheads="1"/>
            </p:cNvSpPr>
            <p:nvPr/>
          </p:nvSpPr>
          <p:spPr bwMode="auto">
            <a:xfrm>
              <a:off x="2245" y="2704"/>
              <a:ext cx="317" cy="318"/>
            </a:xfrm>
            <a:custGeom>
              <a:avLst/>
              <a:gdLst>
                <a:gd name="T0" fmla="*/ 159 w 21600"/>
                <a:gd name="T1" fmla="*/ 0 h 21600"/>
                <a:gd name="T2" fmla="*/ 46 w 21600"/>
                <a:gd name="T3" fmla="*/ 47 h 21600"/>
                <a:gd name="T4" fmla="*/ 0 w 21600"/>
                <a:gd name="T5" fmla="*/ 159 h 21600"/>
                <a:gd name="T6" fmla="*/ 46 w 21600"/>
                <a:gd name="T7" fmla="*/ 271 h 21600"/>
                <a:gd name="T8" fmla="*/ 159 w 21600"/>
                <a:gd name="T9" fmla="*/ 318 h 21600"/>
                <a:gd name="T10" fmla="*/ 271 w 21600"/>
                <a:gd name="T11" fmla="*/ 271 h 21600"/>
                <a:gd name="T12" fmla="*/ 317 w 21600"/>
                <a:gd name="T13" fmla="*/ 159 h 21600"/>
                <a:gd name="T14" fmla="*/ 271 w 21600"/>
                <a:gd name="T15" fmla="*/ 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34 w 21600"/>
                <a:gd name="T25" fmla="*/ 3192 h 21600"/>
                <a:gd name="T26" fmla="*/ 18466 w 21600"/>
                <a:gd name="T27" fmla="*/ 18408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rgbClr val="F9DFF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97" name="Oval 128"/>
            <p:cNvSpPr>
              <a:spLocks noChangeArrowheads="1"/>
            </p:cNvSpPr>
            <p:nvPr/>
          </p:nvSpPr>
          <p:spPr bwMode="auto">
            <a:xfrm>
              <a:off x="2291" y="2750"/>
              <a:ext cx="227" cy="227"/>
            </a:xfrm>
            <a:prstGeom prst="ellipse">
              <a:avLst/>
            </a:prstGeom>
            <a:solidFill>
              <a:srgbClr val="FF66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0" name="Group 136"/>
          <p:cNvGrpSpPr>
            <a:grpSpLocks/>
          </p:cNvGrpSpPr>
          <p:nvPr/>
        </p:nvGrpSpPr>
        <p:grpSpPr bwMode="auto">
          <a:xfrm>
            <a:off x="7164388" y="4652963"/>
            <a:ext cx="431800" cy="431800"/>
            <a:chOff x="2472" y="1888"/>
            <a:chExt cx="681" cy="680"/>
          </a:xfrm>
        </p:grpSpPr>
        <p:sp>
          <p:nvSpPr>
            <p:cNvPr id="40990" name="AutoShape 137"/>
            <p:cNvSpPr>
              <a:spLocks noChangeArrowheads="1"/>
            </p:cNvSpPr>
            <p:nvPr/>
          </p:nvSpPr>
          <p:spPr bwMode="auto">
            <a:xfrm>
              <a:off x="2472" y="1888"/>
              <a:ext cx="681" cy="680"/>
            </a:xfrm>
            <a:custGeom>
              <a:avLst/>
              <a:gdLst>
                <a:gd name="T0" fmla="*/ 341 w 21600"/>
                <a:gd name="T1" fmla="*/ 0 h 21600"/>
                <a:gd name="T2" fmla="*/ 100 w 21600"/>
                <a:gd name="T3" fmla="*/ 100 h 21600"/>
                <a:gd name="T4" fmla="*/ 0 w 21600"/>
                <a:gd name="T5" fmla="*/ 340 h 21600"/>
                <a:gd name="T6" fmla="*/ 100 w 21600"/>
                <a:gd name="T7" fmla="*/ 580 h 21600"/>
                <a:gd name="T8" fmla="*/ 341 w 21600"/>
                <a:gd name="T9" fmla="*/ 680 h 21600"/>
                <a:gd name="T10" fmla="*/ 581 w 21600"/>
                <a:gd name="T11" fmla="*/ 580 h 21600"/>
                <a:gd name="T12" fmla="*/ 681 w 21600"/>
                <a:gd name="T13" fmla="*/ 340 h 21600"/>
                <a:gd name="T14" fmla="*/ 581 w 21600"/>
                <a:gd name="T15" fmla="*/ 10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72 w 21600"/>
                <a:gd name="T25" fmla="*/ 3176 h 21600"/>
                <a:gd name="T26" fmla="*/ 18428 w 21600"/>
                <a:gd name="T27" fmla="*/ 1842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91" name="AutoShape 138"/>
            <p:cNvSpPr>
              <a:spLocks noChangeArrowheads="1"/>
            </p:cNvSpPr>
            <p:nvPr/>
          </p:nvSpPr>
          <p:spPr bwMode="auto">
            <a:xfrm>
              <a:off x="2562" y="1979"/>
              <a:ext cx="499" cy="499"/>
            </a:xfrm>
            <a:custGeom>
              <a:avLst/>
              <a:gdLst>
                <a:gd name="T0" fmla="*/ 250 w 21600"/>
                <a:gd name="T1" fmla="*/ 0 h 21600"/>
                <a:gd name="T2" fmla="*/ 73 w 21600"/>
                <a:gd name="T3" fmla="*/ 73 h 21600"/>
                <a:gd name="T4" fmla="*/ 0 w 21600"/>
                <a:gd name="T5" fmla="*/ 250 h 21600"/>
                <a:gd name="T6" fmla="*/ 73 w 21600"/>
                <a:gd name="T7" fmla="*/ 426 h 21600"/>
                <a:gd name="T8" fmla="*/ 250 w 21600"/>
                <a:gd name="T9" fmla="*/ 499 h 21600"/>
                <a:gd name="T10" fmla="*/ 426 w 21600"/>
                <a:gd name="T11" fmla="*/ 426 h 21600"/>
                <a:gd name="T12" fmla="*/ 499 w 21600"/>
                <a:gd name="T13" fmla="*/ 250 h 21600"/>
                <a:gd name="T14" fmla="*/ 426 w 21600"/>
                <a:gd name="T15" fmla="*/ 7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0 w 21600"/>
                <a:gd name="T25" fmla="*/ 3160 h 21600"/>
                <a:gd name="T26" fmla="*/ 18440 w 21600"/>
                <a:gd name="T27" fmla="*/ 1844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92" name="AutoShape 139"/>
            <p:cNvSpPr>
              <a:spLocks noChangeArrowheads="1"/>
            </p:cNvSpPr>
            <p:nvPr/>
          </p:nvSpPr>
          <p:spPr bwMode="auto">
            <a:xfrm>
              <a:off x="2653" y="2069"/>
              <a:ext cx="317" cy="318"/>
            </a:xfrm>
            <a:custGeom>
              <a:avLst/>
              <a:gdLst>
                <a:gd name="T0" fmla="*/ 159 w 21600"/>
                <a:gd name="T1" fmla="*/ 0 h 21600"/>
                <a:gd name="T2" fmla="*/ 46 w 21600"/>
                <a:gd name="T3" fmla="*/ 47 h 21600"/>
                <a:gd name="T4" fmla="*/ 0 w 21600"/>
                <a:gd name="T5" fmla="*/ 159 h 21600"/>
                <a:gd name="T6" fmla="*/ 46 w 21600"/>
                <a:gd name="T7" fmla="*/ 271 h 21600"/>
                <a:gd name="T8" fmla="*/ 159 w 21600"/>
                <a:gd name="T9" fmla="*/ 318 h 21600"/>
                <a:gd name="T10" fmla="*/ 271 w 21600"/>
                <a:gd name="T11" fmla="*/ 271 h 21600"/>
                <a:gd name="T12" fmla="*/ 317 w 21600"/>
                <a:gd name="T13" fmla="*/ 159 h 21600"/>
                <a:gd name="T14" fmla="*/ 271 w 21600"/>
                <a:gd name="T15" fmla="*/ 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34 w 21600"/>
                <a:gd name="T25" fmla="*/ 3192 h 21600"/>
                <a:gd name="T26" fmla="*/ 18466 w 21600"/>
                <a:gd name="T27" fmla="*/ 18408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148" y="10800"/>
                  </a:moveTo>
                  <a:cubicBezTo>
                    <a:pt x="3148" y="15026"/>
                    <a:pt x="6574" y="18452"/>
                    <a:pt x="10800" y="18452"/>
                  </a:cubicBezTo>
                  <a:cubicBezTo>
                    <a:pt x="15026" y="18452"/>
                    <a:pt x="18452" y="15026"/>
                    <a:pt x="18452" y="10800"/>
                  </a:cubicBezTo>
                  <a:cubicBezTo>
                    <a:pt x="18452" y="6574"/>
                    <a:pt x="15026" y="3148"/>
                    <a:pt x="10800" y="3148"/>
                  </a:cubicBezTo>
                  <a:cubicBezTo>
                    <a:pt x="6574" y="3148"/>
                    <a:pt x="3148" y="6574"/>
                    <a:pt x="3148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93" name="Oval 140"/>
            <p:cNvSpPr>
              <a:spLocks noChangeArrowheads="1"/>
            </p:cNvSpPr>
            <p:nvPr/>
          </p:nvSpPr>
          <p:spPr bwMode="auto">
            <a:xfrm>
              <a:off x="2699" y="2115"/>
              <a:ext cx="227" cy="227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3216" name="WordArt 144"/>
          <p:cNvSpPr>
            <a:spLocks noChangeArrowheads="1" noChangeShapeType="1" noTextEdit="1"/>
          </p:cNvSpPr>
          <p:nvPr/>
        </p:nvSpPr>
        <p:spPr bwMode="auto">
          <a:xfrm>
            <a:off x="2143125" y="1857375"/>
            <a:ext cx="6572250" cy="1365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9999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新魏"/>
              </a:rPr>
              <a:t>Unit6 Shopping for a school party</a:t>
            </a:r>
            <a:endParaRPr lang="zh-CN" altLang="en-US" sz="3600" b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9999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华文新魏"/>
            </a:endParaRPr>
          </a:p>
        </p:txBody>
      </p:sp>
    </p:spTree>
  </p:cSld>
  <p:clrMapOvr>
    <a:masterClrMapping/>
  </p:clrMapOvr>
  <p:transition>
    <p:comb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3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5" grpId="0" animBg="1"/>
      <p:bldP spid="3194" grpId="0" animBg="1"/>
      <p:bldP spid="3193" grpId="0" animBg="1"/>
      <p:bldP spid="32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4" descr="(WWJP(A6_H5Y_BJ4R[_EX9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000">
    <p:checker/>
    <p:sndAc>
      <p:stSnd>
        <p:snd r:embed="rId3" name="神秘园之歌(短）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4" descr="A@S%0PCLC8OU0SI{S{$_10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6349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63491" name="Picture 6" descr="B$YLN}]MBE1[SZ1HJPXYAS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">
    <p:cover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4" descr="J34AGD[FLEY39R~AC}A%)R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4" descr="WZES769GV@T6BTL~W@`S[X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">
    <p:check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4" descr="Q$RT`8RSO%P2PKTHR`RYZP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00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4" descr="]0GE5JWZ[OE9LKY@@6``~QJ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6" name="Text Box 5"/>
          <p:cNvSpPr txBox="1">
            <a:spLocks noChangeArrowheads="1"/>
          </p:cNvSpPr>
          <p:nvPr/>
        </p:nvSpPr>
        <p:spPr bwMode="auto">
          <a:xfrm>
            <a:off x="0" y="914400"/>
            <a:ext cx="9144000" cy="914400"/>
          </a:xfrm>
          <a:prstGeom prst="rect">
            <a:avLst/>
          </a:prstGeom>
          <a:solidFill>
            <a:srgbClr val="FEFAA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>
                <a:solidFill>
                  <a:srgbClr val="CC0000"/>
                </a:solidFill>
              </a:rPr>
              <a:t>Let the world be full of love.</a:t>
            </a:r>
          </a:p>
        </p:txBody>
      </p:sp>
      <p:sp>
        <p:nvSpPr>
          <p:cNvPr id="67587" name="Text Box 6"/>
          <p:cNvSpPr txBox="1">
            <a:spLocks noChangeArrowheads="1"/>
          </p:cNvSpPr>
          <p:nvPr/>
        </p:nvSpPr>
        <p:spPr bwMode="auto">
          <a:xfrm>
            <a:off x="0" y="5943600"/>
            <a:ext cx="6248400" cy="914400"/>
          </a:xfrm>
          <a:prstGeom prst="rect">
            <a:avLst/>
          </a:prstGeom>
          <a:solidFill>
            <a:srgbClr val="FEFAA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>
                <a:solidFill>
                  <a:srgbClr val="CC0000"/>
                </a:solidFill>
              </a:rPr>
              <a:t>dedication of love</a:t>
            </a:r>
            <a:r>
              <a:rPr lang="en-US" altLang="zh-CN" sz="4400"/>
              <a:t> </a:t>
            </a:r>
          </a:p>
        </p:txBody>
      </p:sp>
      <p:pic>
        <p:nvPicPr>
          <p:cNvPr id="67588" name="Picture 7" descr="5L8C]0$5`L(]`TVB]}M4@N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70446">
            <a:off x="4951413" y="5018088"/>
            <a:ext cx="3887787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1.</a:t>
            </a:r>
            <a:r>
              <a:rPr lang="zh-CN" altLang="en-US" smtClean="0"/>
              <a:t>读熟</a:t>
            </a:r>
            <a:r>
              <a:rPr lang="en-US" altLang="zh-CN" smtClean="0"/>
              <a:t>P67</a:t>
            </a:r>
            <a:r>
              <a:rPr lang="zh-CN" altLang="en-US" smtClean="0"/>
              <a:t>的单词与句子。</a:t>
            </a:r>
          </a:p>
          <a:p>
            <a:pPr eaLnBrk="1" hangingPunct="1">
              <a:buFontTx/>
              <a:buNone/>
            </a:pPr>
            <a:r>
              <a:rPr lang="zh-CN" altLang="en-US" smtClean="0"/>
              <a:t>      学会用</a:t>
            </a:r>
            <a:r>
              <a:rPr lang="en-US" altLang="zh-CN" smtClean="0"/>
              <a:t>How much</a:t>
            </a:r>
            <a:r>
              <a:rPr lang="zh-CN" altLang="en-US" smtClean="0"/>
              <a:t>询问价钱；</a:t>
            </a:r>
          </a:p>
          <a:p>
            <a:pPr eaLnBrk="1" hangingPunct="1">
              <a:buFontTx/>
              <a:buNone/>
            </a:pPr>
            <a:r>
              <a:rPr lang="zh-CN" altLang="en-US" smtClean="0"/>
              <a:t>       学会用</a:t>
            </a:r>
            <a:r>
              <a:rPr lang="en-US" altLang="zh-CN" smtClean="0"/>
              <a:t>That’s expensive/ cheap.</a:t>
            </a:r>
            <a:r>
              <a:rPr lang="zh-CN" altLang="en-US" smtClean="0"/>
              <a:t>表达对  </a:t>
            </a:r>
          </a:p>
          <a:p>
            <a:pPr eaLnBrk="1" hangingPunct="1">
              <a:buFontTx/>
              <a:buNone/>
            </a:pPr>
            <a:r>
              <a:rPr lang="zh-CN" altLang="en-US" smtClean="0"/>
              <a:t>       价钱的看法。</a:t>
            </a:r>
          </a:p>
          <a:p>
            <a:pPr eaLnBrk="1" hangingPunct="1"/>
            <a:r>
              <a:rPr lang="en-US" altLang="zh-CN" smtClean="0"/>
              <a:t>2.Finish the practice 2</a:t>
            </a:r>
            <a:r>
              <a:rPr lang="zh-CN" altLang="en-US" smtClean="0"/>
              <a:t>。</a:t>
            </a:r>
          </a:p>
        </p:txBody>
      </p:sp>
      <p:sp>
        <p:nvSpPr>
          <p:cNvPr id="68610" name="WordArt 4"/>
          <p:cNvSpPr>
            <a:spLocks noChangeArrowheads="1" noChangeShapeType="1" noTextEdit="1"/>
          </p:cNvSpPr>
          <p:nvPr/>
        </p:nvSpPr>
        <p:spPr bwMode="auto">
          <a:xfrm>
            <a:off x="539750" y="260350"/>
            <a:ext cx="4537075" cy="1263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Candara"/>
              </a:rPr>
              <a:t>Homework:</a:t>
            </a:r>
            <a:endParaRPr lang="zh-CN" altLang="en-US" sz="3600" b="1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Candar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4" descr="0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7338" y="287338"/>
            <a:ext cx="8129587" cy="609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581" name="Text Box 5"/>
          <p:cNvSpPr txBox="1">
            <a:spLocks noChangeArrowheads="1"/>
          </p:cNvSpPr>
          <p:nvPr/>
        </p:nvSpPr>
        <p:spPr bwMode="auto">
          <a:xfrm>
            <a:off x="395288" y="981075"/>
            <a:ext cx="59039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</a:rPr>
              <a:t>How much is the guitar?</a:t>
            </a:r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5867400" y="620713"/>
            <a:ext cx="20177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It’s $85.</a:t>
            </a:r>
          </a:p>
        </p:txBody>
      </p:sp>
      <p:sp>
        <p:nvSpPr>
          <p:cNvPr id="152583" name="Text Box 7"/>
          <p:cNvSpPr txBox="1">
            <a:spLocks noChangeArrowheads="1"/>
          </p:cNvSpPr>
          <p:nvPr/>
        </p:nvSpPr>
        <p:spPr bwMode="auto">
          <a:xfrm>
            <a:off x="827088" y="5445125"/>
            <a:ext cx="6480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</a:rPr>
              <a:t>WoW! That’s expensive.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t005c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t005c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t005c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1" grpId="0"/>
      <p:bldP spid="152582" grpId="0"/>
      <p:bldP spid="15258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4" descr="0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4463" y="144463"/>
            <a:ext cx="8999537" cy="675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1558" name="Text Box 6"/>
          <p:cNvSpPr txBox="1">
            <a:spLocks noChangeArrowheads="1"/>
          </p:cNvSpPr>
          <p:nvPr/>
        </p:nvSpPr>
        <p:spPr bwMode="auto">
          <a:xfrm>
            <a:off x="0" y="1412875"/>
            <a:ext cx="5616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</a:rPr>
              <a:t>How much are those socks?</a:t>
            </a:r>
          </a:p>
        </p:txBody>
      </p:sp>
      <p:sp>
        <p:nvSpPr>
          <p:cNvPr id="151559" name="Text Box 7"/>
          <p:cNvSpPr txBox="1">
            <a:spLocks noChangeArrowheads="1"/>
          </p:cNvSpPr>
          <p:nvPr/>
        </p:nvSpPr>
        <p:spPr bwMode="auto">
          <a:xfrm>
            <a:off x="6156325" y="836613"/>
            <a:ext cx="2447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Arial Unicode MS"/>
                <a:ea typeface="Arial Unicode MS"/>
                <a:cs typeface="Arial Unicode MS"/>
              </a:rPr>
              <a:t>They’re $1.</a:t>
            </a:r>
          </a:p>
        </p:txBody>
      </p:sp>
      <p:sp>
        <p:nvSpPr>
          <p:cNvPr id="151560" name="Text Box 8"/>
          <p:cNvSpPr txBox="1">
            <a:spLocks noChangeArrowheads="1"/>
          </p:cNvSpPr>
          <p:nvPr/>
        </p:nvSpPr>
        <p:spPr bwMode="auto">
          <a:xfrm>
            <a:off x="900113" y="5949950"/>
            <a:ext cx="39608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Arial Unicode MS"/>
                <a:ea typeface="Arial Unicode MS"/>
                <a:cs typeface="Arial Unicode MS"/>
              </a:rPr>
              <a:t>Hey! That’s cheap.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5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t005c0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15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t005c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15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t005c0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8" grpId="0"/>
      <p:bldP spid="151559" grpId="0"/>
      <p:bldP spid="1515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 descr="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47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611188" y="836613"/>
            <a:ext cx="4752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/>
              <a:t>How much </a:t>
            </a:r>
            <a:r>
              <a:rPr lang="en-US" altLang="zh-CN" sz="3200" b="1">
                <a:solidFill>
                  <a:srgbClr val="FF3300"/>
                </a:solidFill>
              </a:rPr>
              <a:t>is</a:t>
            </a:r>
            <a:r>
              <a:rPr lang="en-US" altLang="zh-CN" sz="3200" b="1"/>
              <a:t> the guitar?</a:t>
            </a: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6516688" y="284163"/>
            <a:ext cx="16716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</a:rPr>
              <a:t>It’s </a:t>
            </a:r>
            <a:r>
              <a:rPr lang="en-US" altLang="zh-CN" sz="3200" b="1"/>
              <a:t>$85.</a:t>
            </a:r>
          </a:p>
        </p:txBody>
      </p:sp>
      <p:sp>
        <p:nvSpPr>
          <p:cNvPr id="58373" name="Text Box 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755650" y="5516563"/>
            <a:ext cx="47815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/>
              <a:t>Wow! That’s expensive!</a:t>
            </a:r>
          </a:p>
        </p:txBody>
      </p:sp>
      <p:sp>
        <p:nvSpPr>
          <p:cNvPr id="55304" name="TextBox 8"/>
          <p:cNvSpPr txBox="1">
            <a:spLocks noChangeArrowheads="1"/>
          </p:cNvSpPr>
          <p:nvPr/>
        </p:nvSpPr>
        <p:spPr bwMode="auto">
          <a:xfrm>
            <a:off x="0" y="0"/>
            <a:ext cx="26654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>
                <a:solidFill>
                  <a:srgbClr val="FF0000"/>
                </a:solidFill>
              </a:rPr>
              <a:t>Repeat</a:t>
            </a:r>
            <a:endParaRPr lang="zh-CN" altLang="en-US" sz="6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58372" grpId="0"/>
      <p:bldP spid="583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 descr="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179388" y="1268413"/>
            <a:ext cx="56626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/>
              <a:t>How much </a:t>
            </a:r>
            <a:r>
              <a:rPr lang="en-US" altLang="zh-CN" sz="3200" b="1">
                <a:solidFill>
                  <a:srgbClr val="FF3300"/>
                </a:solidFill>
              </a:rPr>
              <a:t>are</a:t>
            </a:r>
            <a:r>
              <a:rPr lang="en-US" altLang="zh-CN" sz="3200" b="1"/>
              <a:t> those sock</a:t>
            </a:r>
            <a:r>
              <a:rPr lang="en-US" altLang="zh-CN" sz="3200" b="1">
                <a:solidFill>
                  <a:srgbClr val="FF3300"/>
                </a:solidFill>
              </a:rPr>
              <a:t>s</a:t>
            </a:r>
            <a:r>
              <a:rPr lang="en-US" altLang="zh-CN" sz="3200" b="1"/>
              <a:t>?</a:t>
            </a: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6099175" y="715963"/>
            <a:ext cx="23034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</a:rPr>
              <a:t>They’re</a:t>
            </a:r>
            <a:r>
              <a:rPr lang="en-US" altLang="zh-CN" sz="3200" b="1"/>
              <a:t> $1.</a:t>
            </a:r>
          </a:p>
        </p:txBody>
      </p:sp>
      <p:sp>
        <p:nvSpPr>
          <p:cNvPr id="59397" name="Text Box 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684213" y="5876925"/>
            <a:ext cx="37893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/>
              <a:t>Hey! That’s cheap!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  <p:bldP spid="59396" grpId="0"/>
      <p:bldP spid="593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AutoShape 4"/>
          <p:cNvSpPr>
            <a:spLocks noChangeArrowheads="1"/>
          </p:cNvSpPr>
          <p:nvPr/>
        </p:nvSpPr>
        <p:spPr bwMode="auto">
          <a:xfrm>
            <a:off x="179388" y="476250"/>
            <a:ext cx="6769100" cy="6192838"/>
          </a:xfrm>
          <a:prstGeom prst="horizontalScroll">
            <a:avLst>
              <a:gd name="adj" fmla="val 1250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600" u="sng"/>
              <a:t>Shopping List</a:t>
            </a:r>
            <a:r>
              <a:rPr lang="en-US" altLang="zh-CN" sz="3600" u="sng">
                <a:solidFill>
                  <a:srgbClr val="FF3300"/>
                </a:solidFill>
              </a:rPr>
              <a:t>(</a:t>
            </a:r>
            <a:r>
              <a:rPr lang="zh-CN" altLang="en-US" sz="3600" u="sng">
                <a:solidFill>
                  <a:srgbClr val="FF3300"/>
                </a:solidFill>
              </a:rPr>
              <a:t>购物单</a:t>
            </a:r>
            <a:r>
              <a:rPr lang="en-US" altLang="zh-CN" sz="3600" u="sng">
                <a:solidFill>
                  <a:srgbClr val="FF3300"/>
                </a:solidFill>
              </a:rPr>
              <a:t>)</a:t>
            </a:r>
          </a:p>
          <a:p>
            <a:pPr algn="ctr"/>
            <a:endParaRPr lang="en-US" altLang="zh-CN" sz="3600" u="sng"/>
          </a:p>
          <a:p>
            <a:pPr algn="ctr"/>
            <a:r>
              <a:rPr lang="en-US" altLang="zh-CN" sz="3600"/>
              <a:t>Tony: </a:t>
            </a:r>
          </a:p>
          <a:p>
            <a:pPr algn="ctr"/>
            <a:endParaRPr lang="en-US" altLang="zh-CN" sz="3600"/>
          </a:p>
          <a:p>
            <a:pPr algn="ctr"/>
            <a:endParaRPr lang="en-US" altLang="zh-CN" sz="3600"/>
          </a:p>
          <a:p>
            <a:pPr algn="ctr"/>
            <a:endParaRPr lang="en-US" altLang="zh-CN" sz="3600"/>
          </a:p>
          <a:p>
            <a:pPr algn="ctr"/>
            <a:r>
              <a:rPr lang="en-US" altLang="zh-CN" sz="3600"/>
              <a:t>                 </a:t>
            </a:r>
          </a:p>
          <a:p>
            <a:pPr algn="ctr"/>
            <a:endParaRPr lang="en-US" altLang="zh-CN" sz="3600"/>
          </a:p>
        </p:txBody>
      </p:sp>
      <p:pic>
        <p:nvPicPr>
          <p:cNvPr id="5734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1341438"/>
            <a:ext cx="18383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4365625"/>
            <a:ext cx="17907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643188" y="4572000"/>
            <a:ext cx="41338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</a:rPr>
              <a:t>a new pair of socks</a:t>
            </a:r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429125" y="2428875"/>
            <a:ext cx="17240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</a:rPr>
              <a:t>a guitar</a:t>
            </a:r>
            <a:endParaRPr lang="zh-CN" altLang="en-US"/>
          </a:p>
        </p:txBody>
      </p:sp>
      <p:sp>
        <p:nvSpPr>
          <p:cNvPr id="57350" name="TextBox 6"/>
          <p:cNvSpPr txBox="1">
            <a:spLocks noChangeArrowheads="1"/>
          </p:cNvSpPr>
          <p:nvPr/>
        </p:nvSpPr>
        <p:spPr bwMode="auto">
          <a:xfrm>
            <a:off x="1071563" y="4572000"/>
            <a:ext cx="15446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</a:rPr>
              <a:t>Jenny: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z="4000" b="1" smtClean="0">
                <a:solidFill>
                  <a:srgbClr val="0000FF"/>
                </a:solidFill>
              </a:rPr>
              <a:t>A: How much</a:t>
            </a:r>
            <a:r>
              <a:rPr lang="en-US" altLang="zh-CN" sz="4000" b="1" smtClean="0"/>
              <a:t> </a:t>
            </a:r>
            <a:r>
              <a:rPr lang="en-US" altLang="zh-CN" sz="4000" b="1" smtClean="0">
                <a:solidFill>
                  <a:srgbClr val="FF0000"/>
                </a:solidFill>
              </a:rPr>
              <a:t>is</a:t>
            </a:r>
            <a:r>
              <a:rPr lang="en-US" altLang="zh-CN" sz="4000" b="1" smtClean="0"/>
              <a:t> </a:t>
            </a:r>
            <a:r>
              <a:rPr lang="en-US" altLang="zh-CN" sz="4000" b="1" smtClean="0">
                <a:solidFill>
                  <a:srgbClr val="0000FF"/>
                </a:solidFill>
              </a:rPr>
              <a:t>…? </a:t>
            </a:r>
          </a:p>
          <a:p>
            <a:pPr eaLnBrk="1" hangingPunct="1"/>
            <a:r>
              <a:rPr lang="en-US" altLang="zh-CN" sz="4000" b="1" smtClean="0"/>
              <a:t>B: It</a:t>
            </a:r>
            <a:r>
              <a:rPr lang="en-US" altLang="zh-CN" sz="4000" b="1" smtClean="0">
                <a:solidFill>
                  <a:srgbClr val="FF0000"/>
                </a:solidFill>
              </a:rPr>
              <a:t>’s</a:t>
            </a:r>
            <a:r>
              <a:rPr lang="en-US" altLang="zh-CN" sz="4000" b="1" smtClean="0"/>
              <a:t> …</a:t>
            </a:r>
          </a:p>
          <a:p>
            <a:pPr eaLnBrk="1" hangingPunct="1"/>
            <a:r>
              <a:rPr lang="en-US" altLang="zh-CN" sz="4000" b="1" smtClean="0">
                <a:solidFill>
                  <a:srgbClr val="0000FF"/>
                </a:solidFill>
              </a:rPr>
              <a:t>A: How much</a:t>
            </a:r>
            <a:r>
              <a:rPr lang="en-US" altLang="zh-CN" sz="4000" b="1" smtClean="0"/>
              <a:t> </a:t>
            </a:r>
            <a:r>
              <a:rPr lang="en-US" altLang="zh-CN" sz="4000" b="1" smtClean="0">
                <a:solidFill>
                  <a:srgbClr val="FF0000"/>
                </a:solidFill>
              </a:rPr>
              <a:t>are</a:t>
            </a:r>
            <a:r>
              <a:rPr lang="en-US" altLang="zh-CN" sz="4000" b="1" smtClean="0">
                <a:solidFill>
                  <a:srgbClr val="0000FF"/>
                </a:solidFill>
              </a:rPr>
              <a:t>…?</a:t>
            </a:r>
          </a:p>
          <a:p>
            <a:pPr eaLnBrk="1" hangingPunct="1"/>
            <a:r>
              <a:rPr lang="en-US" altLang="zh-CN" sz="4000" b="1" smtClean="0"/>
              <a:t>B: They</a:t>
            </a:r>
            <a:r>
              <a:rPr lang="en-US" altLang="zh-CN" sz="4000" b="1" smtClean="0">
                <a:solidFill>
                  <a:srgbClr val="FF0000"/>
                </a:solidFill>
              </a:rPr>
              <a:t>’re</a:t>
            </a:r>
            <a:r>
              <a:rPr lang="en-US" altLang="zh-CN" sz="4000" b="1" smtClean="0"/>
              <a:t> …</a:t>
            </a:r>
          </a:p>
          <a:p>
            <a:pPr eaLnBrk="1" hangingPunct="1"/>
            <a:r>
              <a:rPr lang="en-US" altLang="zh-CN" sz="4000" b="1" smtClean="0">
                <a:solidFill>
                  <a:srgbClr val="0000FF"/>
                </a:solidFill>
              </a:rPr>
              <a:t>A: Wow! That’s expensive!</a:t>
            </a:r>
          </a:p>
          <a:p>
            <a:pPr eaLnBrk="1" hangingPunct="1">
              <a:buFontTx/>
              <a:buNone/>
            </a:pPr>
            <a:r>
              <a:rPr lang="en-US" altLang="zh-CN" sz="4000" b="1" smtClean="0">
                <a:solidFill>
                  <a:srgbClr val="0000FF"/>
                </a:solidFill>
              </a:rPr>
              <a:t>        Hey! That’s   cheap!</a:t>
            </a:r>
          </a:p>
        </p:txBody>
      </p:sp>
      <p:sp>
        <p:nvSpPr>
          <p:cNvPr id="58370" name="WordArt 4"/>
          <p:cNvSpPr>
            <a:spLocks noChangeArrowheads="1" noChangeShapeType="1" noTextEdit="1"/>
          </p:cNvSpPr>
          <p:nvPr/>
        </p:nvSpPr>
        <p:spPr bwMode="auto">
          <a:xfrm>
            <a:off x="755650" y="0"/>
            <a:ext cx="5583238" cy="1484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MS Reference Sans Serif"/>
              </a:rPr>
              <a:t>Activity 1:Role play</a:t>
            </a:r>
          </a:p>
          <a:p>
            <a:pPr algn="ctr"/>
            <a:r>
              <a:rPr lang="en-US" altLang="zh-CN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MS Reference Sans Serif"/>
              </a:rPr>
              <a:t>Let's go shopping.</a:t>
            </a:r>
            <a:endParaRPr lang="zh-CN" altLang="en-US" sz="3600" b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MS Reference Sans Serif"/>
            </a:endParaRP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4643438" y="4581525"/>
            <a:ext cx="2881312" cy="15843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5" name="Picture 11" descr="imag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75" y="642938"/>
            <a:ext cx="2070100" cy="189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7072313" y="2214563"/>
            <a:ext cx="13668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</a:rPr>
              <a:t>$100</a:t>
            </a:r>
          </a:p>
        </p:txBody>
      </p:sp>
      <p:sp>
        <p:nvSpPr>
          <p:cNvPr id="7" name="Text Box 19"/>
          <p:cNvSpPr txBox="1">
            <a:spLocks noChangeArrowheads="1"/>
          </p:cNvSpPr>
          <p:nvPr/>
        </p:nvSpPr>
        <p:spPr bwMode="auto">
          <a:xfrm>
            <a:off x="6858000" y="142875"/>
            <a:ext cx="1511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books</a:t>
            </a:r>
          </a:p>
        </p:txBody>
      </p:sp>
      <p:pic>
        <p:nvPicPr>
          <p:cNvPr id="8" name="Picture 10" descr="chea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25" y="3143250"/>
            <a:ext cx="15113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6643688" y="2643188"/>
            <a:ext cx="20875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toy car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4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/>
      <p:bldP spid="64517" grpId="0" animBg="1"/>
      <p:bldP spid="6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9"/>
          <p:cNvSpPr>
            <a:spLocks noChangeArrowheads="1"/>
          </p:cNvSpPr>
          <p:nvPr/>
        </p:nvSpPr>
        <p:spPr bwMode="auto">
          <a:xfrm>
            <a:off x="0" y="476250"/>
            <a:ext cx="9144000" cy="288925"/>
          </a:xfrm>
          <a:prstGeom prst="rect">
            <a:avLst/>
          </a:prstGeom>
          <a:solidFill>
            <a:srgbClr val="ADEA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4" name="Rectangle 10"/>
          <p:cNvSpPr>
            <a:spLocks noChangeArrowheads="1"/>
          </p:cNvSpPr>
          <p:nvPr/>
        </p:nvSpPr>
        <p:spPr bwMode="auto">
          <a:xfrm>
            <a:off x="0" y="765175"/>
            <a:ext cx="9144000" cy="215900"/>
          </a:xfrm>
          <a:prstGeom prst="rect">
            <a:avLst/>
          </a:prstGeom>
          <a:solidFill>
            <a:srgbClr val="F3FFD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5" name="Rectangle 11"/>
          <p:cNvSpPr>
            <a:spLocks noChangeArrowheads="1"/>
          </p:cNvSpPr>
          <p:nvPr/>
        </p:nvSpPr>
        <p:spPr bwMode="auto">
          <a:xfrm>
            <a:off x="0" y="0"/>
            <a:ext cx="9144000" cy="47625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59396" name="Text Box 117"/>
          <p:cNvSpPr txBox="1">
            <a:spLocks noChangeArrowheads="1"/>
          </p:cNvSpPr>
          <p:nvPr/>
        </p:nvSpPr>
        <p:spPr bwMode="auto">
          <a:xfrm>
            <a:off x="323850" y="100013"/>
            <a:ext cx="33543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3300"/>
                </a:solidFill>
                <a:latin typeface="Comic Sans MS" pitchFamily="66" charset="0"/>
              </a:rPr>
              <a:t>Listen and write.</a:t>
            </a:r>
          </a:p>
        </p:txBody>
      </p:sp>
      <p:sp>
        <p:nvSpPr>
          <p:cNvPr id="59397" name="Text Box 124"/>
          <p:cNvSpPr txBox="1">
            <a:spLocks noChangeArrowheads="1"/>
          </p:cNvSpPr>
          <p:nvPr/>
        </p:nvSpPr>
        <p:spPr bwMode="auto">
          <a:xfrm>
            <a:off x="2771775" y="19161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grpSp>
        <p:nvGrpSpPr>
          <p:cNvPr id="59398" name="Group 158"/>
          <p:cNvGrpSpPr>
            <a:grpSpLocks/>
          </p:cNvGrpSpPr>
          <p:nvPr/>
        </p:nvGrpSpPr>
        <p:grpSpPr bwMode="auto">
          <a:xfrm>
            <a:off x="1006475" y="1058863"/>
            <a:ext cx="6445250" cy="1649412"/>
            <a:chOff x="1075" y="667"/>
            <a:chExt cx="4060" cy="1039"/>
          </a:xfrm>
        </p:grpSpPr>
        <p:grpSp>
          <p:nvGrpSpPr>
            <p:cNvPr id="59419" name="Group 144"/>
            <p:cNvGrpSpPr>
              <a:grpSpLocks/>
            </p:cNvGrpSpPr>
            <p:nvPr/>
          </p:nvGrpSpPr>
          <p:grpSpPr bwMode="auto">
            <a:xfrm>
              <a:off x="1497" y="667"/>
              <a:ext cx="2880" cy="767"/>
              <a:chOff x="2700" y="3312"/>
              <a:chExt cx="7200" cy="1919"/>
            </a:xfrm>
          </p:grpSpPr>
          <p:pic>
            <p:nvPicPr>
              <p:cNvPr id="59421" name="Picture 145" descr="u=4114716376,1689434565&amp;fm=0&amp;gp=0"/>
              <p:cNvPicPr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56D5FE"/>
                  </a:clrFrom>
                  <a:clrTo>
                    <a:srgbClr val="56D5FE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700" y="3624"/>
                <a:ext cx="1440" cy="13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422" name="Picture 146" descr="u=3263121623,1171139725&amp;fm=0&amp;gp=0"/>
              <p:cNvPicPr>
                <a:picLocks noChangeAspect="1" noChangeArrowheads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400" y="3312"/>
                <a:ext cx="1919" cy="19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423" name="Picture 147" descr="u=798851358,3503887392&amp;fm=0&amp;gp=0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8640" y="3621"/>
                <a:ext cx="1260" cy="1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9420" name="Rectangle 155"/>
            <p:cNvSpPr>
              <a:spLocks noChangeArrowheads="1"/>
            </p:cNvSpPr>
            <p:nvPr/>
          </p:nvSpPr>
          <p:spPr bwMode="auto">
            <a:xfrm>
              <a:off x="1075" y="1475"/>
              <a:ext cx="40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en-US" altLang="zh-CN"/>
                <a:t>1</a:t>
              </a:r>
              <a:r>
                <a:rPr lang="zh-CN" altLang="en-US"/>
                <a:t>．</a:t>
              </a:r>
              <a:r>
                <a:rPr lang="en-US" altLang="zh-CN"/>
                <a:t>____________      2._____________     3._____________</a:t>
              </a:r>
            </a:p>
          </p:txBody>
        </p:sp>
      </p:grpSp>
      <p:grpSp>
        <p:nvGrpSpPr>
          <p:cNvPr id="59399" name="Group 159"/>
          <p:cNvGrpSpPr>
            <a:grpSpLocks/>
          </p:cNvGrpSpPr>
          <p:nvPr/>
        </p:nvGrpSpPr>
        <p:grpSpPr bwMode="auto">
          <a:xfrm>
            <a:off x="1042988" y="2924175"/>
            <a:ext cx="6470650" cy="1800225"/>
            <a:chOff x="1208" y="1842"/>
            <a:chExt cx="4076" cy="1134"/>
          </a:xfrm>
        </p:grpSpPr>
        <p:grpSp>
          <p:nvGrpSpPr>
            <p:cNvPr id="59414" name="Group 148"/>
            <p:cNvGrpSpPr>
              <a:grpSpLocks/>
            </p:cNvGrpSpPr>
            <p:nvPr/>
          </p:nvGrpSpPr>
          <p:grpSpPr bwMode="auto">
            <a:xfrm>
              <a:off x="1497" y="1842"/>
              <a:ext cx="2880" cy="768"/>
              <a:chOff x="2700" y="5808"/>
              <a:chExt cx="7200" cy="1920"/>
            </a:xfrm>
          </p:grpSpPr>
          <p:pic>
            <p:nvPicPr>
              <p:cNvPr id="59416" name="Picture 149" descr="u=805347585,789847596&amp;fm=0&amp;gp=0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2700" y="6120"/>
                <a:ext cx="1440" cy="14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417" name="Picture 150" descr="u=4141728798,1069896298&amp;fm=0&amp;gp=0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5220" y="5808"/>
                <a:ext cx="1920" cy="19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418" name="Picture 151" descr="u=3138842239,2613969497&amp;fm=0&amp;gp=0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8460" y="5928"/>
                <a:ext cx="1440" cy="14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9415" name="Rectangle 156"/>
            <p:cNvSpPr>
              <a:spLocks noChangeArrowheads="1"/>
            </p:cNvSpPr>
            <p:nvPr/>
          </p:nvSpPr>
          <p:spPr bwMode="auto">
            <a:xfrm>
              <a:off x="1208" y="2745"/>
              <a:ext cx="40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en-US" altLang="zh-CN"/>
                <a:t> 4._____________     5.______________    6._____________</a:t>
              </a:r>
            </a:p>
          </p:txBody>
        </p:sp>
      </p:grpSp>
      <p:grpSp>
        <p:nvGrpSpPr>
          <p:cNvPr id="59400" name="Group 160"/>
          <p:cNvGrpSpPr>
            <a:grpSpLocks/>
          </p:cNvGrpSpPr>
          <p:nvPr/>
        </p:nvGrpSpPr>
        <p:grpSpPr bwMode="auto">
          <a:xfrm>
            <a:off x="1047750" y="4941888"/>
            <a:ext cx="3740150" cy="1511300"/>
            <a:chOff x="1111" y="3113"/>
            <a:chExt cx="2356" cy="952"/>
          </a:xfrm>
        </p:grpSpPr>
        <p:grpSp>
          <p:nvGrpSpPr>
            <p:cNvPr id="59410" name="Group 152"/>
            <p:cNvGrpSpPr>
              <a:grpSpLocks/>
            </p:cNvGrpSpPr>
            <p:nvPr/>
          </p:nvGrpSpPr>
          <p:grpSpPr bwMode="auto">
            <a:xfrm>
              <a:off x="1542" y="3113"/>
              <a:ext cx="1656" cy="574"/>
              <a:chOff x="2520" y="8460"/>
              <a:chExt cx="4140" cy="1436"/>
            </a:xfrm>
          </p:grpSpPr>
          <p:pic>
            <p:nvPicPr>
              <p:cNvPr id="59412" name="Picture 153" descr="u=133345925,1101948920&amp;fm=0&amp;gp=0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2520" y="8460"/>
                <a:ext cx="1560" cy="1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413" name="Picture 154" descr="u=1584940529,1554180444&amp;fm=0&amp;gp=0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5400" y="8616"/>
                <a:ext cx="1260" cy="10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9411" name="Rectangle 157"/>
            <p:cNvSpPr>
              <a:spLocks noChangeArrowheads="1"/>
            </p:cNvSpPr>
            <p:nvPr/>
          </p:nvSpPr>
          <p:spPr bwMode="auto">
            <a:xfrm>
              <a:off x="1111" y="3834"/>
              <a:ext cx="23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en-US" altLang="zh-CN"/>
                <a:t>7.___________    8.____________</a:t>
              </a:r>
            </a:p>
          </p:txBody>
        </p:sp>
      </p:grpSp>
      <p:sp>
        <p:nvSpPr>
          <p:cNvPr id="14498" name="Text Box 162"/>
          <p:cNvSpPr txBox="1">
            <a:spLocks noChangeArrowheads="1"/>
          </p:cNvSpPr>
          <p:nvPr/>
        </p:nvSpPr>
        <p:spPr bwMode="auto">
          <a:xfrm>
            <a:off x="1743075" y="215265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60</a:t>
            </a:r>
          </a:p>
        </p:txBody>
      </p:sp>
      <p:sp>
        <p:nvSpPr>
          <p:cNvPr id="14499" name="Text Box 163"/>
          <p:cNvSpPr txBox="1">
            <a:spLocks noChangeArrowheads="1"/>
          </p:cNvSpPr>
          <p:nvPr/>
        </p:nvSpPr>
        <p:spPr bwMode="auto">
          <a:xfrm>
            <a:off x="3832225" y="222408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16</a:t>
            </a:r>
          </a:p>
        </p:txBody>
      </p:sp>
      <p:sp>
        <p:nvSpPr>
          <p:cNvPr id="14500" name="Text Box 164"/>
          <p:cNvSpPr txBox="1">
            <a:spLocks noChangeArrowheads="1"/>
          </p:cNvSpPr>
          <p:nvPr/>
        </p:nvSpPr>
        <p:spPr bwMode="auto">
          <a:xfrm>
            <a:off x="5992813" y="222408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17</a:t>
            </a:r>
          </a:p>
        </p:txBody>
      </p:sp>
      <p:sp>
        <p:nvSpPr>
          <p:cNvPr id="14501" name="Text Box 165"/>
          <p:cNvSpPr txBox="1">
            <a:spLocks noChangeArrowheads="1"/>
          </p:cNvSpPr>
          <p:nvPr/>
        </p:nvSpPr>
        <p:spPr bwMode="auto">
          <a:xfrm>
            <a:off x="1743075" y="4168775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70</a:t>
            </a:r>
          </a:p>
        </p:txBody>
      </p:sp>
      <p:sp>
        <p:nvSpPr>
          <p:cNvPr id="14502" name="Text Box 166"/>
          <p:cNvSpPr txBox="1">
            <a:spLocks noChangeArrowheads="1"/>
          </p:cNvSpPr>
          <p:nvPr/>
        </p:nvSpPr>
        <p:spPr bwMode="auto">
          <a:xfrm>
            <a:off x="3903663" y="431323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80</a:t>
            </a:r>
          </a:p>
        </p:txBody>
      </p:sp>
      <p:sp>
        <p:nvSpPr>
          <p:cNvPr id="14504" name="Text Box 168"/>
          <p:cNvSpPr txBox="1">
            <a:spLocks noChangeArrowheads="1"/>
          </p:cNvSpPr>
          <p:nvPr/>
        </p:nvSpPr>
        <p:spPr bwMode="auto">
          <a:xfrm>
            <a:off x="6064250" y="4240213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18</a:t>
            </a:r>
          </a:p>
        </p:txBody>
      </p:sp>
      <p:sp>
        <p:nvSpPr>
          <p:cNvPr id="14505" name="Text Box 169"/>
          <p:cNvSpPr txBox="1">
            <a:spLocks noChangeArrowheads="1"/>
          </p:cNvSpPr>
          <p:nvPr/>
        </p:nvSpPr>
        <p:spPr bwMode="auto">
          <a:xfrm>
            <a:off x="1527175" y="6040438"/>
            <a:ext cx="43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19</a:t>
            </a:r>
          </a:p>
        </p:txBody>
      </p:sp>
      <p:sp>
        <p:nvSpPr>
          <p:cNvPr id="14506" name="Text Box 170"/>
          <p:cNvSpPr txBox="1">
            <a:spLocks noChangeArrowheads="1"/>
          </p:cNvSpPr>
          <p:nvPr/>
        </p:nvSpPr>
        <p:spPr bwMode="auto">
          <a:xfrm>
            <a:off x="3616325" y="59690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98" grpId="0"/>
      <p:bldP spid="14499" grpId="0"/>
      <p:bldP spid="14500" grpId="0"/>
      <p:bldP spid="14501" grpId="0"/>
      <p:bldP spid="14502" grpId="0"/>
      <p:bldP spid="14504" grpId="0"/>
      <p:bldP spid="14505" grpId="0"/>
      <p:bldP spid="1450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785813"/>
            <a:ext cx="20383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8" name="Picture 13" descr="4-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913" y="5013325"/>
            <a:ext cx="1630362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Picture 1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789363"/>
            <a:ext cx="210502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0" name="Picture 1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25" y="1989138"/>
            <a:ext cx="2016125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1" name="Text Box 17"/>
          <p:cNvSpPr txBox="1">
            <a:spLocks noChangeArrowheads="1"/>
          </p:cNvSpPr>
          <p:nvPr/>
        </p:nvSpPr>
        <p:spPr bwMode="auto">
          <a:xfrm>
            <a:off x="2484438" y="2205038"/>
            <a:ext cx="66595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/>
              <a:t>How much ____ these shoes?</a:t>
            </a:r>
          </a:p>
          <a:p>
            <a:r>
              <a:rPr lang="en-US" altLang="zh-CN" sz="3600" b="1"/>
              <a:t>_____ _____ a hundred yuan.</a:t>
            </a:r>
          </a:p>
        </p:txBody>
      </p:sp>
      <p:sp>
        <p:nvSpPr>
          <p:cNvPr id="60422" name="Text Box 18"/>
          <p:cNvSpPr txBox="1">
            <a:spLocks noChangeArrowheads="1"/>
          </p:cNvSpPr>
          <p:nvPr/>
        </p:nvSpPr>
        <p:spPr bwMode="auto">
          <a:xfrm>
            <a:off x="2124075" y="3789363"/>
            <a:ext cx="56880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/>
              <a:t>How much ____ the hat?</a:t>
            </a:r>
          </a:p>
          <a:p>
            <a:r>
              <a:rPr lang="en-US" altLang="zh-CN" sz="3600" b="1"/>
              <a:t>______ $15.</a:t>
            </a:r>
          </a:p>
        </p:txBody>
      </p:sp>
      <p:sp>
        <p:nvSpPr>
          <p:cNvPr id="60423" name="AutoShape 19"/>
          <p:cNvSpPr>
            <a:spLocks/>
          </p:cNvSpPr>
          <p:nvPr/>
        </p:nvSpPr>
        <p:spPr bwMode="auto">
          <a:xfrm>
            <a:off x="2571750" y="642938"/>
            <a:ext cx="6048375" cy="1223962"/>
          </a:xfrm>
          <a:prstGeom prst="borderCallout2">
            <a:avLst>
              <a:gd name="adj1" fmla="val 9338"/>
              <a:gd name="adj2" fmla="val -1259"/>
              <a:gd name="adj3" fmla="val 9338"/>
              <a:gd name="adj4" fmla="val -2782"/>
              <a:gd name="adj5" fmla="val 66537"/>
              <a:gd name="adj6" fmla="val -8269"/>
            </a:avLst>
          </a:prstGeom>
          <a:noFill/>
          <a:ln w="38100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3200" b="1"/>
              <a:t>____ _____  are the glasses?</a:t>
            </a:r>
          </a:p>
          <a:p>
            <a:r>
              <a:rPr lang="en-US" altLang="zh-CN" sz="3200" b="1"/>
              <a:t>They _____ $10.</a:t>
            </a:r>
          </a:p>
        </p:txBody>
      </p:sp>
      <p:sp>
        <p:nvSpPr>
          <p:cNvPr id="60424" name="Text Box 21"/>
          <p:cNvSpPr txBox="1">
            <a:spLocks noChangeArrowheads="1"/>
          </p:cNvSpPr>
          <p:nvPr/>
        </p:nvSpPr>
        <p:spPr bwMode="auto">
          <a:xfrm>
            <a:off x="2339975" y="5487988"/>
            <a:ext cx="52784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/>
              <a:t>_____ ______ is the chair?</a:t>
            </a:r>
          </a:p>
          <a:p>
            <a:r>
              <a:rPr lang="en-US" altLang="zh-CN" sz="3200" b="1"/>
              <a:t>It’s ________.</a:t>
            </a:r>
          </a:p>
        </p:txBody>
      </p:sp>
      <p:sp>
        <p:nvSpPr>
          <p:cNvPr id="25622" name="Text Box 22"/>
          <p:cNvSpPr txBox="1">
            <a:spLocks noChangeArrowheads="1"/>
          </p:cNvSpPr>
          <p:nvPr/>
        </p:nvSpPr>
        <p:spPr bwMode="auto">
          <a:xfrm>
            <a:off x="2571750" y="571500"/>
            <a:ext cx="2101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How much</a:t>
            </a:r>
          </a:p>
        </p:txBody>
      </p:sp>
      <p:sp>
        <p:nvSpPr>
          <p:cNvPr id="25623" name="Text Box 23"/>
          <p:cNvSpPr txBox="1">
            <a:spLocks noChangeArrowheads="1"/>
          </p:cNvSpPr>
          <p:nvPr/>
        </p:nvSpPr>
        <p:spPr bwMode="auto">
          <a:xfrm>
            <a:off x="3857625" y="1071563"/>
            <a:ext cx="7699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are</a:t>
            </a:r>
          </a:p>
        </p:txBody>
      </p:sp>
      <p:sp>
        <p:nvSpPr>
          <p:cNvPr id="25624" name="Text Box 24"/>
          <p:cNvSpPr txBox="1">
            <a:spLocks noChangeArrowheads="1"/>
          </p:cNvSpPr>
          <p:nvPr/>
        </p:nvSpPr>
        <p:spPr bwMode="auto">
          <a:xfrm>
            <a:off x="5076825" y="2205038"/>
            <a:ext cx="7699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are</a:t>
            </a:r>
          </a:p>
        </p:txBody>
      </p:sp>
      <p:sp>
        <p:nvSpPr>
          <p:cNvPr id="25625" name="Text Box 25"/>
          <p:cNvSpPr txBox="1">
            <a:spLocks noChangeArrowheads="1"/>
          </p:cNvSpPr>
          <p:nvPr/>
        </p:nvSpPr>
        <p:spPr bwMode="auto">
          <a:xfrm>
            <a:off x="2627313" y="2708275"/>
            <a:ext cx="2235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They     are</a:t>
            </a:r>
          </a:p>
        </p:txBody>
      </p:sp>
      <p:sp>
        <p:nvSpPr>
          <p:cNvPr id="25626" name="Text Box 26"/>
          <p:cNvSpPr txBox="1">
            <a:spLocks noChangeArrowheads="1"/>
          </p:cNvSpPr>
          <p:nvPr/>
        </p:nvSpPr>
        <p:spPr bwMode="auto">
          <a:xfrm>
            <a:off x="4716463" y="3716338"/>
            <a:ext cx="477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is</a:t>
            </a:r>
          </a:p>
        </p:txBody>
      </p:sp>
      <p:sp>
        <p:nvSpPr>
          <p:cNvPr id="25627" name="Text Box 27"/>
          <p:cNvSpPr txBox="1">
            <a:spLocks noChangeArrowheads="1"/>
          </p:cNvSpPr>
          <p:nvPr/>
        </p:nvSpPr>
        <p:spPr bwMode="auto">
          <a:xfrm>
            <a:off x="2627313" y="4292600"/>
            <a:ext cx="7032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It’s</a:t>
            </a:r>
          </a:p>
        </p:txBody>
      </p:sp>
      <p:sp>
        <p:nvSpPr>
          <p:cNvPr id="25628" name="Text Box 28"/>
          <p:cNvSpPr txBox="1">
            <a:spLocks noChangeArrowheads="1"/>
          </p:cNvSpPr>
          <p:nvPr/>
        </p:nvSpPr>
        <p:spPr bwMode="auto">
          <a:xfrm>
            <a:off x="2627313" y="5373688"/>
            <a:ext cx="22145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How  much</a:t>
            </a:r>
          </a:p>
        </p:txBody>
      </p:sp>
      <p:sp>
        <p:nvSpPr>
          <p:cNvPr id="25629" name="Text Box 29"/>
          <p:cNvSpPr txBox="1">
            <a:spLocks noChangeArrowheads="1"/>
          </p:cNvSpPr>
          <p:nvPr/>
        </p:nvSpPr>
        <p:spPr bwMode="auto">
          <a:xfrm>
            <a:off x="3419475" y="5949950"/>
            <a:ext cx="860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$50</a:t>
            </a:r>
          </a:p>
        </p:txBody>
      </p:sp>
      <p:sp>
        <p:nvSpPr>
          <p:cNvPr id="60433" name="Text Box 30"/>
          <p:cNvSpPr txBox="1">
            <a:spLocks noChangeArrowheads="1"/>
          </p:cNvSpPr>
          <p:nvPr/>
        </p:nvSpPr>
        <p:spPr bwMode="auto">
          <a:xfrm>
            <a:off x="250825" y="0"/>
            <a:ext cx="21812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</a:rPr>
              <a:t>Practice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2" grpId="0"/>
      <p:bldP spid="25628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</Words>
  <Application>Microsoft Office PowerPoint</Application>
  <PresentationFormat>全屏显示(4:3)</PresentationFormat>
  <Paragraphs>89</Paragraphs>
  <Slides>17</Slides>
  <Notes>17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默认设计模板</vt:lpstr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2016-12-29T01:35:42Z</dcterms:created>
  <dcterms:modified xsi:type="dcterms:W3CDTF">2016-12-29T01:45:43Z</dcterms:modified>
</cp:coreProperties>
</file>