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612" r:id="rId3"/>
    <p:sldId id="732" r:id="rId4"/>
    <p:sldId id="728" r:id="rId5"/>
    <p:sldId id="771" r:id="rId6"/>
    <p:sldId id="772" r:id="rId7"/>
    <p:sldId id="672" r:id="rId8"/>
    <p:sldId id="674" r:id="rId10"/>
    <p:sldId id="623" r:id="rId11"/>
    <p:sldId id="691" r:id="rId12"/>
    <p:sldId id="729" r:id="rId13"/>
    <p:sldId id="755" r:id="rId14"/>
    <p:sldId id="651" r:id="rId15"/>
    <p:sldId id="654" r:id="rId16"/>
    <p:sldId id="773" r:id="rId17"/>
    <p:sldId id="652" r:id="rId18"/>
    <p:sldId id="644" r:id="rId19"/>
    <p:sldId id="624" r:id="rId20"/>
    <p:sldId id="642" r:id="rId21"/>
    <p:sldId id="629" r:id="rId22"/>
    <p:sldId id="655" r:id="rId23"/>
    <p:sldId id="626" r:id="rId24"/>
    <p:sldId id="284" r:id="rId25"/>
    <p:sldId id="692" r:id="rId26"/>
    <p:sldId id="618" r:id="rId27"/>
    <p:sldId id="645" r:id="rId28"/>
    <p:sldId id="641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" initials="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CCFFCC"/>
    <a:srgbClr val="CC9900"/>
    <a:srgbClr val="FF3300"/>
    <a:srgbClr val="FFFF00"/>
    <a:srgbClr val="CCCC00"/>
    <a:srgbClr val="FF99CC"/>
    <a:srgbClr val="CCECFF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592"/>
    <p:restoredTop sz="93048"/>
  </p:normalViewPr>
  <p:slideViewPr>
    <p:cSldViewPr showGuides="1">
      <p:cViewPr>
        <p:scale>
          <a:sx n="66" d="100"/>
          <a:sy n="66" d="100"/>
        </p:scale>
        <p:origin x="-762" y="-138"/>
      </p:cViewPr>
      <p:guideLst>
        <p:guide orient="horz" pos="1014"/>
        <p:guide pos="7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74466" name="页眉占位符 5744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sz="1200" b="0" strike="noStrike" noProof="1" dirty="0"/>
          </a:p>
        </p:txBody>
      </p:sp>
      <p:sp>
        <p:nvSpPr>
          <p:cNvPr id="574467" name="日期占位符 5744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b="0" strike="noStrike" noProof="1" dirty="0"/>
          </a:p>
        </p:txBody>
      </p:sp>
      <p:sp>
        <p:nvSpPr>
          <p:cNvPr id="2052" name="幻灯片图像占位符 574467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574468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74470" name="页脚占位符 5744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sz="1200" b="0" strike="noStrike" noProof="1" dirty="0"/>
          </a:p>
        </p:txBody>
      </p:sp>
      <p:sp>
        <p:nvSpPr>
          <p:cNvPr id="574471" name="灯片编号占位符 5744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sz="12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z="1200" b="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57548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0242" name="文本占位符 57549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1024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58163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4818" name="文本占位符 581634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3481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57548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3314" name="文本占位符 57549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1331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57548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5362" name="文本占位符 57549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1536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58163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8434" name="文本占位符 581634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1843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58163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8434" name="文本占位符 581634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1843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58572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0482" name="文本占位符 58573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2048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58572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0482" name="文本占位符 585730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2048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58880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9698" name="文本占位符 588802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2969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58675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2770" name="文本占位符 586754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 indent="0"/>
            <a:endParaRPr lang="zh-CN" altLang="en-US" dirty="0"/>
          </a:p>
        </p:txBody>
      </p:sp>
      <p:sp>
        <p:nvSpPr>
          <p:cNvPr id="32771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1" Type="http://schemas.openxmlformats.org/officeDocument/2006/relationships/image" Target="../media/image17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.xml"/><Relationship Id="rId1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1" Type="http://schemas.openxmlformats.org/officeDocument/2006/relationships/image" Target="../media/image2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.xml"/><Relationship Id="rId1" Type="http://schemas.openxmlformats.org/officeDocument/2006/relationships/image" Target="../media/image4.GIF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.xml"/><Relationship Id="rId1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slide" Target="slide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1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矩形 534572"/>
          <p:cNvSpPr/>
          <p:nvPr/>
        </p:nvSpPr>
        <p:spPr>
          <a:xfrm>
            <a:off x="107950" y="620713"/>
            <a:ext cx="8893175" cy="5903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" name="矩形 534564" descr="BCKLC041"/>
          <p:cNvSpPr/>
          <p:nvPr/>
        </p:nvSpPr>
        <p:spPr>
          <a:xfrm>
            <a:off x="1547813" y="2133600"/>
            <a:ext cx="6062662" cy="1741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blipFill rotWithShape="1">
                  <a:blip r:embed="rId1">
                    <a:alphaModFix amt="50000"/>
                  </a:blip>
                  <a:stretch>
                    <a:fillRect/>
                  </a:stretch>
                </a:blipFill>
                <a:effectLst>
                  <a:prstShdw prst="shdw12" dir="16200000">
                    <a:srgbClr val="9999FF">
                      <a:alpha val="50000"/>
                    </a:srgbClr>
                  </a:prstShdw>
                </a:effectLst>
                <a:latin typeface="华文新魏" charset="0"/>
                <a:ea typeface="华文新魏" charset="0"/>
              </a:rPr>
              <a:t>小数乘整数</a:t>
            </a:r>
            <a:endParaRPr lang="zh-CN" altLang="en-US" sz="3600" b="1"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blipFill rotWithShape="1">
                <a:blip r:embed="rId1">
                  <a:alphaModFix amt="50000"/>
                </a:blip>
                <a:stretch>
                  <a:fillRect/>
                </a:stretch>
              </a:blipFill>
              <a:effectLst>
                <a:prstShdw prst="shdw12" dir="16200000">
                  <a:srgbClr val="9999FF">
                    <a:alpha val="50000"/>
                  </a:srgbClr>
                </a:prst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3075" name="图片 534573" descr="4B2575764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5238750"/>
            <a:ext cx="6408738" cy="135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534574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268413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图片 534575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5688" y="2924175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534576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1773238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图片 534577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175" y="1773238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534578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425" y="2420938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图片 534579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463" y="2060575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2" name="图片 534580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188" y="2349500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3" name="图片 534581" descr="4B3986258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850" y="2420938"/>
            <a:ext cx="247650" cy="257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8100" name="图片 5580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20150" cy="597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1" name="图片 5581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620713"/>
            <a:ext cx="8678862" cy="4014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2" name="图片 558101" descr="sh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2997200"/>
            <a:ext cx="1203325" cy="2881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3" name="图片 558102"/>
          <p:cNvPicPr>
            <a:picLocks noChangeAspect="1"/>
          </p:cNvPicPr>
          <p:nvPr/>
        </p:nvPicPr>
        <p:blipFill>
          <a:blip r:embed="rId4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9845" y="1833563"/>
            <a:ext cx="5148263" cy="476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1" name="文本框 558110"/>
          <p:cNvSpPr txBox="1"/>
          <p:nvPr/>
        </p:nvSpPr>
        <p:spPr>
          <a:xfrm>
            <a:off x="6537802" y="5805488"/>
            <a:ext cx="2572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2.35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8112" name="文本框 558111"/>
          <p:cNvSpPr txBox="1"/>
          <p:nvPr/>
        </p:nvSpPr>
        <p:spPr>
          <a:xfrm>
            <a:off x="4289901" y="5805488"/>
            <a:ext cx="2318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0.8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558113" name="图片 558112" descr="图片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4437063"/>
            <a:ext cx="1031875" cy="207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4" name="云形标注 558113"/>
          <p:cNvSpPr/>
          <p:nvPr/>
        </p:nvSpPr>
        <p:spPr>
          <a:xfrm>
            <a:off x="824230" y="1833880"/>
            <a:ext cx="3671570" cy="187325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algn="ctr"/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买</a:t>
            </a: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千克苹果要多少钱？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580637" descr="200605031705459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4248150" cy="592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矩形 580609"/>
          <p:cNvSpPr/>
          <p:nvPr/>
        </p:nvSpPr>
        <p:spPr>
          <a:xfrm>
            <a:off x="61278" y="620713"/>
            <a:ext cx="8820150" cy="5903912"/>
          </a:xfrm>
          <a:prstGeom prst="rect">
            <a:avLst/>
          </a:prstGeom>
          <a:solidFill>
            <a:srgbClr val="FFCC99">
              <a:alpha val="73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文本框 580617"/>
          <p:cNvSpPr txBox="1"/>
          <p:nvPr/>
        </p:nvSpPr>
        <p:spPr>
          <a:xfrm>
            <a:off x="3132138" y="1125538"/>
            <a:ext cx="338455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2.35×3=  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8" name="图片 580619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图片 580620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2" name="组合 191"/>
          <p:cNvGrpSpPr/>
          <p:nvPr/>
        </p:nvGrpSpPr>
        <p:grpSpPr>
          <a:xfrm>
            <a:off x="3465195" y="2132330"/>
            <a:ext cx="2488565" cy="1206500"/>
            <a:chOff x="5457" y="3358"/>
            <a:chExt cx="3919" cy="1900"/>
          </a:xfrm>
        </p:grpSpPr>
        <p:sp>
          <p:nvSpPr>
            <p:cNvPr id="15" name="矩形 14"/>
            <p:cNvSpPr/>
            <p:nvPr/>
          </p:nvSpPr>
          <p:spPr>
            <a:xfrm>
              <a:off x="5457" y="33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657" y="35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 rot="0">
              <a:off x="7630" y="3501"/>
              <a:ext cx="1747" cy="1746"/>
              <a:chOff x="3899" y="3158"/>
              <a:chExt cx="5151" cy="5149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444" y="3158"/>
                <a:ext cx="513" cy="2575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grpSp>
            <p:nvGrpSpPr>
              <p:cNvPr id="19" name="Group 3"/>
              <p:cNvGrpSpPr/>
              <p:nvPr/>
            </p:nvGrpSpPr>
            <p:grpSpPr>
              <a:xfrm>
                <a:off x="3899" y="3158"/>
                <a:ext cx="5151" cy="5149"/>
                <a:chOff x="-2" y="0"/>
                <a:chExt cx="3602" cy="3600"/>
              </a:xfrm>
            </p:grpSpPr>
            <p:grpSp>
              <p:nvGrpSpPr>
                <p:cNvPr id="20" name="Group 4"/>
                <p:cNvGrpSpPr/>
                <p:nvPr/>
              </p:nvGrpSpPr>
              <p:grpSpPr>
                <a:xfrm>
                  <a:off x="0" y="0"/>
                  <a:ext cx="3600" cy="3600"/>
                  <a:chOff x="0" y="0"/>
                  <a:chExt cx="1440" cy="1440"/>
                </a:xfrm>
              </p:grpSpPr>
              <p:sp>
                <p:nvSpPr>
                  <p:cNvPr id="21" name="Rectangle 5"/>
                  <p:cNvSpPr/>
                  <p:nvPr/>
                </p:nvSpPr>
                <p:spPr>
                  <a:xfrm>
                    <a:off x="0" y="0"/>
                    <a:ext cx="1440" cy="144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2" name="Line 6"/>
                  <p:cNvSpPr/>
                  <p:nvPr/>
                </p:nvSpPr>
                <p:spPr>
                  <a:xfrm>
                    <a:off x="0" y="720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3" name="Line 7"/>
                  <p:cNvSpPr/>
                  <p:nvPr/>
                </p:nvSpPr>
                <p:spPr>
                  <a:xfrm>
                    <a:off x="0" y="14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" name="Line 8"/>
                  <p:cNvSpPr/>
                  <p:nvPr/>
                </p:nvSpPr>
                <p:spPr>
                  <a:xfrm>
                    <a:off x="0" y="28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" name="Line 9"/>
                  <p:cNvSpPr/>
                  <p:nvPr/>
                </p:nvSpPr>
                <p:spPr>
                  <a:xfrm>
                    <a:off x="0" y="43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" name="Line 10"/>
                  <p:cNvSpPr/>
                  <p:nvPr/>
                </p:nvSpPr>
                <p:spPr>
                  <a:xfrm>
                    <a:off x="0" y="57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7" name="Line 11"/>
                  <p:cNvSpPr/>
                  <p:nvPr/>
                </p:nvSpPr>
                <p:spPr>
                  <a:xfrm>
                    <a:off x="0" y="86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8" name="Line 12"/>
                  <p:cNvSpPr/>
                  <p:nvPr/>
                </p:nvSpPr>
                <p:spPr>
                  <a:xfrm>
                    <a:off x="0" y="100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" name="Line 13"/>
                  <p:cNvSpPr/>
                  <p:nvPr/>
                </p:nvSpPr>
                <p:spPr>
                  <a:xfrm>
                    <a:off x="0" y="115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0" name="Line 14"/>
                  <p:cNvSpPr/>
                  <p:nvPr/>
                </p:nvSpPr>
                <p:spPr>
                  <a:xfrm>
                    <a:off x="0" y="129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1" name="Line 15"/>
                  <p:cNvSpPr/>
                  <p:nvPr/>
                </p:nvSpPr>
                <p:spPr>
                  <a:xfrm>
                    <a:off x="14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2" name="Line 16"/>
                  <p:cNvSpPr/>
                  <p:nvPr/>
                </p:nvSpPr>
                <p:spPr>
                  <a:xfrm>
                    <a:off x="28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" name="Line 17"/>
                  <p:cNvSpPr/>
                  <p:nvPr/>
                </p:nvSpPr>
                <p:spPr>
                  <a:xfrm>
                    <a:off x="43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4" name="Line 18"/>
                  <p:cNvSpPr/>
                  <p:nvPr/>
                </p:nvSpPr>
                <p:spPr>
                  <a:xfrm>
                    <a:off x="57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" name="Line 19"/>
                  <p:cNvSpPr/>
                  <p:nvPr/>
                </p:nvSpPr>
                <p:spPr>
                  <a:xfrm>
                    <a:off x="72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6" name="Line 20"/>
                  <p:cNvSpPr/>
                  <p:nvPr/>
                </p:nvSpPr>
                <p:spPr>
                  <a:xfrm>
                    <a:off x="86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7" name="Line 21"/>
                  <p:cNvSpPr/>
                  <p:nvPr/>
                </p:nvSpPr>
                <p:spPr>
                  <a:xfrm>
                    <a:off x="100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8" name="Line 22"/>
                  <p:cNvSpPr/>
                  <p:nvPr/>
                </p:nvSpPr>
                <p:spPr>
                  <a:xfrm>
                    <a:off x="115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9" name="Line 23"/>
                  <p:cNvSpPr/>
                  <p:nvPr/>
                </p:nvSpPr>
                <p:spPr>
                  <a:xfrm>
                    <a:off x="129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40" name="Group 25"/>
                <p:cNvGrpSpPr/>
                <p:nvPr/>
              </p:nvGrpSpPr>
              <p:grpSpPr>
                <a:xfrm rot="0">
                  <a:off x="-2" y="0"/>
                  <a:ext cx="1388" cy="3600"/>
                  <a:chOff x="-999" y="0"/>
                  <a:chExt cx="555" cy="1440"/>
                </a:xfrm>
              </p:grpSpPr>
              <p:sp>
                <p:nvSpPr>
                  <p:cNvPr id="41" name="Rectangle 26"/>
                  <p:cNvSpPr/>
                  <p:nvPr/>
                </p:nvSpPr>
                <p:spPr>
                  <a:xfrm>
                    <a:off x="-999" y="0"/>
                    <a:ext cx="432" cy="1440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" name="Line 27"/>
                  <p:cNvSpPr/>
                  <p:nvPr/>
                </p:nvSpPr>
                <p:spPr>
                  <a:xfrm>
                    <a:off x="-999" y="720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3" name="Line 28"/>
                  <p:cNvSpPr/>
                  <p:nvPr/>
                </p:nvSpPr>
                <p:spPr>
                  <a:xfrm>
                    <a:off x="-999" y="144"/>
                    <a:ext cx="555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4" name="Line 29"/>
                  <p:cNvSpPr/>
                  <p:nvPr/>
                </p:nvSpPr>
                <p:spPr>
                  <a:xfrm>
                    <a:off x="-998" y="288"/>
                    <a:ext cx="549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5" name="Line 30"/>
                  <p:cNvSpPr/>
                  <p:nvPr/>
                </p:nvSpPr>
                <p:spPr>
                  <a:xfrm>
                    <a:off x="-999" y="42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6" name="Line 31"/>
                  <p:cNvSpPr/>
                  <p:nvPr/>
                </p:nvSpPr>
                <p:spPr>
                  <a:xfrm>
                    <a:off x="-999" y="57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7" name="Line 32"/>
                  <p:cNvSpPr/>
                  <p:nvPr/>
                </p:nvSpPr>
                <p:spPr>
                  <a:xfrm>
                    <a:off x="-999" y="864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8" name="Line 33"/>
                  <p:cNvSpPr/>
                  <p:nvPr/>
                </p:nvSpPr>
                <p:spPr>
                  <a:xfrm>
                    <a:off x="-999" y="100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49" name="Line 34"/>
                  <p:cNvSpPr/>
                  <p:nvPr/>
                </p:nvSpPr>
                <p:spPr>
                  <a:xfrm>
                    <a:off x="-999" y="1152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50" name="Line 35"/>
                  <p:cNvSpPr/>
                  <p:nvPr/>
                </p:nvSpPr>
                <p:spPr>
                  <a:xfrm>
                    <a:off x="-999" y="129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51" name="Line 36"/>
                  <p:cNvSpPr/>
                  <p:nvPr/>
                </p:nvSpPr>
                <p:spPr>
                  <a:xfrm>
                    <a:off x="-85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52" name="Line 37"/>
                  <p:cNvSpPr/>
                  <p:nvPr/>
                </p:nvSpPr>
                <p:spPr>
                  <a:xfrm>
                    <a:off x="-71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  <p:grpSp>
        <p:nvGrpSpPr>
          <p:cNvPr id="154" name="组合 153"/>
          <p:cNvGrpSpPr/>
          <p:nvPr/>
        </p:nvGrpSpPr>
        <p:grpSpPr>
          <a:xfrm>
            <a:off x="995680" y="3405505"/>
            <a:ext cx="1842770" cy="725805"/>
            <a:chOff x="1568" y="5363"/>
            <a:chExt cx="2902" cy="1143"/>
          </a:xfrm>
        </p:grpSpPr>
        <p:sp>
          <p:nvSpPr>
            <p:cNvPr id="92" name="左大括号 91"/>
            <p:cNvSpPr/>
            <p:nvPr/>
          </p:nvSpPr>
          <p:spPr>
            <a:xfrm rot="16200000">
              <a:off x="2560" y="4682"/>
              <a:ext cx="567" cy="1928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568" y="5930"/>
              <a:ext cx="2902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800">
                  <a:solidFill>
                    <a:srgbClr val="0000FF"/>
                  </a:solidFill>
                </a:rPr>
                <a:t>235</a:t>
              </a:r>
              <a:r>
                <a:rPr lang="zh-CN" altLang="en-US" sz="1800">
                  <a:solidFill>
                    <a:srgbClr val="0000FF"/>
                  </a:solidFill>
                </a:rPr>
                <a:t>个百分之一</a:t>
              </a:r>
              <a:endParaRPr lang="zh-CN" altLang="en-US" sz="1800">
                <a:solidFill>
                  <a:srgbClr val="0000FF"/>
                </a:solidFill>
              </a:endParaRPr>
            </a:p>
          </p:txBody>
        </p:sp>
      </p:grpSp>
      <p:sp>
        <p:nvSpPr>
          <p:cNvPr id="140" name="矩形 139"/>
          <p:cNvSpPr/>
          <p:nvPr/>
        </p:nvSpPr>
        <p:spPr>
          <a:xfrm>
            <a:off x="4067810" y="4724400"/>
            <a:ext cx="1109980" cy="1109980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43" name="组合 142"/>
          <p:cNvGrpSpPr/>
          <p:nvPr/>
        </p:nvGrpSpPr>
        <p:grpSpPr>
          <a:xfrm>
            <a:off x="520700" y="2131695"/>
            <a:ext cx="1206500" cy="1206500"/>
            <a:chOff x="867" y="3301"/>
            <a:chExt cx="1900" cy="1900"/>
          </a:xfrm>
        </p:grpSpPr>
        <p:sp>
          <p:nvSpPr>
            <p:cNvPr id="3" name="矩形 2"/>
            <p:cNvSpPr/>
            <p:nvPr/>
          </p:nvSpPr>
          <p:spPr>
            <a:xfrm>
              <a:off x="867" y="33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67" y="35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3465195" y="2146935"/>
            <a:ext cx="1206500" cy="1206500"/>
            <a:chOff x="867" y="3301"/>
            <a:chExt cx="1900" cy="1900"/>
          </a:xfrm>
        </p:grpSpPr>
        <p:sp>
          <p:nvSpPr>
            <p:cNvPr id="148" name="矩形 147"/>
            <p:cNvSpPr/>
            <p:nvPr/>
          </p:nvSpPr>
          <p:spPr>
            <a:xfrm>
              <a:off x="867" y="33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1067" y="35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385560" y="2150110"/>
            <a:ext cx="1206500" cy="1206500"/>
            <a:chOff x="867" y="3301"/>
            <a:chExt cx="1900" cy="1900"/>
          </a:xfrm>
        </p:grpSpPr>
        <p:sp>
          <p:nvSpPr>
            <p:cNvPr id="151" name="矩形 150"/>
            <p:cNvSpPr/>
            <p:nvPr/>
          </p:nvSpPr>
          <p:spPr>
            <a:xfrm>
              <a:off x="867" y="33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1067" y="3501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516255" y="2132330"/>
            <a:ext cx="2488565" cy="1206500"/>
            <a:chOff x="5457" y="3358"/>
            <a:chExt cx="3919" cy="1900"/>
          </a:xfrm>
        </p:grpSpPr>
        <p:sp>
          <p:nvSpPr>
            <p:cNvPr id="194" name="矩形 193"/>
            <p:cNvSpPr/>
            <p:nvPr/>
          </p:nvSpPr>
          <p:spPr>
            <a:xfrm>
              <a:off x="5457" y="33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5657" y="35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96" name="组合 195"/>
            <p:cNvGrpSpPr/>
            <p:nvPr/>
          </p:nvGrpSpPr>
          <p:grpSpPr>
            <a:xfrm rot="0">
              <a:off x="7630" y="3501"/>
              <a:ext cx="1747" cy="1746"/>
              <a:chOff x="3899" y="3158"/>
              <a:chExt cx="5151" cy="5149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5444" y="3158"/>
                <a:ext cx="513" cy="2575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grpSp>
            <p:nvGrpSpPr>
              <p:cNvPr id="198" name="Group 3"/>
              <p:cNvGrpSpPr/>
              <p:nvPr/>
            </p:nvGrpSpPr>
            <p:grpSpPr>
              <a:xfrm>
                <a:off x="3899" y="3158"/>
                <a:ext cx="5151" cy="5149"/>
                <a:chOff x="-2" y="0"/>
                <a:chExt cx="3602" cy="3600"/>
              </a:xfrm>
            </p:grpSpPr>
            <p:grpSp>
              <p:nvGrpSpPr>
                <p:cNvPr id="199" name="Group 4"/>
                <p:cNvGrpSpPr/>
                <p:nvPr/>
              </p:nvGrpSpPr>
              <p:grpSpPr>
                <a:xfrm>
                  <a:off x="0" y="0"/>
                  <a:ext cx="3600" cy="3600"/>
                  <a:chOff x="0" y="0"/>
                  <a:chExt cx="1440" cy="1440"/>
                </a:xfrm>
              </p:grpSpPr>
              <p:sp>
                <p:nvSpPr>
                  <p:cNvPr id="200" name="Rectangle 5"/>
                  <p:cNvSpPr/>
                  <p:nvPr/>
                </p:nvSpPr>
                <p:spPr>
                  <a:xfrm>
                    <a:off x="0" y="0"/>
                    <a:ext cx="1440" cy="144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01" name="Line 6"/>
                  <p:cNvSpPr/>
                  <p:nvPr/>
                </p:nvSpPr>
                <p:spPr>
                  <a:xfrm>
                    <a:off x="0" y="720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2" name="Line 7"/>
                  <p:cNvSpPr/>
                  <p:nvPr/>
                </p:nvSpPr>
                <p:spPr>
                  <a:xfrm>
                    <a:off x="0" y="14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3" name="Line 8"/>
                  <p:cNvSpPr/>
                  <p:nvPr/>
                </p:nvSpPr>
                <p:spPr>
                  <a:xfrm>
                    <a:off x="0" y="28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4" name="Line 9"/>
                  <p:cNvSpPr/>
                  <p:nvPr/>
                </p:nvSpPr>
                <p:spPr>
                  <a:xfrm>
                    <a:off x="0" y="43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5" name="Line 10"/>
                  <p:cNvSpPr/>
                  <p:nvPr/>
                </p:nvSpPr>
                <p:spPr>
                  <a:xfrm>
                    <a:off x="0" y="57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6" name="Line 11"/>
                  <p:cNvSpPr/>
                  <p:nvPr/>
                </p:nvSpPr>
                <p:spPr>
                  <a:xfrm>
                    <a:off x="0" y="86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7" name="Line 12"/>
                  <p:cNvSpPr/>
                  <p:nvPr/>
                </p:nvSpPr>
                <p:spPr>
                  <a:xfrm>
                    <a:off x="0" y="100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8" name="Line 13"/>
                  <p:cNvSpPr/>
                  <p:nvPr/>
                </p:nvSpPr>
                <p:spPr>
                  <a:xfrm>
                    <a:off x="0" y="115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9" name="Line 14"/>
                  <p:cNvSpPr/>
                  <p:nvPr/>
                </p:nvSpPr>
                <p:spPr>
                  <a:xfrm>
                    <a:off x="0" y="129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0" name="Line 15"/>
                  <p:cNvSpPr/>
                  <p:nvPr/>
                </p:nvSpPr>
                <p:spPr>
                  <a:xfrm>
                    <a:off x="14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1" name="Line 16"/>
                  <p:cNvSpPr/>
                  <p:nvPr/>
                </p:nvSpPr>
                <p:spPr>
                  <a:xfrm>
                    <a:off x="28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2" name="Line 17"/>
                  <p:cNvSpPr/>
                  <p:nvPr/>
                </p:nvSpPr>
                <p:spPr>
                  <a:xfrm>
                    <a:off x="43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3" name="Line 18"/>
                  <p:cNvSpPr/>
                  <p:nvPr/>
                </p:nvSpPr>
                <p:spPr>
                  <a:xfrm>
                    <a:off x="57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4" name="Line 19"/>
                  <p:cNvSpPr/>
                  <p:nvPr/>
                </p:nvSpPr>
                <p:spPr>
                  <a:xfrm>
                    <a:off x="72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5" name="Line 20"/>
                  <p:cNvSpPr/>
                  <p:nvPr/>
                </p:nvSpPr>
                <p:spPr>
                  <a:xfrm>
                    <a:off x="86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6" name="Line 21"/>
                  <p:cNvSpPr/>
                  <p:nvPr/>
                </p:nvSpPr>
                <p:spPr>
                  <a:xfrm>
                    <a:off x="100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7" name="Line 22"/>
                  <p:cNvSpPr/>
                  <p:nvPr/>
                </p:nvSpPr>
                <p:spPr>
                  <a:xfrm>
                    <a:off x="115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18" name="Line 23"/>
                  <p:cNvSpPr/>
                  <p:nvPr/>
                </p:nvSpPr>
                <p:spPr>
                  <a:xfrm>
                    <a:off x="129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219" name="Group 25"/>
                <p:cNvGrpSpPr/>
                <p:nvPr/>
              </p:nvGrpSpPr>
              <p:grpSpPr>
                <a:xfrm rot="0">
                  <a:off x="-2" y="0"/>
                  <a:ext cx="1388" cy="3600"/>
                  <a:chOff x="-999" y="0"/>
                  <a:chExt cx="555" cy="1440"/>
                </a:xfrm>
              </p:grpSpPr>
              <p:sp>
                <p:nvSpPr>
                  <p:cNvPr id="220" name="Rectangle 26"/>
                  <p:cNvSpPr/>
                  <p:nvPr/>
                </p:nvSpPr>
                <p:spPr>
                  <a:xfrm>
                    <a:off x="-999" y="0"/>
                    <a:ext cx="432" cy="1440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21" name="Line 27"/>
                  <p:cNvSpPr/>
                  <p:nvPr/>
                </p:nvSpPr>
                <p:spPr>
                  <a:xfrm>
                    <a:off x="-999" y="720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2" name="Line 28"/>
                  <p:cNvSpPr/>
                  <p:nvPr/>
                </p:nvSpPr>
                <p:spPr>
                  <a:xfrm>
                    <a:off x="-999" y="144"/>
                    <a:ext cx="555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3" name="Line 29"/>
                  <p:cNvSpPr/>
                  <p:nvPr/>
                </p:nvSpPr>
                <p:spPr>
                  <a:xfrm>
                    <a:off x="-998" y="288"/>
                    <a:ext cx="549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4" name="Line 30"/>
                  <p:cNvSpPr/>
                  <p:nvPr/>
                </p:nvSpPr>
                <p:spPr>
                  <a:xfrm>
                    <a:off x="-999" y="42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5" name="Line 31"/>
                  <p:cNvSpPr/>
                  <p:nvPr/>
                </p:nvSpPr>
                <p:spPr>
                  <a:xfrm>
                    <a:off x="-999" y="57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6" name="Line 32"/>
                  <p:cNvSpPr/>
                  <p:nvPr/>
                </p:nvSpPr>
                <p:spPr>
                  <a:xfrm>
                    <a:off x="-999" y="864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7" name="Line 33"/>
                  <p:cNvSpPr/>
                  <p:nvPr/>
                </p:nvSpPr>
                <p:spPr>
                  <a:xfrm>
                    <a:off x="-999" y="100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8" name="Line 34"/>
                  <p:cNvSpPr/>
                  <p:nvPr/>
                </p:nvSpPr>
                <p:spPr>
                  <a:xfrm>
                    <a:off x="-999" y="1152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29" name="Line 35"/>
                  <p:cNvSpPr/>
                  <p:nvPr/>
                </p:nvSpPr>
                <p:spPr>
                  <a:xfrm>
                    <a:off x="-999" y="129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30" name="Line 36"/>
                  <p:cNvSpPr/>
                  <p:nvPr/>
                </p:nvSpPr>
                <p:spPr>
                  <a:xfrm>
                    <a:off x="-85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31" name="Line 37"/>
                  <p:cNvSpPr/>
                  <p:nvPr/>
                </p:nvSpPr>
                <p:spPr>
                  <a:xfrm>
                    <a:off x="-71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  <p:grpSp>
        <p:nvGrpSpPr>
          <p:cNvPr id="232" name="组合 231"/>
          <p:cNvGrpSpPr/>
          <p:nvPr/>
        </p:nvGrpSpPr>
        <p:grpSpPr>
          <a:xfrm>
            <a:off x="6392545" y="2154555"/>
            <a:ext cx="2488565" cy="1206500"/>
            <a:chOff x="5457" y="3358"/>
            <a:chExt cx="3919" cy="1900"/>
          </a:xfrm>
        </p:grpSpPr>
        <p:sp>
          <p:nvSpPr>
            <p:cNvPr id="233" name="矩形 232"/>
            <p:cNvSpPr/>
            <p:nvPr/>
          </p:nvSpPr>
          <p:spPr>
            <a:xfrm>
              <a:off x="5457" y="33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>
              <a:off x="5657" y="3558"/>
              <a:ext cx="1701" cy="1701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235" name="组合 234"/>
            <p:cNvGrpSpPr/>
            <p:nvPr/>
          </p:nvGrpSpPr>
          <p:grpSpPr>
            <a:xfrm rot="0">
              <a:off x="7630" y="3501"/>
              <a:ext cx="1747" cy="1746"/>
              <a:chOff x="3899" y="3158"/>
              <a:chExt cx="5151" cy="5149"/>
            </a:xfrm>
          </p:grpSpPr>
          <p:sp>
            <p:nvSpPr>
              <p:cNvPr id="236" name="矩形 235"/>
              <p:cNvSpPr/>
              <p:nvPr/>
            </p:nvSpPr>
            <p:spPr>
              <a:xfrm>
                <a:off x="5444" y="3158"/>
                <a:ext cx="513" cy="2575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grpSp>
            <p:nvGrpSpPr>
              <p:cNvPr id="237" name="Group 3"/>
              <p:cNvGrpSpPr/>
              <p:nvPr/>
            </p:nvGrpSpPr>
            <p:grpSpPr>
              <a:xfrm>
                <a:off x="3899" y="3158"/>
                <a:ext cx="5151" cy="5149"/>
                <a:chOff x="-2" y="0"/>
                <a:chExt cx="3602" cy="3600"/>
              </a:xfrm>
            </p:grpSpPr>
            <p:grpSp>
              <p:nvGrpSpPr>
                <p:cNvPr id="238" name="Group 4"/>
                <p:cNvGrpSpPr/>
                <p:nvPr/>
              </p:nvGrpSpPr>
              <p:grpSpPr>
                <a:xfrm>
                  <a:off x="0" y="0"/>
                  <a:ext cx="3600" cy="3600"/>
                  <a:chOff x="0" y="0"/>
                  <a:chExt cx="1440" cy="1440"/>
                </a:xfrm>
              </p:grpSpPr>
              <p:sp>
                <p:nvSpPr>
                  <p:cNvPr id="239" name="Rectangle 5"/>
                  <p:cNvSpPr/>
                  <p:nvPr/>
                </p:nvSpPr>
                <p:spPr>
                  <a:xfrm>
                    <a:off x="0" y="0"/>
                    <a:ext cx="1440" cy="1440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40" name="Line 6"/>
                  <p:cNvSpPr/>
                  <p:nvPr/>
                </p:nvSpPr>
                <p:spPr>
                  <a:xfrm>
                    <a:off x="0" y="720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1" name="Line 7"/>
                  <p:cNvSpPr/>
                  <p:nvPr/>
                </p:nvSpPr>
                <p:spPr>
                  <a:xfrm>
                    <a:off x="0" y="14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2" name="Line 8"/>
                  <p:cNvSpPr/>
                  <p:nvPr/>
                </p:nvSpPr>
                <p:spPr>
                  <a:xfrm>
                    <a:off x="0" y="28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3" name="Line 9"/>
                  <p:cNvSpPr/>
                  <p:nvPr/>
                </p:nvSpPr>
                <p:spPr>
                  <a:xfrm>
                    <a:off x="0" y="43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4" name="Line 10"/>
                  <p:cNvSpPr/>
                  <p:nvPr/>
                </p:nvSpPr>
                <p:spPr>
                  <a:xfrm>
                    <a:off x="0" y="57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5" name="Line 11"/>
                  <p:cNvSpPr/>
                  <p:nvPr/>
                </p:nvSpPr>
                <p:spPr>
                  <a:xfrm>
                    <a:off x="0" y="864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6" name="Line 12"/>
                  <p:cNvSpPr/>
                  <p:nvPr/>
                </p:nvSpPr>
                <p:spPr>
                  <a:xfrm>
                    <a:off x="0" y="1008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7" name="Line 13"/>
                  <p:cNvSpPr/>
                  <p:nvPr/>
                </p:nvSpPr>
                <p:spPr>
                  <a:xfrm>
                    <a:off x="0" y="1152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8" name="Line 14"/>
                  <p:cNvSpPr/>
                  <p:nvPr/>
                </p:nvSpPr>
                <p:spPr>
                  <a:xfrm>
                    <a:off x="0" y="1296"/>
                    <a:ext cx="1440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49" name="Line 15"/>
                  <p:cNvSpPr/>
                  <p:nvPr/>
                </p:nvSpPr>
                <p:spPr>
                  <a:xfrm>
                    <a:off x="14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0" name="Line 16"/>
                  <p:cNvSpPr/>
                  <p:nvPr/>
                </p:nvSpPr>
                <p:spPr>
                  <a:xfrm>
                    <a:off x="28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1" name="Line 17"/>
                  <p:cNvSpPr/>
                  <p:nvPr/>
                </p:nvSpPr>
                <p:spPr>
                  <a:xfrm>
                    <a:off x="43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2" name="Line 18"/>
                  <p:cNvSpPr/>
                  <p:nvPr/>
                </p:nvSpPr>
                <p:spPr>
                  <a:xfrm>
                    <a:off x="57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3" name="Line 19"/>
                  <p:cNvSpPr/>
                  <p:nvPr/>
                </p:nvSpPr>
                <p:spPr>
                  <a:xfrm>
                    <a:off x="72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4" name="Line 20"/>
                  <p:cNvSpPr/>
                  <p:nvPr/>
                </p:nvSpPr>
                <p:spPr>
                  <a:xfrm>
                    <a:off x="86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5" name="Line 21"/>
                  <p:cNvSpPr/>
                  <p:nvPr/>
                </p:nvSpPr>
                <p:spPr>
                  <a:xfrm>
                    <a:off x="1008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6" name="Line 22"/>
                  <p:cNvSpPr/>
                  <p:nvPr/>
                </p:nvSpPr>
                <p:spPr>
                  <a:xfrm>
                    <a:off x="1152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57" name="Line 23"/>
                  <p:cNvSpPr/>
                  <p:nvPr/>
                </p:nvSpPr>
                <p:spPr>
                  <a:xfrm>
                    <a:off x="1296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258" name="Group 25"/>
                <p:cNvGrpSpPr/>
                <p:nvPr/>
              </p:nvGrpSpPr>
              <p:grpSpPr>
                <a:xfrm rot="0">
                  <a:off x="-2" y="0"/>
                  <a:ext cx="1388" cy="3600"/>
                  <a:chOff x="-999" y="0"/>
                  <a:chExt cx="555" cy="1440"/>
                </a:xfrm>
              </p:grpSpPr>
              <p:sp>
                <p:nvSpPr>
                  <p:cNvPr id="259" name="Rectangle 26"/>
                  <p:cNvSpPr/>
                  <p:nvPr/>
                </p:nvSpPr>
                <p:spPr>
                  <a:xfrm>
                    <a:off x="-999" y="0"/>
                    <a:ext cx="432" cy="1440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lvl="0" indent="0"/>
                    <a:endPara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260" name="Line 27"/>
                  <p:cNvSpPr/>
                  <p:nvPr/>
                </p:nvSpPr>
                <p:spPr>
                  <a:xfrm>
                    <a:off x="-999" y="720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1" name="Line 28"/>
                  <p:cNvSpPr/>
                  <p:nvPr/>
                </p:nvSpPr>
                <p:spPr>
                  <a:xfrm>
                    <a:off x="-999" y="144"/>
                    <a:ext cx="555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2" name="Line 29"/>
                  <p:cNvSpPr/>
                  <p:nvPr/>
                </p:nvSpPr>
                <p:spPr>
                  <a:xfrm>
                    <a:off x="-998" y="288"/>
                    <a:ext cx="549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3" name="Line 30"/>
                  <p:cNvSpPr/>
                  <p:nvPr/>
                </p:nvSpPr>
                <p:spPr>
                  <a:xfrm>
                    <a:off x="-999" y="42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4" name="Line 31"/>
                  <p:cNvSpPr/>
                  <p:nvPr/>
                </p:nvSpPr>
                <p:spPr>
                  <a:xfrm>
                    <a:off x="-999" y="57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5" name="Line 32"/>
                  <p:cNvSpPr/>
                  <p:nvPr/>
                </p:nvSpPr>
                <p:spPr>
                  <a:xfrm>
                    <a:off x="-999" y="864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6" name="Line 33"/>
                  <p:cNvSpPr/>
                  <p:nvPr/>
                </p:nvSpPr>
                <p:spPr>
                  <a:xfrm>
                    <a:off x="-999" y="1008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7" name="Line 34"/>
                  <p:cNvSpPr/>
                  <p:nvPr/>
                </p:nvSpPr>
                <p:spPr>
                  <a:xfrm>
                    <a:off x="-999" y="1152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8" name="Line 35"/>
                  <p:cNvSpPr/>
                  <p:nvPr/>
                </p:nvSpPr>
                <p:spPr>
                  <a:xfrm>
                    <a:off x="-999" y="1296"/>
                    <a:ext cx="432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69" name="Line 36"/>
                  <p:cNvSpPr/>
                  <p:nvPr/>
                </p:nvSpPr>
                <p:spPr>
                  <a:xfrm>
                    <a:off x="-854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70" name="Line 37"/>
                  <p:cNvSpPr/>
                  <p:nvPr/>
                </p:nvSpPr>
                <p:spPr>
                  <a:xfrm>
                    <a:off x="-710" y="0"/>
                    <a:ext cx="0" cy="144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  <p:grpSp>
        <p:nvGrpSpPr>
          <p:cNvPr id="274" name="组合 273"/>
          <p:cNvGrpSpPr/>
          <p:nvPr/>
        </p:nvGrpSpPr>
        <p:grpSpPr>
          <a:xfrm rot="0">
            <a:off x="1896110" y="2223135"/>
            <a:ext cx="1109345" cy="1108710"/>
            <a:chOff x="3899" y="3158"/>
            <a:chExt cx="5151" cy="5149"/>
          </a:xfrm>
        </p:grpSpPr>
        <p:sp>
          <p:nvSpPr>
            <p:cNvPr id="275" name="矩形 274"/>
            <p:cNvSpPr/>
            <p:nvPr/>
          </p:nvSpPr>
          <p:spPr>
            <a:xfrm>
              <a:off x="5444" y="3158"/>
              <a:ext cx="513" cy="2575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276" name="Group 3"/>
            <p:cNvGrpSpPr/>
            <p:nvPr/>
          </p:nvGrpSpPr>
          <p:grpSpPr>
            <a:xfrm>
              <a:off x="3899" y="3158"/>
              <a:ext cx="5151" cy="5149"/>
              <a:chOff x="-2" y="0"/>
              <a:chExt cx="3602" cy="3600"/>
            </a:xfrm>
          </p:grpSpPr>
          <p:grpSp>
            <p:nvGrpSpPr>
              <p:cNvPr id="277" name="Group 4"/>
              <p:cNvGrpSpPr/>
              <p:nvPr/>
            </p:nvGrpSpPr>
            <p:grpSpPr>
              <a:xfrm>
                <a:off x="0" y="0"/>
                <a:ext cx="3600" cy="3600"/>
                <a:chOff x="0" y="0"/>
                <a:chExt cx="1440" cy="1440"/>
              </a:xfrm>
            </p:grpSpPr>
            <p:sp>
              <p:nvSpPr>
                <p:cNvPr id="278" name="Rectangle 5"/>
                <p:cNvSpPr/>
                <p:nvPr/>
              </p:nvSpPr>
              <p:spPr>
                <a:xfrm>
                  <a:off x="0" y="0"/>
                  <a:ext cx="1440" cy="144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indent="0"/>
                  <a:endPara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9" name="Line 6"/>
                <p:cNvSpPr/>
                <p:nvPr/>
              </p:nvSpPr>
              <p:spPr>
                <a:xfrm>
                  <a:off x="0" y="720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0" name="Line 7"/>
                <p:cNvSpPr/>
                <p:nvPr/>
              </p:nvSpPr>
              <p:spPr>
                <a:xfrm>
                  <a:off x="0" y="144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1" name="Line 8"/>
                <p:cNvSpPr/>
                <p:nvPr/>
              </p:nvSpPr>
              <p:spPr>
                <a:xfrm>
                  <a:off x="0" y="288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2" name="Line 9"/>
                <p:cNvSpPr/>
                <p:nvPr/>
              </p:nvSpPr>
              <p:spPr>
                <a:xfrm>
                  <a:off x="0" y="432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3" name="Line 10"/>
                <p:cNvSpPr/>
                <p:nvPr/>
              </p:nvSpPr>
              <p:spPr>
                <a:xfrm>
                  <a:off x="0" y="576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4" name="Line 11"/>
                <p:cNvSpPr/>
                <p:nvPr/>
              </p:nvSpPr>
              <p:spPr>
                <a:xfrm>
                  <a:off x="0" y="864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5" name="Line 12"/>
                <p:cNvSpPr/>
                <p:nvPr/>
              </p:nvSpPr>
              <p:spPr>
                <a:xfrm>
                  <a:off x="0" y="1008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6" name="Line 13"/>
                <p:cNvSpPr/>
                <p:nvPr/>
              </p:nvSpPr>
              <p:spPr>
                <a:xfrm>
                  <a:off x="0" y="1152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7" name="Line 14"/>
                <p:cNvSpPr/>
                <p:nvPr/>
              </p:nvSpPr>
              <p:spPr>
                <a:xfrm>
                  <a:off x="0" y="1296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8" name="Line 15"/>
                <p:cNvSpPr/>
                <p:nvPr/>
              </p:nvSpPr>
              <p:spPr>
                <a:xfrm>
                  <a:off x="144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89" name="Line 16"/>
                <p:cNvSpPr/>
                <p:nvPr/>
              </p:nvSpPr>
              <p:spPr>
                <a:xfrm>
                  <a:off x="288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0" name="Line 17"/>
                <p:cNvSpPr/>
                <p:nvPr/>
              </p:nvSpPr>
              <p:spPr>
                <a:xfrm>
                  <a:off x="432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1" name="Line 18"/>
                <p:cNvSpPr/>
                <p:nvPr/>
              </p:nvSpPr>
              <p:spPr>
                <a:xfrm>
                  <a:off x="576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2" name="Line 19"/>
                <p:cNvSpPr/>
                <p:nvPr/>
              </p:nvSpPr>
              <p:spPr>
                <a:xfrm>
                  <a:off x="720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3" name="Line 20"/>
                <p:cNvSpPr/>
                <p:nvPr/>
              </p:nvSpPr>
              <p:spPr>
                <a:xfrm>
                  <a:off x="864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4" name="Line 21"/>
                <p:cNvSpPr/>
                <p:nvPr/>
              </p:nvSpPr>
              <p:spPr>
                <a:xfrm>
                  <a:off x="1008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5" name="Line 22"/>
                <p:cNvSpPr/>
                <p:nvPr/>
              </p:nvSpPr>
              <p:spPr>
                <a:xfrm>
                  <a:off x="1152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96" name="Line 23"/>
                <p:cNvSpPr/>
                <p:nvPr/>
              </p:nvSpPr>
              <p:spPr>
                <a:xfrm>
                  <a:off x="1296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297" name="Group 25"/>
              <p:cNvGrpSpPr/>
              <p:nvPr/>
            </p:nvGrpSpPr>
            <p:grpSpPr>
              <a:xfrm rot="0">
                <a:off x="-2" y="0"/>
                <a:ext cx="1388" cy="3600"/>
                <a:chOff x="-999" y="0"/>
                <a:chExt cx="555" cy="1440"/>
              </a:xfrm>
            </p:grpSpPr>
            <p:sp>
              <p:nvSpPr>
                <p:cNvPr id="298" name="Rectangle 26"/>
                <p:cNvSpPr/>
                <p:nvPr/>
              </p:nvSpPr>
              <p:spPr>
                <a:xfrm>
                  <a:off x="-999" y="0"/>
                  <a:ext cx="432" cy="1440"/>
                </a:xfrm>
                <a:prstGeom prst="rect">
                  <a:avLst/>
                </a:prstGeom>
                <a:solidFill>
                  <a:srgbClr val="FF99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indent="0"/>
                  <a:endPara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99" name="Line 27"/>
                <p:cNvSpPr/>
                <p:nvPr/>
              </p:nvSpPr>
              <p:spPr>
                <a:xfrm>
                  <a:off x="-999" y="720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0" name="Line 28"/>
                <p:cNvSpPr/>
                <p:nvPr/>
              </p:nvSpPr>
              <p:spPr>
                <a:xfrm>
                  <a:off x="-999" y="144"/>
                  <a:ext cx="555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1" name="Line 29"/>
                <p:cNvSpPr/>
                <p:nvPr/>
              </p:nvSpPr>
              <p:spPr>
                <a:xfrm>
                  <a:off x="-998" y="288"/>
                  <a:ext cx="54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2" name="Line 30"/>
                <p:cNvSpPr/>
                <p:nvPr/>
              </p:nvSpPr>
              <p:spPr>
                <a:xfrm>
                  <a:off x="-999" y="428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3" name="Line 31"/>
                <p:cNvSpPr/>
                <p:nvPr/>
              </p:nvSpPr>
              <p:spPr>
                <a:xfrm>
                  <a:off x="-999" y="576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4" name="Line 32"/>
                <p:cNvSpPr/>
                <p:nvPr/>
              </p:nvSpPr>
              <p:spPr>
                <a:xfrm>
                  <a:off x="-999" y="864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5" name="Line 33"/>
                <p:cNvSpPr/>
                <p:nvPr/>
              </p:nvSpPr>
              <p:spPr>
                <a:xfrm>
                  <a:off x="-999" y="1008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6" name="Line 34"/>
                <p:cNvSpPr/>
                <p:nvPr/>
              </p:nvSpPr>
              <p:spPr>
                <a:xfrm>
                  <a:off x="-999" y="1152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" name="Line 35"/>
                <p:cNvSpPr/>
                <p:nvPr/>
              </p:nvSpPr>
              <p:spPr>
                <a:xfrm>
                  <a:off x="-999" y="1296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8" name="Line 36"/>
                <p:cNvSpPr/>
                <p:nvPr/>
              </p:nvSpPr>
              <p:spPr>
                <a:xfrm>
                  <a:off x="-854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9" name="Line 37"/>
                <p:cNvSpPr/>
                <p:nvPr/>
              </p:nvSpPr>
              <p:spPr>
                <a:xfrm>
                  <a:off x="-710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</p:grpSp>
      <p:grpSp>
        <p:nvGrpSpPr>
          <p:cNvPr id="310" name="组合 309"/>
          <p:cNvGrpSpPr/>
          <p:nvPr/>
        </p:nvGrpSpPr>
        <p:grpSpPr>
          <a:xfrm rot="0">
            <a:off x="5598160" y="4718685"/>
            <a:ext cx="1101090" cy="1101090"/>
            <a:chOff x="3899" y="3158"/>
            <a:chExt cx="5151" cy="5149"/>
          </a:xfrm>
        </p:grpSpPr>
        <p:sp>
          <p:nvSpPr>
            <p:cNvPr id="311" name="矩形 310"/>
            <p:cNvSpPr/>
            <p:nvPr/>
          </p:nvSpPr>
          <p:spPr>
            <a:xfrm>
              <a:off x="3929" y="3158"/>
              <a:ext cx="513" cy="2575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312" name="Group 3"/>
            <p:cNvGrpSpPr/>
            <p:nvPr/>
          </p:nvGrpSpPr>
          <p:grpSpPr>
            <a:xfrm>
              <a:off x="3899" y="3158"/>
              <a:ext cx="5151" cy="5149"/>
              <a:chOff x="-2" y="0"/>
              <a:chExt cx="3602" cy="3600"/>
            </a:xfrm>
          </p:grpSpPr>
          <p:grpSp>
            <p:nvGrpSpPr>
              <p:cNvPr id="313" name="Group 4"/>
              <p:cNvGrpSpPr/>
              <p:nvPr/>
            </p:nvGrpSpPr>
            <p:grpSpPr>
              <a:xfrm>
                <a:off x="0" y="0"/>
                <a:ext cx="3600" cy="3600"/>
                <a:chOff x="0" y="0"/>
                <a:chExt cx="1440" cy="1440"/>
              </a:xfrm>
            </p:grpSpPr>
            <p:sp>
              <p:nvSpPr>
                <p:cNvPr id="314" name="Rectangle 5"/>
                <p:cNvSpPr/>
                <p:nvPr/>
              </p:nvSpPr>
              <p:spPr>
                <a:xfrm>
                  <a:off x="0" y="0"/>
                  <a:ext cx="1440" cy="1440"/>
                </a:xfrm>
                <a:prstGeom prst="rect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indent="0"/>
                  <a:endPara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5" name="Line 6"/>
                <p:cNvSpPr/>
                <p:nvPr/>
              </p:nvSpPr>
              <p:spPr>
                <a:xfrm>
                  <a:off x="0" y="720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6" name="Line 7"/>
                <p:cNvSpPr/>
                <p:nvPr/>
              </p:nvSpPr>
              <p:spPr>
                <a:xfrm>
                  <a:off x="0" y="144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" name="Line 8"/>
                <p:cNvSpPr/>
                <p:nvPr/>
              </p:nvSpPr>
              <p:spPr>
                <a:xfrm>
                  <a:off x="0" y="288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8" name="Line 9"/>
                <p:cNvSpPr/>
                <p:nvPr/>
              </p:nvSpPr>
              <p:spPr>
                <a:xfrm>
                  <a:off x="0" y="432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9" name="Line 10"/>
                <p:cNvSpPr/>
                <p:nvPr/>
              </p:nvSpPr>
              <p:spPr>
                <a:xfrm>
                  <a:off x="0" y="576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0" name="Line 11"/>
                <p:cNvSpPr/>
                <p:nvPr/>
              </p:nvSpPr>
              <p:spPr>
                <a:xfrm>
                  <a:off x="0" y="864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1" name="Line 12"/>
                <p:cNvSpPr/>
                <p:nvPr/>
              </p:nvSpPr>
              <p:spPr>
                <a:xfrm>
                  <a:off x="0" y="1008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2" name="Line 13"/>
                <p:cNvSpPr/>
                <p:nvPr/>
              </p:nvSpPr>
              <p:spPr>
                <a:xfrm>
                  <a:off x="0" y="1152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3" name="Line 14"/>
                <p:cNvSpPr/>
                <p:nvPr/>
              </p:nvSpPr>
              <p:spPr>
                <a:xfrm>
                  <a:off x="0" y="1296"/>
                  <a:ext cx="14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4" name="Line 15"/>
                <p:cNvSpPr/>
                <p:nvPr/>
              </p:nvSpPr>
              <p:spPr>
                <a:xfrm>
                  <a:off x="144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5" name="Line 16"/>
                <p:cNvSpPr/>
                <p:nvPr/>
              </p:nvSpPr>
              <p:spPr>
                <a:xfrm>
                  <a:off x="288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6" name="Line 17"/>
                <p:cNvSpPr/>
                <p:nvPr/>
              </p:nvSpPr>
              <p:spPr>
                <a:xfrm>
                  <a:off x="432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7" name="Line 18"/>
                <p:cNvSpPr/>
                <p:nvPr/>
              </p:nvSpPr>
              <p:spPr>
                <a:xfrm>
                  <a:off x="576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8" name="Line 19"/>
                <p:cNvSpPr/>
                <p:nvPr/>
              </p:nvSpPr>
              <p:spPr>
                <a:xfrm>
                  <a:off x="720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29" name="Line 20"/>
                <p:cNvSpPr/>
                <p:nvPr/>
              </p:nvSpPr>
              <p:spPr>
                <a:xfrm>
                  <a:off x="864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0" name="Line 21"/>
                <p:cNvSpPr/>
                <p:nvPr/>
              </p:nvSpPr>
              <p:spPr>
                <a:xfrm>
                  <a:off x="1008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1" name="Line 22"/>
                <p:cNvSpPr/>
                <p:nvPr/>
              </p:nvSpPr>
              <p:spPr>
                <a:xfrm>
                  <a:off x="1152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2" name="Line 23"/>
                <p:cNvSpPr/>
                <p:nvPr/>
              </p:nvSpPr>
              <p:spPr>
                <a:xfrm>
                  <a:off x="1296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3" name="Group 25"/>
              <p:cNvGrpSpPr/>
              <p:nvPr/>
            </p:nvGrpSpPr>
            <p:grpSpPr>
              <a:xfrm rot="0">
                <a:off x="-2" y="0"/>
                <a:ext cx="1388" cy="3600"/>
                <a:chOff x="-999" y="0"/>
                <a:chExt cx="555" cy="1440"/>
              </a:xfrm>
            </p:grpSpPr>
            <p:sp>
              <p:nvSpPr>
                <p:cNvPr id="335" name="Line 27"/>
                <p:cNvSpPr/>
                <p:nvPr/>
              </p:nvSpPr>
              <p:spPr>
                <a:xfrm>
                  <a:off x="-999" y="720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6" name="Line 28"/>
                <p:cNvSpPr/>
                <p:nvPr/>
              </p:nvSpPr>
              <p:spPr>
                <a:xfrm>
                  <a:off x="-999" y="144"/>
                  <a:ext cx="555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7" name="Line 29"/>
                <p:cNvSpPr/>
                <p:nvPr/>
              </p:nvSpPr>
              <p:spPr>
                <a:xfrm>
                  <a:off x="-998" y="288"/>
                  <a:ext cx="54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9" name="Line 31"/>
                <p:cNvSpPr/>
                <p:nvPr/>
              </p:nvSpPr>
              <p:spPr>
                <a:xfrm>
                  <a:off x="-999" y="576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40" name="Line 32"/>
                <p:cNvSpPr/>
                <p:nvPr/>
              </p:nvSpPr>
              <p:spPr>
                <a:xfrm>
                  <a:off x="-999" y="864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41" name="Line 33"/>
                <p:cNvSpPr/>
                <p:nvPr/>
              </p:nvSpPr>
              <p:spPr>
                <a:xfrm>
                  <a:off x="-999" y="1008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42" name="Line 34"/>
                <p:cNvSpPr/>
                <p:nvPr/>
              </p:nvSpPr>
              <p:spPr>
                <a:xfrm>
                  <a:off x="-999" y="1152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43" name="Line 35"/>
                <p:cNvSpPr/>
                <p:nvPr/>
              </p:nvSpPr>
              <p:spPr>
                <a:xfrm>
                  <a:off x="-999" y="1296"/>
                  <a:ext cx="432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45" name="Line 37"/>
                <p:cNvSpPr/>
                <p:nvPr/>
              </p:nvSpPr>
              <p:spPr>
                <a:xfrm>
                  <a:off x="-710" y="0"/>
                  <a:ext cx="0" cy="144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</p:grpSp>
      <p:sp>
        <p:nvSpPr>
          <p:cNvPr id="346" name="文本框 345"/>
          <p:cNvSpPr txBox="1"/>
          <p:nvPr/>
        </p:nvSpPr>
        <p:spPr>
          <a:xfrm>
            <a:off x="6962775" y="5086350"/>
            <a:ext cx="184277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>
                <a:solidFill>
                  <a:srgbClr val="0000FF"/>
                </a:solidFill>
              </a:rPr>
              <a:t>705</a:t>
            </a:r>
            <a:r>
              <a:rPr lang="zh-CN" altLang="en-US" sz="1800">
                <a:solidFill>
                  <a:srgbClr val="0000FF"/>
                </a:solidFill>
              </a:rPr>
              <a:t>个百分之一</a:t>
            </a:r>
            <a:endParaRPr lang="zh-CN" altLang="en-US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22 0.027593 L 0.117292 0.290278 " pathEditMode="relative" rAng="0" ptsTypes="">
                                      <p:cBhvr>
                                        <p:cTn id="39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81111 0.321667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4722 0.361111 " pathEditMode="relative" rAng="0" ptsTypes="">
                                      <p:cBhvr>
                                        <p:cTn id="47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48 0.006667 L 0.235973 0.364167 " pathEditMode="relative" rAng="0" ptsTypes="">
                                      <p:cBhvr>
                                        <p:cTn id="51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3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580637" descr="200605031705459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4248150" cy="592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矩形 580609"/>
          <p:cNvSpPr/>
          <p:nvPr/>
        </p:nvSpPr>
        <p:spPr>
          <a:xfrm>
            <a:off x="127318" y="633413"/>
            <a:ext cx="8820150" cy="5903912"/>
          </a:xfrm>
          <a:prstGeom prst="rect">
            <a:avLst/>
          </a:prstGeom>
          <a:solidFill>
            <a:srgbClr val="FFCC99">
              <a:alpha val="73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12" name="矩形 580611"/>
          <p:cNvSpPr/>
          <p:nvPr/>
        </p:nvSpPr>
        <p:spPr>
          <a:xfrm>
            <a:off x="3655060" y="2488883"/>
            <a:ext cx="5040313" cy="29527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lvl="0" indent="0"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80613" name="直接连接符 580612"/>
          <p:cNvSpPr/>
          <p:nvPr/>
        </p:nvSpPr>
        <p:spPr>
          <a:xfrm>
            <a:off x="1187450" y="4365625"/>
            <a:ext cx="165576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0614" name="文本框 580613"/>
          <p:cNvSpPr txBox="1"/>
          <p:nvPr/>
        </p:nvSpPr>
        <p:spPr>
          <a:xfrm>
            <a:off x="1463675" y="4435475"/>
            <a:ext cx="19558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7. 0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15" name="文本框 580614"/>
          <p:cNvSpPr txBox="1"/>
          <p:nvPr/>
        </p:nvSpPr>
        <p:spPr>
          <a:xfrm>
            <a:off x="1474788" y="3003550"/>
            <a:ext cx="165735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2 .3 5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16" name="矩形 580615"/>
          <p:cNvSpPr/>
          <p:nvPr/>
        </p:nvSpPr>
        <p:spPr>
          <a:xfrm>
            <a:off x="1135063" y="3716338"/>
            <a:ext cx="484187" cy="5191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17" name="文本框 580616"/>
          <p:cNvSpPr txBox="1"/>
          <p:nvPr/>
        </p:nvSpPr>
        <p:spPr>
          <a:xfrm>
            <a:off x="2338388" y="3644900"/>
            <a:ext cx="4064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文本框 580617"/>
          <p:cNvSpPr txBox="1"/>
          <p:nvPr/>
        </p:nvSpPr>
        <p:spPr>
          <a:xfrm>
            <a:off x="3132138" y="1125538"/>
            <a:ext cx="3384550" cy="70231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2.35×3=  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8" name="图片 580619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图片 580620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0622" name="直接连接符 580621"/>
          <p:cNvSpPr/>
          <p:nvPr/>
        </p:nvSpPr>
        <p:spPr>
          <a:xfrm>
            <a:off x="3130550" y="3357880"/>
            <a:ext cx="1796415" cy="635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580623" name="文本框 580622"/>
          <p:cNvSpPr txBox="1"/>
          <p:nvPr/>
        </p:nvSpPr>
        <p:spPr>
          <a:xfrm>
            <a:off x="5521008" y="3003233"/>
            <a:ext cx="1524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2 3 5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24" name="矩形 580623"/>
          <p:cNvSpPr/>
          <p:nvPr/>
        </p:nvSpPr>
        <p:spPr>
          <a:xfrm>
            <a:off x="5236210" y="3716338"/>
            <a:ext cx="484188" cy="5191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25" name="文本框 580624"/>
          <p:cNvSpPr txBox="1"/>
          <p:nvPr/>
        </p:nvSpPr>
        <p:spPr>
          <a:xfrm>
            <a:off x="6342380" y="3644583"/>
            <a:ext cx="4064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26" name="直接连接符 580625"/>
          <p:cNvSpPr/>
          <p:nvPr/>
        </p:nvSpPr>
        <p:spPr>
          <a:xfrm>
            <a:off x="5236210" y="4364990"/>
            <a:ext cx="1442720" cy="63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0627" name="文本框 580626"/>
          <p:cNvSpPr txBox="1"/>
          <p:nvPr/>
        </p:nvSpPr>
        <p:spPr>
          <a:xfrm>
            <a:off x="5521008" y="4437063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7 0 5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0629" name="直接连接符 580628"/>
          <p:cNvSpPr/>
          <p:nvPr/>
        </p:nvSpPr>
        <p:spPr>
          <a:xfrm flipH="1">
            <a:off x="3059430" y="4724400"/>
            <a:ext cx="1891030" cy="635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580639" name="文本框 580638"/>
          <p:cNvSpPr txBox="1"/>
          <p:nvPr/>
        </p:nvSpPr>
        <p:spPr>
          <a:xfrm>
            <a:off x="2339975" y="4437063"/>
            <a:ext cx="4445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12"/>
          <p:cNvSpPr txBox="1"/>
          <p:nvPr/>
        </p:nvSpPr>
        <p:spPr>
          <a:xfrm>
            <a:off x="6678930" y="3095625"/>
            <a:ext cx="2268538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个百分之一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2"/>
          <p:cNvSpPr txBox="1"/>
          <p:nvPr/>
        </p:nvSpPr>
        <p:spPr>
          <a:xfrm>
            <a:off x="6678930" y="4527550"/>
            <a:ext cx="2268538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个百分之一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11140" y="1125855"/>
            <a:ext cx="17341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7.05</a:t>
            </a:r>
            <a:endParaRPr lang="en-US" altLang="zh-CN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8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8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80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80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autoRev="1" fill="hold"/>
                                        <p:tgtEl>
                                          <p:spTgt spid="5806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5806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5806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8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80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580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580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580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580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580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580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1000"/>
                                        <p:tgtEl>
                                          <p:spTgt spid="58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1000"/>
                                        <p:tgtEl>
                                          <p:spTgt spid="58063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2" grpId="0" bldLvl="0" animBg="1"/>
      <p:bldP spid="580614" grpId="0"/>
      <p:bldP spid="580615" grpId="0"/>
      <p:bldP spid="580615" grpId="1"/>
      <p:bldP spid="580616" grpId="0"/>
      <p:bldP spid="580617" grpId="0"/>
      <p:bldP spid="580623" grpId="0"/>
      <p:bldP spid="580624" grpId="0"/>
      <p:bldP spid="580625" grpId="0"/>
      <p:bldP spid="580627" grpId="0"/>
      <p:bldP spid="580639" grpId="0" build="allAtOnce"/>
      <p:bldP spid="17428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584705"/>
          <p:cNvSpPr/>
          <p:nvPr/>
        </p:nvSpPr>
        <p:spPr>
          <a:xfrm>
            <a:off x="144463" y="620713"/>
            <a:ext cx="8820150" cy="5903912"/>
          </a:xfrm>
          <a:prstGeom prst="rect">
            <a:avLst/>
          </a:prstGeom>
          <a:solidFill>
            <a:srgbClr val="99CC00">
              <a:alpha val="59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矩形 584706"/>
          <p:cNvSpPr/>
          <p:nvPr/>
        </p:nvSpPr>
        <p:spPr>
          <a:xfrm>
            <a:off x="1403668" y="1844675"/>
            <a:ext cx="6696075" cy="43926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09" name="直接连接符 584708"/>
          <p:cNvSpPr/>
          <p:nvPr/>
        </p:nvSpPr>
        <p:spPr>
          <a:xfrm>
            <a:off x="2987675" y="3714750"/>
            <a:ext cx="230346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710" name="文本框 584709"/>
          <p:cNvSpPr txBox="1"/>
          <p:nvPr/>
        </p:nvSpPr>
        <p:spPr>
          <a:xfrm>
            <a:off x="3781425" y="3789363"/>
            <a:ext cx="122237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4  6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1" name="文本框 584710"/>
          <p:cNvSpPr txBox="1"/>
          <p:nvPr/>
        </p:nvSpPr>
        <p:spPr>
          <a:xfrm>
            <a:off x="3779838" y="2349500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2 .3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2" name="矩形 584711"/>
          <p:cNvSpPr/>
          <p:nvPr/>
        </p:nvSpPr>
        <p:spPr>
          <a:xfrm>
            <a:off x="2987675" y="3070225"/>
            <a:ext cx="484188" cy="5191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3" name="文本框 584712"/>
          <p:cNvSpPr txBox="1"/>
          <p:nvPr/>
        </p:nvSpPr>
        <p:spPr>
          <a:xfrm>
            <a:off x="3779838" y="3005138"/>
            <a:ext cx="1223962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1  2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文本框 584713"/>
          <p:cNvSpPr txBox="1"/>
          <p:nvPr/>
        </p:nvSpPr>
        <p:spPr>
          <a:xfrm>
            <a:off x="3203575" y="1125538"/>
            <a:ext cx="3097213" cy="70231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2.3×12=  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5" name="图片 584715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图片 584716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4726" name="矩形 584725"/>
          <p:cNvSpPr/>
          <p:nvPr/>
        </p:nvSpPr>
        <p:spPr>
          <a:xfrm>
            <a:off x="4211638" y="2349500"/>
            <a:ext cx="144462" cy="5032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27" name="文本框 584726"/>
          <p:cNvSpPr txBox="1"/>
          <p:nvPr/>
        </p:nvSpPr>
        <p:spPr>
          <a:xfrm>
            <a:off x="3275013" y="4300538"/>
            <a:ext cx="122237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2  3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28" name="直接连接符 584727"/>
          <p:cNvSpPr/>
          <p:nvPr/>
        </p:nvSpPr>
        <p:spPr>
          <a:xfrm>
            <a:off x="2987675" y="4941888"/>
            <a:ext cx="230346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729" name="文本框 584728"/>
          <p:cNvSpPr txBox="1"/>
          <p:nvPr/>
        </p:nvSpPr>
        <p:spPr>
          <a:xfrm>
            <a:off x="3275013" y="5013325"/>
            <a:ext cx="2087562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2  7  6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30" name="直接连接符 584729"/>
          <p:cNvSpPr/>
          <p:nvPr/>
        </p:nvSpPr>
        <p:spPr>
          <a:xfrm>
            <a:off x="4930775" y="2710180"/>
            <a:ext cx="640715" cy="635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584731" name="文本框 584730"/>
          <p:cNvSpPr txBox="1"/>
          <p:nvPr/>
        </p:nvSpPr>
        <p:spPr>
          <a:xfrm>
            <a:off x="5571173" y="2511743"/>
            <a:ext cx="1800225" cy="397510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23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个十分之一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36" name="文本框 584735"/>
          <p:cNvSpPr txBox="1"/>
          <p:nvPr/>
        </p:nvSpPr>
        <p:spPr>
          <a:xfrm>
            <a:off x="4067175" y="4959350"/>
            <a:ext cx="360363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400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26405" y="1125855"/>
            <a:ext cx="14935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27.6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71173" y="3903028"/>
            <a:ext cx="1800225" cy="397510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46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个十分之一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71490" y="5135245"/>
            <a:ext cx="1946910" cy="397510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276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个十分之一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直接连接符 5"/>
          <p:cNvSpPr/>
          <p:nvPr/>
        </p:nvSpPr>
        <p:spPr>
          <a:xfrm>
            <a:off x="4930775" y="5309870"/>
            <a:ext cx="640715" cy="635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7" name="直接连接符 6"/>
          <p:cNvSpPr/>
          <p:nvPr/>
        </p:nvSpPr>
        <p:spPr>
          <a:xfrm>
            <a:off x="4930775" y="4110355"/>
            <a:ext cx="640715" cy="635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84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84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4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84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4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1000"/>
                                        <p:tgtEl>
                                          <p:spTgt spid="584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58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58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4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1000"/>
                                        <p:tgtEl>
                                          <p:spTgt spid="58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584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5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6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10" grpId="0"/>
      <p:bldP spid="584711" grpId="0"/>
      <p:bldP spid="584711" grpId="1"/>
      <p:bldP spid="584712" grpId="0"/>
      <p:bldP spid="584713" grpId="0"/>
      <p:bldP spid="584727" grpId="0"/>
      <p:bldP spid="584729" grpId="0"/>
      <p:bldP spid="584731" grpId="0" bldLvl="0" animBg="1"/>
      <p:bldP spid="584736" grpId="0"/>
      <p:bldP spid="2" grpId="0"/>
      <p:bldP spid="3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584705"/>
          <p:cNvSpPr/>
          <p:nvPr/>
        </p:nvSpPr>
        <p:spPr>
          <a:xfrm>
            <a:off x="144463" y="620713"/>
            <a:ext cx="8820150" cy="5903912"/>
          </a:xfrm>
          <a:prstGeom prst="rect">
            <a:avLst/>
          </a:prstGeom>
          <a:solidFill>
            <a:srgbClr val="99CC00">
              <a:alpha val="59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矩形 584706"/>
          <p:cNvSpPr/>
          <p:nvPr/>
        </p:nvSpPr>
        <p:spPr>
          <a:xfrm>
            <a:off x="1223963" y="1844675"/>
            <a:ext cx="6696075" cy="43926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09" name="直接连接符 584708"/>
          <p:cNvSpPr/>
          <p:nvPr/>
        </p:nvSpPr>
        <p:spPr>
          <a:xfrm>
            <a:off x="2781935" y="3714750"/>
            <a:ext cx="2509520" cy="63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710" name="文本框 584709"/>
          <p:cNvSpPr txBox="1"/>
          <p:nvPr/>
        </p:nvSpPr>
        <p:spPr>
          <a:xfrm>
            <a:off x="3277235" y="3720465"/>
            <a:ext cx="2014220" cy="64135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3  1  8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1" name="文本框 584710"/>
          <p:cNvSpPr txBox="1"/>
          <p:nvPr/>
        </p:nvSpPr>
        <p:spPr>
          <a:xfrm>
            <a:off x="2914650" y="2421255"/>
            <a:ext cx="2159000" cy="64135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0 .0 5  3 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2" name="矩形 584711"/>
          <p:cNvSpPr/>
          <p:nvPr/>
        </p:nvSpPr>
        <p:spPr>
          <a:xfrm>
            <a:off x="2790825" y="3066415"/>
            <a:ext cx="484188" cy="5191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13" name="文本框 584712"/>
          <p:cNvSpPr txBox="1"/>
          <p:nvPr/>
        </p:nvSpPr>
        <p:spPr>
          <a:xfrm>
            <a:off x="3779838" y="3005138"/>
            <a:ext cx="1223962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4  6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文本框 584713"/>
          <p:cNvSpPr txBox="1"/>
          <p:nvPr/>
        </p:nvSpPr>
        <p:spPr>
          <a:xfrm>
            <a:off x="3203575" y="1125855"/>
            <a:ext cx="4025900" cy="70231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0.053×46=  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5" name="图片 584715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图片 584716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4726" name="矩形 584725"/>
          <p:cNvSpPr/>
          <p:nvPr/>
        </p:nvSpPr>
        <p:spPr>
          <a:xfrm>
            <a:off x="2987675" y="2437130"/>
            <a:ext cx="924560" cy="5035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27" name="文本框 584726"/>
          <p:cNvSpPr txBox="1"/>
          <p:nvPr/>
        </p:nvSpPr>
        <p:spPr>
          <a:xfrm>
            <a:off x="2800985" y="4301490"/>
            <a:ext cx="1626870" cy="64135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2  1  2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28" name="直接连接符 584727"/>
          <p:cNvSpPr/>
          <p:nvPr/>
        </p:nvSpPr>
        <p:spPr>
          <a:xfrm>
            <a:off x="2781935" y="4942205"/>
            <a:ext cx="2509520" cy="63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4729" name="文本框 584728"/>
          <p:cNvSpPr txBox="1"/>
          <p:nvPr/>
        </p:nvSpPr>
        <p:spPr>
          <a:xfrm>
            <a:off x="2781618" y="5015230"/>
            <a:ext cx="2087562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2  4  3  8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36" name="文本框 584735"/>
          <p:cNvSpPr txBox="1"/>
          <p:nvPr/>
        </p:nvSpPr>
        <p:spPr>
          <a:xfrm>
            <a:off x="3076575" y="4954270"/>
            <a:ext cx="360363" cy="70231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400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07735" y="1125855"/>
            <a:ext cx="17468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2.438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6" name="直接连接符 5"/>
          <p:cNvSpPr/>
          <p:nvPr/>
        </p:nvSpPr>
        <p:spPr>
          <a:xfrm>
            <a:off x="4930775" y="2709863"/>
            <a:ext cx="1008063" cy="0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7" name="文本框 6"/>
          <p:cNvSpPr txBox="1"/>
          <p:nvPr/>
        </p:nvSpPr>
        <p:spPr>
          <a:xfrm>
            <a:off x="6084888" y="2420938"/>
            <a:ext cx="1800225" cy="519430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zh-CN" altLang="en-US" sz="2800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</a:t>
            </a:r>
            <a:r>
              <a:rPr lang="zh-CN" altLang="en-US" sz="2800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位小数</a:t>
            </a:r>
            <a:endParaRPr lang="zh-CN" altLang="en-US" sz="2800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4733" name="直接连接符 584732"/>
          <p:cNvSpPr/>
          <p:nvPr/>
        </p:nvSpPr>
        <p:spPr>
          <a:xfrm>
            <a:off x="7019925" y="2924175"/>
            <a:ext cx="0" cy="2376488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584734" name="直接连接符 584733"/>
          <p:cNvSpPr/>
          <p:nvPr/>
        </p:nvSpPr>
        <p:spPr>
          <a:xfrm flipH="1">
            <a:off x="4859338" y="5300663"/>
            <a:ext cx="2160587" cy="0"/>
          </a:xfrm>
          <a:prstGeom prst="line">
            <a:avLst/>
          </a:prstGeom>
          <a:ln w="38100" cap="flat" cmpd="sng">
            <a:solidFill>
              <a:srgbClr val="996600"/>
            </a:solidFill>
            <a:prstDash val="sysDot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84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84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4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5847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1000"/>
                                        <p:tgtEl>
                                          <p:spTgt spid="584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58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58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4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1000"/>
                                        <p:tgtEl>
                                          <p:spTgt spid="58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584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8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84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584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10" grpId="0"/>
      <p:bldP spid="584711" grpId="0"/>
      <p:bldP spid="584711" grpId="1"/>
      <p:bldP spid="584712" grpId="0"/>
      <p:bldP spid="584713" grpId="0"/>
      <p:bldP spid="584727" grpId="0"/>
      <p:bldP spid="584729" grpId="0"/>
      <p:bldP spid="584736" grpId="0"/>
      <p:bldP spid="3" grpId="0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5826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0713"/>
            <a:ext cx="9144000" cy="59039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82671" name="组合 582670"/>
          <p:cNvGrpSpPr/>
          <p:nvPr/>
        </p:nvGrpSpPr>
        <p:grpSpPr>
          <a:xfrm>
            <a:off x="539750" y="620713"/>
            <a:ext cx="8064500" cy="5903912"/>
            <a:chOff x="340" y="391"/>
            <a:chExt cx="5080" cy="3719"/>
          </a:xfrm>
        </p:grpSpPr>
        <p:sp>
          <p:nvSpPr>
            <p:cNvPr id="21507" name="立方体 582669"/>
            <p:cNvSpPr/>
            <p:nvPr/>
          </p:nvSpPr>
          <p:spPr>
            <a:xfrm>
              <a:off x="4195" y="3339"/>
              <a:ext cx="499" cy="771"/>
            </a:xfrm>
            <a:prstGeom prst="cube">
              <a:avLst>
                <a:gd name="adj" fmla="val 25000"/>
              </a:avLst>
            </a:prstGeom>
            <a:solidFill>
              <a:srgbClr val="CCCC00"/>
            </a:solidFill>
            <a:ln w="9525" cap="flat" cmpd="sng">
              <a:solidFill>
                <a:srgbClr val="CC99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08" name="立方体 582668"/>
            <p:cNvSpPr/>
            <p:nvPr/>
          </p:nvSpPr>
          <p:spPr>
            <a:xfrm>
              <a:off x="1066" y="3339"/>
              <a:ext cx="499" cy="771"/>
            </a:xfrm>
            <a:prstGeom prst="cube">
              <a:avLst>
                <a:gd name="adj" fmla="val 25000"/>
              </a:avLst>
            </a:prstGeom>
            <a:solidFill>
              <a:srgbClr val="CCCC00"/>
            </a:solidFill>
            <a:ln w="9525" cap="flat" cmpd="sng">
              <a:solidFill>
                <a:srgbClr val="CC99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1509" name="组合 582659"/>
            <p:cNvGrpSpPr/>
            <p:nvPr/>
          </p:nvGrpSpPr>
          <p:grpSpPr>
            <a:xfrm>
              <a:off x="340" y="391"/>
              <a:ext cx="5080" cy="2994"/>
              <a:chOff x="295" y="-698"/>
              <a:chExt cx="4899" cy="2858"/>
            </a:xfrm>
          </p:grpSpPr>
          <p:sp>
            <p:nvSpPr>
              <p:cNvPr id="21510" name="矩形 582660"/>
              <p:cNvSpPr/>
              <p:nvPr/>
            </p:nvSpPr>
            <p:spPr>
              <a:xfrm>
                <a:off x="295" y="-698"/>
                <a:ext cx="4899" cy="2858"/>
              </a:xfrm>
              <a:prstGeom prst="rect">
                <a:avLst/>
              </a:prstGeom>
              <a:solidFill>
                <a:srgbClr val="FFCC00">
                  <a:alpha val="52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1" name="矩形 582661"/>
              <p:cNvSpPr/>
              <p:nvPr/>
            </p:nvSpPr>
            <p:spPr>
              <a:xfrm>
                <a:off x="476" y="-562"/>
                <a:ext cx="4535" cy="2540"/>
              </a:xfrm>
              <a:prstGeom prst="rect">
                <a:avLst/>
              </a:prstGeom>
              <a:solidFill>
                <a:srgbClr val="007403">
                  <a:alpha val="0"/>
                </a:srgbClr>
              </a:solidFill>
              <a:ln w="9525">
                <a:noFill/>
              </a:ln>
              <a:effectLst>
                <a:prstShdw prst="shdw17" dist="17961" dir="18900000">
                  <a:srgbClr val="004602"/>
                </a:prstShdw>
              </a:effectLst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82666" name="矩形 582665"/>
          <p:cNvSpPr/>
          <p:nvPr/>
        </p:nvSpPr>
        <p:spPr>
          <a:xfrm>
            <a:off x="539433" y="1473835"/>
            <a:ext cx="8192770" cy="332359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ctr">
            <a:spAutoFit/>
          </a:bodyPr>
          <a:p>
            <a:pPr lvl="0" indent="0"/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小数乘整数的一般方法：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 indent="0"/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lvl="0" indent="0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① </a:t>
            </a: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将小数乘法转化为整数乘法；</a:t>
            </a:r>
            <a:b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</a:br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② </a:t>
            </a: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确定积的小数点位置。</a:t>
            </a:r>
            <a:b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</a:br>
            <a:endParaRPr lang="zh-CN" altLang="en-US" b="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8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5826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99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5826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5826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6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571393" descr="天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20150" cy="590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图片 57139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76700"/>
            <a:ext cx="3455988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矩形 571397"/>
          <p:cNvSpPr/>
          <p:nvPr/>
        </p:nvSpPr>
        <p:spPr>
          <a:xfrm>
            <a:off x="647700" y="4868863"/>
            <a:ext cx="2052638" cy="7921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文本框 571398"/>
          <p:cNvSpPr txBox="1"/>
          <p:nvPr/>
        </p:nvSpPr>
        <p:spPr>
          <a:xfrm>
            <a:off x="684213" y="4941888"/>
            <a:ext cx="1930400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latin typeface="Comic Sans MS" panose="030F0702030302020204" pitchFamily="66" charset="0"/>
                <a:ea typeface="楷体_GB2312" pitchFamily="49" charset="-122"/>
              </a:rPr>
              <a:t>1.49</a:t>
            </a:r>
            <a:r>
              <a:rPr lang="zh-CN" altLang="zh-CN" dirty="0">
                <a:latin typeface="Arial" panose="020B0604020202020204" pitchFamily="34" charset="0"/>
                <a:ea typeface="楷体_GB2312" pitchFamily="49" charset="-12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3</a:t>
            </a:r>
            <a:endParaRPr lang="en-US" altLang="zh-CN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5605" name="图片 5714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875" y="3716338"/>
            <a:ext cx="3455988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矩形 571418"/>
          <p:cNvSpPr/>
          <p:nvPr/>
        </p:nvSpPr>
        <p:spPr>
          <a:xfrm>
            <a:off x="3348038" y="4508500"/>
            <a:ext cx="2016125" cy="7921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文本框 571419"/>
          <p:cNvSpPr txBox="1"/>
          <p:nvPr/>
        </p:nvSpPr>
        <p:spPr>
          <a:xfrm>
            <a:off x="3351213" y="4586288"/>
            <a:ext cx="1930400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latin typeface="Comic Sans MS" panose="030F0702030302020204" pitchFamily="66" charset="0"/>
                <a:ea typeface="楷体_GB2312" pitchFamily="49" charset="-122"/>
              </a:rPr>
              <a:t>14.9</a:t>
            </a:r>
            <a:r>
              <a:rPr lang="zh-CN" altLang="zh-CN" dirty="0">
                <a:latin typeface="Arial" panose="020B0604020202020204" pitchFamily="34" charset="0"/>
                <a:ea typeface="楷体_GB2312" pitchFamily="49" charset="-12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3</a:t>
            </a:r>
            <a:endParaRPr lang="en-US" altLang="zh-CN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5608" name="图片 5714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625" y="4076700"/>
            <a:ext cx="3455988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9" name="矩形 571422"/>
          <p:cNvSpPr/>
          <p:nvPr/>
        </p:nvSpPr>
        <p:spPr>
          <a:xfrm>
            <a:off x="6084888" y="4868863"/>
            <a:ext cx="2374900" cy="7921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0" name="文本框 571423"/>
          <p:cNvSpPr txBox="1"/>
          <p:nvPr/>
        </p:nvSpPr>
        <p:spPr>
          <a:xfrm>
            <a:off x="6164263" y="4946650"/>
            <a:ext cx="2209800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latin typeface="Comic Sans MS" panose="030F0702030302020204" pitchFamily="66" charset="0"/>
                <a:ea typeface="楷体_GB2312" pitchFamily="49" charset="-122"/>
              </a:rPr>
              <a:t>0.149</a:t>
            </a:r>
            <a:r>
              <a:rPr lang="zh-CN" altLang="zh-CN" dirty="0">
                <a:latin typeface="Arial" panose="020B0604020202020204" pitchFamily="34" charset="0"/>
                <a:ea typeface="楷体_GB2312" pitchFamily="49" charset="-12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3</a:t>
            </a:r>
            <a:endParaRPr lang="en-US" altLang="zh-CN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571426" name="组合 571425"/>
          <p:cNvGrpSpPr/>
          <p:nvPr/>
        </p:nvGrpSpPr>
        <p:grpSpPr>
          <a:xfrm>
            <a:off x="1042988" y="1482725"/>
            <a:ext cx="1504950" cy="1658938"/>
            <a:chOff x="4377" y="709"/>
            <a:chExt cx="948" cy="1045"/>
          </a:xfrm>
        </p:grpSpPr>
        <p:sp>
          <p:nvSpPr>
            <p:cNvPr id="25612" name="文本框 571424"/>
            <p:cNvSpPr txBox="1"/>
            <p:nvPr/>
          </p:nvSpPr>
          <p:spPr>
            <a:xfrm>
              <a:off x="4598" y="1344"/>
              <a:ext cx="680" cy="410"/>
            </a:xfrm>
            <a:prstGeom prst="rect">
              <a:avLst/>
            </a:prstGeom>
            <a:solidFill>
              <a:srgbClr val="CCFF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Arial" panose="020B0604020202020204" pitchFamily="34" charset="0"/>
                  <a:ea typeface="楷体_GB2312" pitchFamily="49" charset="-122"/>
                </a:rPr>
                <a:t>44.7</a:t>
              </a:r>
              <a:endParaRPr lang="en-US" altLang="zh-CN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pic>
          <p:nvPicPr>
            <p:cNvPr id="25613" name="图片 571394" descr="insect013s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77" y="709"/>
              <a:ext cx="948" cy="7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1427" name="组合 571426"/>
          <p:cNvGrpSpPr/>
          <p:nvPr/>
        </p:nvGrpSpPr>
        <p:grpSpPr>
          <a:xfrm>
            <a:off x="3851275" y="908050"/>
            <a:ext cx="1557338" cy="1658938"/>
            <a:chOff x="4377" y="709"/>
            <a:chExt cx="981" cy="1045"/>
          </a:xfrm>
        </p:grpSpPr>
        <p:sp>
          <p:nvSpPr>
            <p:cNvPr id="25615" name="文本框 571427"/>
            <p:cNvSpPr txBox="1"/>
            <p:nvPr/>
          </p:nvSpPr>
          <p:spPr>
            <a:xfrm>
              <a:off x="4518" y="1344"/>
              <a:ext cx="840" cy="410"/>
            </a:xfrm>
            <a:prstGeom prst="rect">
              <a:avLst/>
            </a:prstGeom>
            <a:solidFill>
              <a:srgbClr val="CCFF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Arial" panose="020B0604020202020204" pitchFamily="34" charset="0"/>
                  <a:ea typeface="楷体_GB2312" pitchFamily="49" charset="-122"/>
                </a:rPr>
                <a:t>0.447</a:t>
              </a:r>
              <a:endParaRPr lang="en-US" altLang="zh-CN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pic>
          <p:nvPicPr>
            <p:cNvPr id="25616" name="图片 571428" descr="insect013s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77" y="709"/>
              <a:ext cx="948" cy="7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1430" name="组合 571429"/>
          <p:cNvGrpSpPr/>
          <p:nvPr/>
        </p:nvGrpSpPr>
        <p:grpSpPr>
          <a:xfrm>
            <a:off x="6516688" y="1482725"/>
            <a:ext cx="1504950" cy="1658938"/>
            <a:chOff x="4377" y="709"/>
            <a:chExt cx="948" cy="1045"/>
          </a:xfrm>
        </p:grpSpPr>
        <p:sp>
          <p:nvSpPr>
            <p:cNvPr id="25618" name="文本框 571430"/>
            <p:cNvSpPr txBox="1"/>
            <p:nvPr/>
          </p:nvSpPr>
          <p:spPr>
            <a:xfrm>
              <a:off x="4598" y="1344"/>
              <a:ext cx="680" cy="410"/>
            </a:xfrm>
            <a:prstGeom prst="rect">
              <a:avLst/>
            </a:prstGeom>
            <a:solidFill>
              <a:srgbClr val="CCFF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Arial" panose="020B0604020202020204" pitchFamily="34" charset="0"/>
                  <a:ea typeface="楷体_GB2312" pitchFamily="49" charset="-122"/>
                </a:rPr>
                <a:t>4.47</a:t>
              </a:r>
              <a:endParaRPr lang="en-US" altLang="zh-CN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pic>
          <p:nvPicPr>
            <p:cNvPr id="25619" name="图片 571431" descr="insect013s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77" y="709"/>
              <a:ext cx="948" cy="7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20" name="矩形 571432"/>
          <p:cNvSpPr/>
          <p:nvPr/>
        </p:nvSpPr>
        <p:spPr>
          <a:xfrm>
            <a:off x="627063" y="771525"/>
            <a:ext cx="2682875" cy="641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 b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149×3=447</a:t>
            </a:r>
            <a:endParaRPr lang="en-US" altLang="zh-CN" b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1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1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1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1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C 0.00087 0.03194 0.00191 0.06389 0.02118 0.08565 C 0.04046 0.1074 0.08264 0.12176 0.11528 0.13055 C 0.14809 0.13912 0.19046 0.12592 0.21789 0.13819 C 0.24532 0.15069 0.26945 0.19352 0.28004 0.20486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571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C 0.0217 0.06134 0.04341 0.12269 0.07917 0.15718 C 0.11493 0.19144 0.17674 0.18542 0.21459 0.20625 C 0.25243 0.22685 0.2941 0.26088 0.30625 0.28148 C 0.31841 0.30232 0.30295 0.31644 0.2875 0.33079 " pathEditMode="relative" rAng="0" ptsTypes="aaaaA">
                                      <p:cBhvr>
                                        <p:cTn id="26" dur="1000" fill="hold"/>
                                        <p:tgtEl>
                                          <p:spTgt spid="571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C -0.0448 0.03194 -0.08959 0.06435 -0.15191 0.07824 C -0.21441 0.09213 -0.30799 0.06597 -0.37448 0.08287 C -0.44115 0.09977 -0.51077 0.15208 -0.55139 0.1794 C -0.59202 0.20671 -0.60695 0.23541 -0.61789 0.24699 " pathEditMode="relative" rAng="0" ptsTypes="aaaaA">
                                      <p:cBhvr>
                                        <p:cTn id="30" dur="1000" fill="hold"/>
                                        <p:tgtEl>
                                          <p:spTgt spid="571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546817" descr="200581812222066393715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98" y="656273"/>
            <a:ext cx="8802687" cy="597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6819" name="文本框 546818"/>
          <p:cNvSpPr txBox="1"/>
          <p:nvPr/>
        </p:nvSpPr>
        <p:spPr>
          <a:xfrm>
            <a:off x="323850" y="977900"/>
            <a:ext cx="2211070" cy="58039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/>
            <a:r>
              <a:rPr lang="zh-CN" altLang="en-US" sz="3200" b="0" dirty="0">
                <a:solidFill>
                  <a:srgbClr val="D60093"/>
                </a:solidFill>
                <a:latin typeface="Arial" panose="020B0604020202020204" pitchFamily="34" charset="0"/>
                <a:ea typeface="华文中宋" pitchFamily="2" charset="-122"/>
              </a:rPr>
              <a:t>列竖式计算</a:t>
            </a:r>
            <a:endParaRPr lang="zh-CN" altLang="en-US" sz="3200" b="0" dirty="0">
              <a:solidFill>
                <a:srgbClr val="D60093"/>
              </a:solidFill>
              <a:latin typeface="Arial" panose="020B0604020202020204" pitchFamily="34" charset="0"/>
              <a:ea typeface="华文中宋" pitchFamily="2" charset="-122"/>
            </a:endParaRPr>
          </a:p>
        </p:txBody>
      </p:sp>
      <p:grpSp>
        <p:nvGrpSpPr>
          <p:cNvPr id="546853" name="组合 546852"/>
          <p:cNvGrpSpPr/>
          <p:nvPr/>
        </p:nvGrpSpPr>
        <p:grpSpPr>
          <a:xfrm>
            <a:off x="323850" y="4149725"/>
            <a:ext cx="2232025" cy="2159000"/>
            <a:chOff x="158" y="2750"/>
            <a:chExt cx="1406" cy="1360"/>
          </a:xfrm>
        </p:grpSpPr>
        <p:sp>
          <p:nvSpPr>
            <p:cNvPr id="23556" name="矩形 546820"/>
            <p:cNvSpPr/>
            <p:nvPr/>
          </p:nvSpPr>
          <p:spPr>
            <a:xfrm>
              <a:off x="158" y="2750"/>
              <a:ext cx="1406" cy="1360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60" name="文本框 546825"/>
            <p:cNvSpPr txBox="1"/>
            <p:nvPr/>
          </p:nvSpPr>
          <p:spPr>
            <a:xfrm>
              <a:off x="604" y="3232"/>
              <a:ext cx="26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t">
              <a:spAutoFit/>
            </a:bodyPr>
            <a:p>
              <a:pPr lvl="0" inden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6854" name="组合 546853"/>
          <p:cNvGrpSpPr/>
          <p:nvPr/>
        </p:nvGrpSpPr>
        <p:grpSpPr>
          <a:xfrm>
            <a:off x="2124075" y="2565400"/>
            <a:ext cx="2232025" cy="2159000"/>
            <a:chOff x="158" y="2750"/>
            <a:chExt cx="1406" cy="1360"/>
          </a:xfrm>
        </p:grpSpPr>
        <p:sp>
          <p:nvSpPr>
            <p:cNvPr id="23563" name="矩形 546854"/>
            <p:cNvSpPr/>
            <p:nvPr/>
          </p:nvSpPr>
          <p:spPr>
            <a:xfrm>
              <a:off x="158" y="2750"/>
              <a:ext cx="1406" cy="1360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67" name="文本框 546858"/>
            <p:cNvSpPr txBox="1"/>
            <p:nvPr/>
          </p:nvSpPr>
          <p:spPr>
            <a:xfrm>
              <a:off x="604" y="3232"/>
              <a:ext cx="26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t">
              <a:spAutoFit/>
            </a:bodyPr>
            <a:p>
              <a:pPr lvl="0" inden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570" name="矩形 546861"/>
          <p:cNvSpPr/>
          <p:nvPr/>
        </p:nvSpPr>
        <p:spPr>
          <a:xfrm>
            <a:off x="4681855" y="3357880"/>
            <a:ext cx="2232025" cy="2159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7" name="矩形 546868"/>
          <p:cNvSpPr/>
          <p:nvPr/>
        </p:nvSpPr>
        <p:spPr>
          <a:xfrm>
            <a:off x="6659880" y="1773555"/>
            <a:ext cx="2232025" cy="2159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720" y="4916170"/>
            <a:ext cx="27178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FF"/>
                </a:solidFill>
              </a:rPr>
              <a:t>14×1.2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24075" y="3357880"/>
            <a:ext cx="252031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</a:t>
            </a:r>
            <a:r>
              <a:rPr lang="zh-CN" altLang="en-US">
                <a:solidFill>
                  <a:srgbClr val="0000FF"/>
                </a:solidFill>
              </a:rPr>
              <a:t>0.68×9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59655" y="4117340"/>
            <a:ext cx="318389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FF"/>
                </a:solidFill>
              </a:rPr>
              <a:t>0.214×8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3880" y="2565400"/>
            <a:ext cx="205930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FF"/>
                </a:solidFill>
              </a:rPr>
              <a:t>3.5×4</a:t>
            </a:r>
            <a:endParaRPr lang="zh-CN" altLang="en-US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6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6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6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6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99"/>
                            </p:stCondLst>
                            <p:childTnLst>
                              <p:par>
                                <p:cTn id="3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99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819" grpId="0"/>
      <p:bldP spid="23570" grpId="0" animBg="1"/>
      <p:bldP spid="23570" grpId="1" bldLvl="0" animBg="1"/>
      <p:bldP spid="23577" grpId="0" animBg="1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矩形 567310"/>
          <p:cNvSpPr/>
          <p:nvPr/>
        </p:nvSpPr>
        <p:spPr>
          <a:xfrm>
            <a:off x="161608" y="552768"/>
            <a:ext cx="8820150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7650" name="图片 567311" descr="4B3985513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73963" y="5013325"/>
            <a:ext cx="1220787" cy="1443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内容占位符 1" descr="40999842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-73977" y="3345815"/>
            <a:ext cx="3430587" cy="2505075"/>
          </a:xfrm>
        </p:spPr>
      </p:pic>
      <p:sp>
        <p:nvSpPr>
          <p:cNvPr id="27652" name="云形标注 567313"/>
          <p:cNvSpPr/>
          <p:nvPr/>
        </p:nvSpPr>
        <p:spPr>
          <a:xfrm>
            <a:off x="2609850" y="954088"/>
            <a:ext cx="5795963" cy="3384550"/>
          </a:xfrm>
          <a:prstGeom prst="cloudCallout">
            <a:avLst>
              <a:gd name="adj1" fmla="val 35509"/>
              <a:gd name="adj2" fmla="val 84569"/>
            </a:avLst>
          </a:prstGeom>
          <a:solidFill>
            <a:srgbClr val="FFFFCC"/>
          </a:solidFill>
          <a:ln w="9525" cap="flat" cmpd="sng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indent="0"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653" name="文本框 567312"/>
          <p:cNvSpPr txBox="1"/>
          <p:nvPr/>
        </p:nvSpPr>
        <p:spPr>
          <a:xfrm>
            <a:off x="3108325" y="1385888"/>
            <a:ext cx="5122863" cy="2287587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汽车的油箱里有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25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升汽油，每升汽油可供汽车行驶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8.8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千米。行驶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200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千米，中途要加油吗？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61610" y="1876425"/>
            <a:ext cx="235585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00FF"/>
                </a:solidFill>
              </a:rPr>
              <a:t>25</a:t>
            </a:r>
            <a:r>
              <a:rPr lang="zh-CN" altLang="en-US">
                <a:solidFill>
                  <a:srgbClr val="0000FF"/>
                </a:solidFill>
                <a:sym typeface="+mn-ea"/>
              </a:rPr>
              <a:t>×</a:t>
            </a:r>
            <a:r>
              <a:rPr lang="en-US" altLang="zh-CN">
                <a:solidFill>
                  <a:srgbClr val="0000FF"/>
                </a:solidFill>
                <a:sym typeface="+mn-ea"/>
              </a:rPr>
              <a:t>8.8=</a:t>
            </a:r>
            <a:endParaRPr lang="en-US" altLang="zh-CN">
              <a:solidFill>
                <a:srgbClr val="0000FF"/>
              </a:solidFill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52244" y="2455545"/>
            <a:ext cx="2598617" cy="1160780"/>
            <a:chOff x="6936" y="5048"/>
            <a:chExt cx="4091" cy="1828"/>
          </a:xfrm>
        </p:grpSpPr>
        <p:sp>
          <p:nvSpPr>
            <p:cNvPr id="33796" name="直接连接符 580612"/>
            <p:cNvSpPr/>
            <p:nvPr/>
          </p:nvSpPr>
          <p:spPr>
            <a:xfrm>
              <a:off x="6936" y="6875"/>
              <a:ext cx="3326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33797" name="组合 9"/>
            <p:cNvGrpSpPr/>
            <p:nvPr/>
          </p:nvGrpSpPr>
          <p:grpSpPr>
            <a:xfrm>
              <a:off x="7370" y="5048"/>
              <a:ext cx="3657" cy="1827"/>
              <a:chOff x="7370" y="5048"/>
              <a:chExt cx="3657" cy="1827"/>
            </a:xfrm>
          </p:grpSpPr>
          <p:sp>
            <p:nvSpPr>
              <p:cNvPr id="33798" name="文本框 580614"/>
              <p:cNvSpPr txBox="1"/>
              <p:nvPr/>
            </p:nvSpPr>
            <p:spPr>
              <a:xfrm>
                <a:off x="8417" y="5048"/>
                <a:ext cx="2610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0000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2  5</a:t>
                </a:r>
                <a:endParaRPr lang="en-US" altLang="zh-CN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799" name="矩形 580615"/>
              <p:cNvSpPr/>
              <p:nvPr/>
            </p:nvSpPr>
            <p:spPr>
              <a:xfrm>
                <a:off x="7370" y="5865"/>
                <a:ext cx="762" cy="8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0000" tIns="46800" rIns="90000" bIns="46800" anchor="t">
                <a:spAutoFit/>
              </a:bodyPr>
              <a:p>
                <a:pPr lvl="0" indent="0"/>
                <a:r>
                  <a:rPr lang="en-US" altLang="zh-CN" sz="2800">
                    <a:solidFill>
                      <a:srgbClr val="0000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×</a:t>
                </a:r>
                <a:endParaRPr lang="en-US" altLang="zh-CN" sz="280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00" name="文本框 580616"/>
              <p:cNvSpPr txBox="1"/>
              <p:nvPr/>
            </p:nvSpPr>
            <p:spPr>
              <a:xfrm>
                <a:off x="8417" y="5865"/>
                <a:ext cx="2521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0000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8. 8</a:t>
                </a:r>
                <a:endParaRPr lang="en-US" altLang="zh-CN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092700" y="3616325"/>
            <a:ext cx="2524760" cy="1188720"/>
            <a:chOff x="8575" y="4010"/>
            <a:chExt cx="3976" cy="1872"/>
          </a:xfrm>
        </p:grpSpPr>
        <p:sp>
          <p:nvSpPr>
            <p:cNvPr id="4" name="文本框 3"/>
            <p:cNvSpPr txBox="1"/>
            <p:nvPr/>
          </p:nvSpPr>
          <p:spPr>
            <a:xfrm>
              <a:off x="8669" y="4010"/>
              <a:ext cx="3882" cy="1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    </a:t>
              </a:r>
              <a:r>
                <a:rPr lang="en-US" altLang="zh-CN">
                  <a:solidFill>
                    <a:srgbClr val="0000FF"/>
                  </a:solidFill>
                </a:rPr>
                <a:t>2  0  0</a:t>
              </a:r>
              <a:endParaRPr lang="en-US" altLang="zh-CN">
                <a:solidFill>
                  <a:srgbClr val="0000FF"/>
                </a:solidFill>
              </a:endParaRPr>
            </a:p>
            <a:p>
              <a:r>
                <a:rPr lang="en-US" altLang="zh-CN">
                  <a:solidFill>
                    <a:srgbClr val="0000FF"/>
                  </a:solidFill>
                </a:rPr>
                <a:t>2  0  0</a:t>
              </a:r>
              <a:endParaRPr lang="en-US" altLang="zh-CN">
                <a:solidFill>
                  <a:srgbClr val="0000FF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8575" y="5785"/>
              <a:ext cx="3516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5193665" y="4692650"/>
            <a:ext cx="27355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00FF"/>
                </a:solidFill>
              </a:rPr>
              <a:t>2  2  0  0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45250" y="4632325"/>
            <a:ext cx="78486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>
                <a:solidFill>
                  <a:srgbClr val="FF0000"/>
                </a:solidFill>
              </a:rPr>
              <a:t>.</a:t>
            </a:r>
            <a:endParaRPr lang="en-US" altLang="zh-CN" sz="440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820535" y="4805045"/>
            <a:ext cx="240030" cy="4159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7230110" y="1876425"/>
            <a:ext cx="18599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220(</a:t>
            </a:r>
            <a:r>
              <a:rPr lang="zh-CN" altLang="en-US" sz="3200">
                <a:solidFill>
                  <a:srgbClr val="FF0000"/>
                </a:solidFill>
              </a:rPr>
              <a:t>千米</a:t>
            </a:r>
            <a:r>
              <a:rPr lang="en-US" altLang="zh-CN" sz="3200">
                <a:solidFill>
                  <a:srgbClr val="FF0000"/>
                </a:solidFill>
              </a:rPr>
              <a:t>)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63110" y="5420360"/>
            <a:ext cx="399732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220</a:t>
            </a:r>
            <a:r>
              <a:rPr lang="zh-CN" altLang="en-US" sz="2800"/>
              <a:t>千米&gt;</a:t>
            </a:r>
            <a:r>
              <a:rPr lang="en-US" altLang="zh-CN" sz="2800"/>
              <a:t>200</a:t>
            </a:r>
            <a:r>
              <a:rPr lang="zh-CN" altLang="en-US" sz="2800"/>
              <a:t>千米</a:t>
            </a:r>
            <a:endParaRPr lang="zh-CN" altLang="en-US" sz="2800"/>
          </a:p>
        </p:txBody>
      </p:sp>
      <p:sp>
        <p:nvSpPr>
          <p:cNvPr id="13" name="文本框 12"/>
          <p:cNvSpPr txBox="1"/>
          <p:nvPr/>
        </p:nvSpPr>
        <p:spPr>
          <a:xfrm>
            <a:off x="2477135" y="5938520"/>
            <a:ext cx="575437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答：行驶</a:t>
            </a:r>
            <a:r>
              <a:rPr lang="en-US" altLang="zh-CN" sz="2800"/>
              <a:t>200</a:t>
            </a:r>
            <a:r>
              <a:rPr lang="zh-CN" altLang="en-US" sz="2800"/>
              <a:t>千米，中途不要加油。</a:t>
            </a:r>
            <a:endParaRPr lang="zh-CN" altLang="en-US" sz="28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09028 -0.194352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30694 -0.190370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2" grpId="0" animBg="1"/>
      <p:bldP spid="3" grpId="0"/>
      <p:bldP spid="6" grpId="0"/>
      <p:bldP spid="8" grpId="0"/>
      <p:bldP spid="10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553991" descr="eh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535" y="599758"/>
            <a:ext cx="8964613" cy="592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993" name="云形标注 553992"/>
          <p:cNvSpPr/>
          <p:nvPr/>
        </p:nvSpPr>
        <p:spPr>
          <a:xfrm>
            <a:off x="107950" y="620713"/>
            <a:ext cx="4032250" cy="1944687"/>
          </a:xfrm>
          <a:prstGeom prst="cloudCallout">
            <a:avLst>
              <a:gd name="adj1" fmla="val 202991"/>
              <a:gd name="adj2" fmla="val -342162"/>
            </a:avLst>
          </a:prstGeom>
          <a:solidFill>
            <a:srgbClr val="FFFFCC"/>
          </a:solidFill>
          <a:ln w="9525" cap="flat" cmpd="sng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indent="0"/>
            <a:r>
              <a:rPr lang="en-US" altLang="zh-CN" b="0" dirty="0"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每箱苹果  </a:t>
            </a:r>
            <a:endParaRPr lang="zh-CN" altLang="en-US" b="0" dirty="0">
              <a:latin typeface="Arial" panose="020B0604020202020204" pitchFamily="34" charset="0"/>
              <a:ea typeface="楷体_GB2312" pitchFamily="49" charset="-122"/>
            </a:endParaRPr>
          </a:p>
          <a:p>
            <a:pPr lvl="0" indent="0"/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en-US" altLang="zh-CN" b="0" dirty="0">
                <a:latin typeface="Arial" panose="020B0604020202020204" pitchFamily="34" charset="0"/>
                <a:ea typeface="楷体_GB2312" pitchFamily="49" charset="-122"/>
              </a:rPr>
              <a:t>22.5</a:t>
            </a:r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元。</a:t>
            </a:r>
            <a:endParaRPr lang="zh-CN" altLang="en-US" b="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3994" name="云形标注 553993"/>
          <p:cNvSpPr/>
          <p:nvPr/>
        </p:nvSpPr>
        <p:spPr>
          <a:xfrm>
            <a:off x="2861628" y="4797425"/>
            <a:ext cx="4032250" cy="1727200"/>
          </a:xfrm>
          <a:prstGeom prst="cloudCallout">
            <a:avLst>
              <a:gd name="adj1" fmla="val 80157"/>
              <a:gd name="adj2" fmla="val -101472"/>
            </a:avLst>
          </a:prstGeom>
          <a:solidFill>
            <a:srgbClr val="FFFFCC"/>
          </a:solidFill>
          <a:ln w="9525" cap="flat" cmpd="sng">
            <a:solidFill>
              <a:srgbClr val="CC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indent="0"/>
            <a:r>
              <a:rPr lang="en-US" altLang="zh-CN" b="0" dirty="0"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买</a:t>
            </a:r>
            <a:r>
              <a:rPr lang="en-US" altLang="zh-CN" b="0" dirty="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箱要多    </a:t>
            </a:r>
            <a:endParaRPr lang="zh-CN" altLang="en-US" b="0" dirty="0">
              <a:latin typeface="Arial" panose="020B0604020202020204" pitchFamily="34" charset="0"/>
              <a:ea typeface="楷体_GB2312" pitchFamily="49" charset="-122"/>
            </a:endParaRPr>
          </a:p>
          <a:p>
            <a:pPr lvl="0" indent="0"/>
            <a:r>
              <a:rPr lang="zh-CN" altLang="en-US" b="0" dirty="0">
                <a:latin typeface="Arial" panose="020B0604020202020204" pitchFamily="34" charset="0"/>
                <a:ea typeface="楷体_GB2312" pitchFamily="49" charset="-122"/>
              </a:rPr>
              <a:t>   少钱呢？</a:t>
            </a:r>
            <a:endParaRPr lang="zh-CN" altLang="en-US" b="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6290" y="4916805"/>
            <a:ext cx="334454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22.5</a:t>
            </a:r>
            <a:r>
              <a:rPr lang="en-US" altLang="zh-CN">
                <a:cs typeface="Arial" panose="020B0604020202020204" pitchFamily="34" charset="0"/>
              </a:rPr>
              <a:t>×3=</a:t>
            </a:r>
            <a:endParaRPr lang="en-US" altLang="zh-CN">
              <a:cs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43500" y="4797425"/>
            <a:ext cx="2030745" cy="1122680"/>
            <a:chOff x="7655" y="5210"/>
            <a:chExt cx="3197" cy="1768"/>
          </a:xfrm>
        </p:grpSpPr>
        <p:sp>
          <p:nvSpPr>
            <p:cNvPr id="33796" name="直接连接符 580612"/>
            <p:cNvSpPr/>
            <p:nvPr/>
          </p:nvSpPr>
          <p:spPr>
            <a:xfrm>
              <a:off x="7655" y="6875"/>
              <a:ext cx="2607" cy="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33797" name="组合 9"/>
            <p:cNvGrpSpPr/>
            <p:nvPr/>
          </p:nvGrpSpPr>
          <p:grpSpPr>
            <a:xfrm>
              <a:off x="7916" y="5210"/>
              <a:ext cx="2936" cy="1768"/>
              <a:chOff x="7916" y="5210"/>
              <a:chExt cx="2936" cy="1768"/>
            </a:xfrm>
          </p:grpSpPr>
          <p:sp>
            <p:nvSpPr>
              <p:cNvPr id="33798" name="文本框 580614"/>
              <p:cNvSpPr txBox="1"/>
              <p:nvPr/>
            </p:nvSpPr>
            <p:spPr>
              <a:xfrm>
                <a:off x="8242" y="5210"/>
                <a:ext cx="2610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2 2. 5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799" name="矩形 580615"/>
              <p:cNvSpPr/>
              <p:nvPr/>
            </p:nvSpPr>
            <p:spPr>
              <a:xfrm>
                <a:off x="7916" y="6161"/>
                <a:ext cx="762" cy="8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 sz="2800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×</a:t>
                </a:r>
                <a:endParaRPr lang="en-US" altLang="zh-CN" sz="2800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00" name="文本框 580616"/>
              <p:cNvSpPr txBox="1"/>
              <p:nvPr/>
            </p:nvSpPr>
            <p:spPr>
              <a:xfrm>
                <a:off x="9622" y="5968"/>
                <a:ext cx="640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5492750" y="5854700"/>
            <a:ext cx="17049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6 7. 5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5405" y="4916805"/>
            <a:ext cx="170053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67.5</a:t>
            </a:r>
            <a:r>
              <a:rPr lang="zh-CN" altLang="en-US"/>
              <a:t>元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34975" y="5854700"/>
            <a:ext cx="406654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答：买</a:t>
            </a:r>
            <a:r>
              <a:rPr lang="en-US" altLang="zh-CN" sz="2800"/>
              <a:t>3</a:t>
            </a:r>
            <a:r>
              <a:rPr lang="zh-CN" altLang="en-US" sz="2800"/>
              <a:t>箱苹果要</a:t>
            </a:r>
            <a:r>
              <a:rPr lang="en-US" altLang="zh-CN" sz="2800"/>
              <a:t>67.5</a:t>
            </a:r>
            <a:r>
              <a:rPr lang="zh-CN" altLang="en-US" sz="2800"/>
              <a:t>元。</a:t>
            </a:r>
            <a:endParaRPr lang="zh-CN" altLang="en-US" sz="28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53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0000 0.000000 L 0.212639 -0.619537 " pathEditMode="relative" ptsTypes="">
                                      <p:cBhvr>
                                        <p:cTn id="17" dur="2000" fill="hold"/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993" grpId="0" animBg="1"/>
      <p:bldP spid="553994" grpId="1" bldLvl="0" animBg="1" uiExpand="1"/>
      <p:bldP spid="553994" grpId="2" bldLvl="0" animBg="1"/>
      <p:bldP spid="4" grpId="0"/>
      <p:bldP spid="3" grpId="0"/>
      <p:bldP spid="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572441"/>
          <p:cNvSpPr/>
          <p:nvPr/>
        </p:nvSpPr>
        <p:spPr>
          <a:xfrm>
            <a:off x="162243" y="797243"/>
            <a:ext cx="8820150" cy="5903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4" name="文本框 572433"/>
          <p:cNvSpPr txBox="1"/>
          <p:nvPr/>
        </p:nvSpPr>
        <p:spPr>
          <a:xfrm>
            <a:off x="1522730" y="2835910"/>
            <a:ext cx="6602730" cy="70231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4.56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里有（     ）个百分之一。</a:t>
            </a:r>
            <a:endParaRPr lang="zh-CN" altLang="en-US" sz="4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7" name="文本框 572436"/>
          <p:cNvSpPr txBox="1"/>
          <p:nvPr/>
        </p:nvSpPr>
        <p:spPr>
          <a:xfrm>
            <a:off x="3964940" y="2835910"/>
            <a:ext cx="1214755" cy="64135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456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2" name="图片 572442" descr="4B2575537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572443" descr="4B25755375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2113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522730" y="1683385"/>
            <a:ext cx="6602730" cy="70231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7.8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里有（     ）个十分之一。</a:t>
            </a:r>
            <a:endParaRPr lang="en-US" altLang="zh-CN" sz="4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22730" y="4047490"/>
            <a:ext cx="6602730" cy="70231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5.3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里有</a:t>
            </a:r>
            <a:r>
              <a:rPr lang="en-US" altLang="zh-CN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53</a:t>
            </a:r>
            <a:r>
              <a:rPr lang="zh-CN" altLang="en-US" sz="4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个（         ）。</a:t>
            </a:r>
            <a:endParaRPr lang="zh-CN" altLang="en-US" sz="4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99330" y="4138930"/>
            <a:ext cx="2778125" cy="51943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十分之一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60165" y="1683385"/>
            <a:ext cx="1214755" cy="64135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78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235" y="486410"/>
            <a:ext cx="26104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FF"/>
                </a:solidFill>
              </a:rPr>
              <a:t>复习</a:t>
            </a:r>
            <a:endParaRPr lang="zh-CN" altLang="en-US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2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2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2434" grpId="0" bldLvl="0" animBg="1"/>
      <p:bldP spid="572437" grpId="0"/>
      <p:bldP spid="2" grpId="0" bldLvl="0" animBg="1"/>
      <p:bldP spid="3" grpId="0" bldLvl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587782"/>
          <p:cNvSpPr/>
          <p:nvPr/>
        </p:nvSpPr>
        <p:spPr>
          <a:xfrm>
            <a:off x="179388" y="620713"/>
            <a:ext cx="8785225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4" name="矩形 587779"/>
          <p:cNvSpPr/>
          <p:nvPr/>
        </p:nvSpPr>
        <p:spPr>
          <a:xfrm>
            <a:off x="-36512" y="904875"/>
            <a:ext cx="9351962" cy="57943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 algn="ctr">
              <a:spcBef>
                <a:spcPct val="30000"/>
              </a:spcBef>
            </a:pPr>
            <a:r>
              <a:rPr lang="zh-CN" altLang="en-US" sz="3200" b="0" dirty="0">
                <a:latin typeface="黑体" panose="02010609060101010101" pitchFamily="2" charset="-122"/>
                <a:ea typeface="黑体" panose="02010609060101010101" pitchFamily="2" charset="-122"/>
              </a:rPr>
              <a:t>一袋牛奶重</a:t>
            </a:r>
            <a:r>
              <a:rPr lang="en-US" altLang="zh-CN" sz="3200" b="0" dirty="0">
                <a:latin typeface="黑体" panose="02010609060101010101" pitchFamily="2" charset="-122"/>
                <a:ea typeface="黑体" panose="02010609060101010101" pitchFamily="2" charset="-122"/>
              </a:rPr>
              <a:t>1.25</a:t>
            </a:r>
            <a:r>
              <a:rPr lang="zh-CN" altLang="en-US" sz="3200" b="0" dirty="0">
                <a:latin typeface="黑体" panose="02010609060101010101" pitchFamily="2" charset="-122"/>
                <a:ea typeface="黑体" panose="02010609060101010101" pitchFamily="2" charset="-122"/>
              </a:rPr>
              <a:t>千克，</a:t>
            </a:r>
            <a:r>
              <a:rPr lang="en-US" altLang="zh-CN" sz="3200" b="0" dirty="0">
                <a:latin typeface="黑体" panose="02010609060101010101" pitchFamily="2" charset="-122"/>
                <a:ea typeface="黑体" panose="02010609060101010101" pitchFamily="2" charset="-122"/>
              </a:rPr>
              <a:t>64</a:t>
            </a:r>
            <a:r>
              <a:rPr lang="zh-CN" altLang="en-US" sz="3200" b="0" dirty="0">
                <a:latin typeface="黑体" panose="02010609060101010101" pitchFamily="2" charset="-122"/>
                <a:ea typeface="黑体" panose="02010609060101010101" pitchFamily="2" charset="-122"/>
              </a:rPr>
              <a:t>袋牛奶重多少千克？</a:t>
            </a:r>
            <a:endParaRPr lang="zh-CN" altLang="en-US" sz="3200" b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8675" name="图片 5877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1908175"/>
            <a:ext cx="4810125" cy="425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矩形 550928"/>
          <p:cNvSpPr/>
          <p:nvPr/>
        </p:nvSpPr>
        <p:spPr>
          <a:xfrm>
            <a:off x="0" y="620713"/>
            <a:ext cx="9144000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矩形 5509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文本框 550930"/>
          <p:cNvSpPr txBox="1"/>
          <p:nvPr/>
        </p:nvSpPr>
        <p:spPr>
          <a:xfrm>
            <a:off x="827405" y="942975"/>
            <a:ext cx="8101965" cy="118999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p>
            <a:pPr lvl="0" indent="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用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三个数字及小数点，任意组成小数乘一位整数的算式，并算出来。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550942" name="组合 550941"/>
          <p:cNvGrpSpPr/>
          <p:nvPr/>
        </p:nvGrpSpPr>
        <p:grpSpPr>
          <a:xfrm>
            <a:off x="107950" y="3141663"/>
            <a:ext cx="8964613" cy="2374900"/>
            <a:chOff x="68" y="1979"/>
            <a:chExt cx="5647" cy="1496"/>
          </a:xfrm>
        </p:grpSpPr>
        <p:sp>
          <p:nvSpPr>
            <p:cNvPr id="30725" name="圆角矩形 550939"/>
            <p:cNvSpPr/>
            <p:nvPr/>
          </p:nvSpPr>
          <p:spPr>
            <a:xfrm>
              <a:off x="68" y="1979"/>
              <a:ext cx="5647" cy="149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26" name="文本框 550931"/>
            <p:cNvSpPr txBox="1"/>
            <p:nvPr/>
          </p:nvSpPr>
          <p:spPr>
            <a:xfrm>
              <a:off x="205" y="2210"/>
              <a:ext cx="153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2.3×4=9.2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727" name="文本框 550934"/>
            <p:cNvSpPr txBox="1"/>
            <p:nvPr/>
          </p:nvSpPr>
          <p:spPr>
            <a:xfrm>
              <a:off x="159" y="2709"/>
              <a:ext cx="177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3.2 ×4=12.8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728" name="文本框 550935"/>
            <p:cNvSpPr txBox="1"/>
            <p:nvPr/>
          </p:nvSpPr>
          <p:spPr>
            <a:xfrm>
              <a:off x="2155" y="2251"/>
              <a:ext cx="161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2.4 ×3=7.2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729" name="文本框 550936"/>
            <p:cNvSpPr txBox="1"/>
            <p:nvPr/>
          </p:nvSpPr>
          <p:spPr>
            <a:xfrm>
              <a:off x="2177" y="2746"/>
              <a:ext cx="177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4.2 ×3=12.6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730" name="文本框 550937"/>
            <p:cNvSpPr txBox="1"/>
            <p:nvPr/>
          </p:nvSpPr>
          <p:spPr>
            <a:xfrm>
              <a:off x="4014" y="2251"/>
              <a:ext cx="161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3.4 ×2=6.8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731" name="文本框 550938"/>
            <p:cNvSpPr txBox="1"/>
            <p:nvPr/>
          </p:nvSpPr>
          <p:spPr>
            <a:xfrm>
              <a:off x="4014" y="2750"/>
              <a:ext cx="1611" cy="404"/>
            </a:xfrm>
            <a:prstGeom prst="rect">
              <a:avLst/>
            </a:prstGeom>
            <a:solidFill>
              <a:srgbClr val="CCECFF"/>
            </a:solidFill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 b="0">
                  <a:solidFill>
                    <a:srgbClr val="996600"/>
                  </a:solidFill>
                  <a:latin typeface="Arial" panose="020B0604020202020204" pitchFamily="34" charset="0"/>
                  <a:ea typeface="楷体_GB2312" pitchFamily="49" charset="-122"/>
                </a:rPr>
                <a:t>4.3 ×2=8.6</a:t>
              </a:r>
              <a:endParaRPr lang="en-US" altLang="zh-CN" b="0">
                <a:solidFill>
                  <a:srgbClr val="9966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pic>
        <p:nvPicPr>
          <p:cNvPr id="30732" name="图片 550942" descr="4B3986393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27988" y="5734050"/>
            <a:ext cx="866775" cy="80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3" name="图片 550943" descr="4B3986258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4" name="图片 550944" descr="4B3986258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484313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5" name="图片 550945" descr="4B3986258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63" y="1484313"/>
            <a:ext cx="24765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36" name="图片 550946" descr="4B3986258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6238" y="723900"/>
            <a:ext cx="247650" cy="257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50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55314" descr="702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785225" cy="590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2" name="文本框 55301"/>
          <p:cNvSpPr txBox="1"/>
          <p:nvPr/>
        </p:nvSpPr>
        <p:spPr>
          <a:xfrm>
            <a:off x="1333500" y="3817938"/>
            <a:ext cx="6983413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algn="ctr"/>
            <a:r>
              <a:rPr lang="zh-CN" altLang="en-US" sz="9600" dirty="0">
                <a:solidFill>
                  <a:schemeClr val="accent2"/>
                </a:solidFill>
                <a:latin typeface="Arial" panose="020B0604020202020204" pitchFamily="34" charset="0"/>
                <a:ea typeface="华文彩云" pitchFamily="2" charset="-122"/>
              </a:rPr>
              <a:t>谢   谢</a:t>
            </a:r>
            <a:endParaRPr lang="zh-CN" altLang="en-US" sz="9600" dirty="0">
              <a:solidFill>
                <a:schemeClr val="accent2"/>
              </a:solidFill>
              <a:latin typeface="Arial" panose="020B0604020202020204" pitchFamily="34" charset="0"/>
              <a:ea typeface="华文彩云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580637" descr="200605031705459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4248150" cy="592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矩形 580609"/>
          <p:cNvSpPr/>
          <p:nvPr/>
        </p:nvSpPr>
        <p:spPr>
          <a:xfrm>
            <a:off x="161925" y="477838"/>
            <a:ext cx="8820150" cy="5903912"/>
          </a:xfrm>
          <a:prstGeom prst="rect">
            <a:avLst/>
          </a:prstGeom>
          <a:solidFill>
            <a:srgbClr val="FFCC99">
              <a:alpha val="73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860925" y="2959100"/>
            <a:ext cx="1984375" cy="1406525"/>
            <a:chOff x="7655" y="4660"/>
            <a:chExt cx="3124" cy="2215"/>
          </a:xfrm>
        </p:grpSpPr>
        <p:sp>
          <p:nvSpPr>
            <p:cNvPr id="33796" name="直接连接符 580612"/>
            <p:cNvSpPr/>
            <p:nvPr/>
          </p:nvSpPr>
          <p:spPr>
            <a:xfrm>
              <a:off x="7655" y="6875"/>
              <a:ext cx="2607" cy="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33797" name="组合 9"/>
            <p:cNvGrpSpPr/>
            <p:nvPr/>
          </p:nvGrpSpPr>
          <p:grpSpPr>
            <a:xfrm>
              <a:off x="7917" y="4660"/>
              <a:ext cx="2862" cy="2215"/>
              <a:chOff x="7917" y="4660"/>
              <a:chExt cx="2862" cy="2215"/>
            </a:xfrm>
          </p:grpSpPr>
          <p:sp>
            <p:nvSpPr>
              <p:cNvPr id="33798" name="文本框 580614"/>
              <p:cNvSpPr txBox="1"/>
              <p:nvPr/>
            </p:nvSpPr>
            <p:spPr>
              <a:xfrm>
                <a:off x="8168" y="4660"/>
                <a:ext cx="2610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2 .5 3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799" name="矩形 580615"/>
              <p:cNvSpPr/>
              <p:nvPr/>
            </p:nvSpPr>
            <p:spPr>
              <a:xfrm>
                <a:off x="7916" y="6057"/>
                <a:ext cx="762" cy="8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 sz="2800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×</a:t>
                </a:r>
                <a:endParaRPr lang="en-US" altLang="zh-CN" sz="2800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00" name="文本框 580616"/>
              <p:cNvSpPr txBox="1"/>
              <p:nvPr/>
            </p:nvSpPr>
            <p:spPr>
              <a:xfrm>
                <a:off x="9622" y="5865"/>
                <a:ext cx="640" cy="10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3801" name="文本框 580617"/>
          <p:cNvSpPr txBox="1"/>
          <p:nvPr/>
        </p:nvSpPr>
        <p:spPr>
          <a:xfrm>
            <a:off x="3132138" y="1406525"/>
            <a:ext cx="3384550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2.35×3=  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802" name="图片 580619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3" name="图片 580620" descr="4B266521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1255713" y="2879725"/>
            <a:ext cx="2230437" cy="1736725"/>
            <a:chOff x="1978" y="4534"/>
            <a:chExt cx="3512" cy="2736"/>
          </a:xfrm>
        </p:grpSpPr>
        <p:sp>
          <p:nvSpPr>
            <p:cNvPr id="33805" name="直接连接符 2"/>
            <p:cNvSpPr/>
            <p:nvPr/>
          </p:nvSpPr>
          <p:spPr>
            <a:xfrm>
              <a:off x="2162" y="7270"/>
              <a:ext cx="2607" cy="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33806" name="组合 6"/>
            <p:cNvGrpSpPr/>
            <p:nvPr/>
          </p:nvGrpSpPr>
          <p:grpSpPr>
            <a:xfrm>
              <a:off x="1978" y="4534"/>
              <a:ext cx="3512" cy="2736"/>
              <a:chOff x="1978" y="4534"/>
              <a:chExt cx="3512" cy="2736"/>
            </a:xfrm>
          </p:grpSpPr>
          <p:sp>
            <p:nvSpPr>
              <p:cNvPr id="33807" name="文本框 1"/>
              <p:cNvSpPr txBox="1"/>
              <p:nvPr/>
            </p:nvSpPr>
            <p:spPr>
              <a:xfrm>
                <a:off x="2740" y="4534"/>
                <a:ext cx="2751" cy="273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2 .5 3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2 .5 3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 lvl="0" indent="0"/>
                <a:r>
                  <a:rPr lang="en-US" altLang="zh-CN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2. 5 3</a:t>
                </a:r>
                <a:endParaRPr lang="en-US" altLang="zh-CN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808" name="矩形 3"/>
              <p:cNvSpPr/>
              <p:nvPr/>
            </p:nvSpPr>
            <p:spPr>
              <a:xfrm>
                <a:off x="1977" y="6451"/>
                <a:ext cx="762" cy="8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t">
                <a:spAutoFit/>
              </a:bodyPr>
              <a:p>
                <a:pPr lvl="0" indent="0"/>
                <a:r>
                  <a:rPr lang="en-US" altLang="zh-CN" sz="2800">
                    <a:solidFill>
                      <a:srgbClr val="3333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+</a:t>
                </a:r>
                <a:endParaRPr lang="en-US" altLang="zh-CN" sz="2800">
                  <a:solidFill>
                    <a:srgbClr val="3333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1739900" y="4616450"/>
            <a:ext cx="19558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7. 5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20900" y="4365625"/>
            <a:ext cx="366713" cy="334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16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16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84450" y="4616450"/>
            <a:ext cx="4445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12"/>
          <p:cNvSpPr txBox="1"/>
          <p:nvPr/>
        </p:nvSpPr>
        <p:spPr>
          <a:xfrm>
            <a:off x="6845300" y="2959100"/>
            <a:ext cx="2268538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)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个百分之一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文本框 14"/>
          <p:cNvSpPr txBox="1"/>
          <p:nvPr/>
        </p:nvSpPr>
        <p:spPr>
          <a:xfrm>
            <a:off x="6845300" y="4387850"/>
            <a:ext cx="2268538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)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个百分之一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build="allAtOnce"/>
      <p:bldP spid="17428" grpId="0"/>
      <p:bldP spid="174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5406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2300"/>
            <a:ext cx="8785225" cy="59023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40696" name="组合 540695"/>
          <p:cNvGrpSpPr/>
          <p:nvPr/>
        </p:nvGrpSpPr>
        <p:grpSpPr>
          <a:xfrm>
            <a:off x="4787900" y="2636838"/>
            <a:ext cx="3960813" cy="1812925"/>
            <a:chOff x="3016" y="1661"/>
            <a:chExt cx="2495" cy="1142"/>
          </a:xfrm>
        </p:grpSpPr>
        <p:sp>
          <p:nvSpPr>
            <p:cNvPr id="24579" name="任意多边形 540692"/>
            <p:cNvSpPr/>
            <p:nvPr/>
          </p:nvSpPr>
          <p:spPr>
            <a:xfrm>
              <a:off x="3016" y="1661"/>
              <a:ext cx="2495" cy="1142"/>
            </a:xfrm>
            <a:custGeom>
              <a:avLst/>
              <a:gdLst/>
              <a:ahLst/>
              <a:cxnLst/>
              <a:pathLst>
                <a:path w="2077" h="972">
                  <a:moveTo>
                    <a:pt x="0" y="708"/>
                  </a:moveTo>
                  <a:cubicBezTo>
                    <a:pt x="11" y="616"/>
                    <a:pt x="11" y="521"/>
                    <a:pt x="36" y="432"/>
                  </a:cubicBezTo>
                  <a:cubicBezTo>
                    <a:pt x="41" y="416"/>
                    <a:pt x="39" y="398"/>
                    <a:pt x="48" y="384"/>
                  </a:cubicBezTo>
                  <a:cubicBezTo>
                    <a:pt x="56" y="372"/>
                    <a:pt x="72" y="368"/>
                    <a:pt x="84" y="360"/>
                  </a:cubicBezTo>
                  <a:cubicBezTo>
                    <a:pt x="136" y="323"/>
                    <a:pt x="188" y="299"/>
                    <a:pt x="240" y="264"/>
                  </a:cubicBezTo>
                  <a:cubicBezTo>
                    <a:pt x="270" y="173"/>
                    <a:pt x="340" y="136"/>
                    <a:pt x="420" y="96"/>
                  </a:cubicBezTo>
                  <a:cubicBezTo>
                    <a:pt x="461" y="76"/>
                    <a:pt x="552" y="60"/>
                    <a:pt x="552" y="60"/>
                  </a:cubicBezTo>
                  <a:cubicBezTo>
                    <a:pt x="601" y="27"/>
                    <a:pt x="652" y="19"/>
                    <a:pt x="708" y="0"/>
                  </a:cubicBezTo>
                  <a:cubicBezTo>
                    <a:pt x="945" y="7"/>
                    <a:pt x="1192" y="2"/>
                    <a:pt x="1428" y="36"/>
                  </a:cubicBezTo>
                  <a:cubicBezTo>
                    <a:pt x="1440" y="44"/>
                    <a:pt x="1451" y="54"/>
                    <a:pt x="1464" y="60"/>
                  </a:cubicBezTo>
                  <a:cubicBezTo>
                    <a:pt x="1487" y="70"/>
                    <a:pt x="1536" y="84"/>
                    <a:pt x="1536" y="84"/>
                  </a:cubicBezTo>
                  <a:cubicBezTo>
                    <a:pt x="1637" y="159"/>
                    <a:pt x="1758" y="110"/>
                    <a:pt x="1872" y="156"/>
                  </a:cubicBezTo>
                  <a:cubicBezTo>
                    <a:pt x="1884" y="168"/>
                    <a:pt x="1898" y="179"/>
                    <a:pt x="1908" y="192"/>
                  </a:cubicBezTo>
                  <a:cubicBezTo>
                    <a:pt x="1926" y="215"/>
                    <a:pt x="1956" y="264"/>
                    <a:pt x="1956" y="264"/>
                  </a:cubicBezTo>
                  <a:cubicBezTo>
                    <a:pt x="1983" y="374"/>
                    <a:pt x="1962" y="333"/>
                    <a:pt x="2004" y="396"/>
                  </a:cubicBezTo>
                  <a:cubicBezTo>
                    <a:pt x="2018" y="589"/>
                    <a:pt x="1998" y="511"/>
                    <a:pt x="2040" y="636"/>
                  </a:cubicBezTo>
                  <a:cubicBezTo>
                    <a:pt x="2048" y="660"/>
                    <a:pt x="2064" y="708"/>
                    <a:pt x="2064" y="708"/>
                  </a:cubicBezTo>
                  <a:cubicBezTo>
                    <a:pt x="2060" y="776"/>
                    <a:pt x="2077" y="849"/>
                    <a:pt x="2052" y="912"/>
                  </a:cubicBezTo>
                  <a:cubicBezTo>
                    <a:pt x="2043" y="935"/>
                    <a:pt x="2004" y="918"/>
                    <a:pt x="1980" y="924"/>
                  </a:cubicBezTo>
                  <a:cubicBezTo>
                    <a:pt x="1927" y="937"/>
                    <a:pt x="1877" y="959"/>
                    <a:pt x="1824" y="972"/>
                  </a:cubicBezTo>
                  <a:cubicBezTo>
                    <a:pt x="1744" y="968"/>
                    <a:pt x="1664" y="967"/>
                    <a:pt x="1584" y="960"/>
                  </a:cubicBezTo>
                  <a:cubicBezTo>
                    <a:pt x="1474" y="950"/>
                    <a:pt x="1369" y="867"/>
                    <a:pt x="1260" y="864"/>
                  </a:cubicBezTo>
                  <a:cubicBezTo>
                    <a:pt x="964" y="856"/>
                    <a:pt x="668" y="856"/>
                    <a:pt x="372" y="852"/>
                  </a:cubicBezTo>
                  <a:cubicBezTo>
                    <a:pt x="328" y="841"/>
                    <a:pt x="285" y="826"/>
                    <a:pt x="240" y="816"/>
                  </a:cubicBezTo>
                  <a:cubicBezTo>
                    <a:pt x="215" y="811"/>
                    <a:pt x="170" y="805"/>
                    <a:pt x="144" y="792"/>
                  </a:cubicBezTo>
                  <a:cubicBezTo>
                    <a:pt x="51" y="745"/>
                    <a:pt x="162" y="786"/>
                    <a:pt x="72" y="756"/>
                  </a:cubicBezTo>
                  <a:cubicBezTo>
                    <a:pt x="70" y="754"/>
                    <a:pt x="0" y="667"/>
                    <a:pt x="0" y="70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996600"/>
                </a:gs>
              </a:gsLst>
              <a:lin ang="5400000" scaled="1"/>
              <a:tileRect/>
            </a:gradFill>
            <a:ln w="9525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80" name="文本框 540688"/>
            <p:cNvSpPr txBox="1"/>
            <p:nvPr/>
          </p:nvSpPr>
          <p:spPr>
            <a:xfrm>
              <a:off x="3269" y="1888"/>
              <a:ext cx="1521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Comic Sans MS" panose="030F0702030302020204" pitchFamily="66" charset="0"/>
                  <a:ea typeface="楷体_GB2312" pitchFamily="49" charset="-122"/>
                </a:rPr>
                <a:t>12.1</a:t>
              </a:r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×</a:t>
              </a:r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4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24581" name="文本框 540689"/>
            <p:cNvSpPr txBox="1"/>
            <p:nvPr/>
          </p:nvSpPr>
          <p:spPr>
            <a:xfrm>
              <a:off x="3334" y="2241"/>
              <a:ext cx="142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1.21×</a:t>
              </a:r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4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sp>
        <p:nvSpPr>
          <p:cNvPr id="540694" name="文本框 540693"/>
          <p:cNvSpPr txBox="1"/>
          <p:nvPr/>
        </p:nvSpPr>
        <p:spPr>
          <a:xfrm>
            <a:off x="7442835" y="3638233"/>
            <a:ext cx="121761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4.84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540695" name="文本框 540694"/>
          <p:cNvSpPr txBox="1"/>
          <p:nvPr/>
        </p:nvSpPr>
        <p:spPr>
          <a:xfrm>
            <a:off x="7442835" y="2997200"/>
            <a:ext cx="121761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48.4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grpSp>
        <p:nvGrpSpPr>
          <p:cNvPr id="540692" name="组合 540691"/>
          <p:cNvGrpSpPr/>
          <p:nvPr/>
        </p:nvGrpSpPr>
        <p:grpSpPr>
          <a:xfrm>
            <a:off x="2195513" y="3860800"/>
            <a:ext cx="4032250" cy="1477963"/>
            <a:chOff x="1620" y="1992"/>
            <a:chExt cx="2303" cy="931"/>
          </a:xfrm>
        </p:grpSpPr>
        <p:sp>
          <p:nvSpPr>
            <p:cNvPr id="24585" name="任意多边形 540680"/>
            <p:cNvSpPr/>
            <p:nvPr/>
          </p:nvSpPr>
          <p:spPr>
            <a:xfrm>
              <a:off x="1620" y="1992"/>
              <a:ext cx="2303" cy="931"/>
            </a:xfrm>
            <a:custGeom>
              <a:avLst/>
              <a:gdLst/>
              <a:ahLst/>
              <a:cxnLst/>
              <a:pathLst>
                <a:path w="2352" h="1055">
                  <a:moveTo>
                    <a:pt x="24" y="816"/>
                  </a:moveTo>
                  <a:cubicBezTo>
                    <a:pt x="42" y="640"/>
                    <a:pt x="44" y="455"/>
                    <a:pt x="204" y="348"/>
                  </a:cubicBezTo>
                  <a:cubicBezTo>
                    <a:pt x="238" y="297"/>
                    <a:pt x="218" y="283"/>
                    <a:pt x="276" y="264"/>
                  </a:cubicBezTo>
                  <a:cubicBezTo>
                    <a:pt x="292" y="240"/>
                    <a:pt x="308" y="216"/>
                    <a:pt x="324" y="192"/>
                  </a:cubicBezTo>
                  <a:cubicBezTo>
                    <a:pt x="332" y="180"/>
                    <a:pt x="334" y="161"/>
                    <a:pt x="348" y="156"/>
                  </a:cubicBezTo>
                  <a:cubicBezTo>
                    <a:pt x="447" y="123"/>
                    <a:pt x="547" y="95"/>
                    <a:pt x="648" y="72"/>
                  </a:cubicBezTo>
                  <a:cubicBezTo>
                    <a:pt x="752" y="48"/>
                    <a:pt x="858" y="34"/>
                    <a:pt x="960" y="0"/>
                  </a:cubicBezTo>
                  <a:cubicBezTo>
                    <a:pt x="1192" y="4"/>
                    <a:pt x="1424" y="3"/>
                    <a:pt x="1656" y="12"/>
                  </a:cubicBezTo>
                  <a:cubicBezTo>
                    <a:pt x="1728" y="15"/>
                    <a:pt x="1872" y="36"/>
                    <a:pt x="1872" y="36"/>
                  </a:cubicBezTo>
                  <a:cubicBezTo>
                    <a:pt x="1911" y="62"/>
                    <a:pt x="1948" y="81"/>
                    <a:pt x="1992" y="96"/>
                  </a:cubicBezTo>
                  <a:cubicBezTo>
                    <a:pt x="2039" y="143"/>
                    <a:pt x="2059" y="182"/>
                    <a:pt x="2124" y="204"/>
                  </a:cubicBezTo>
                  <a:cubicBezTo>
                    <a:pt x="2183" y="248"/>
                    <a:pt x="2234" y="270"/>
                    <a:pt x="2304" y="288"/>
                  </a:cubicBezTo>
                  <a:cubicBezTo>
                    <a:pt x="2326" y="354"/>
                    <a:pt x="2341" y="401"/>
                    <a:pt x="2352" y="468"/>
                  </a:cubicBezTo>
                  <a:cubicBezTo>
                    <a:pt x="2348" y="588"/>
                    <a:pt x="2351" y="708"/>
                    <a:pt x="2340" y="828"/>
                  </a:cubicBezTo>
                  <a:cubicBezTo>
                    <a:pt x="2339" y="842"/>
                    <a:pt x="2322" y="851"/>
                    <a:pt x="2316" y="864"/>
                  </a:cubicBezTo>
                  <a:cubicBezTo>
                    <a:pt x="2310" y="875"/>
                    <a:pt x="2316" y="897"/>
                    <a:pt x="2304" y="900"/>
                  </a:cubicBezTo>
                  <a:cubicBezTo>
                    <a:pt x="2242" y="915"/>
                    <a:pt x="2176" y="908"/>
                    <a:pt x="2112" y="912"/>
                  </a:cubicBezTo>
                  <a:cubicBezTo>
                    <a:pt x="1790" y="1019"/>
                    <a:pt x="1439" y="1008"/>
                    <a:pt x="1104" y="1020"/>
                  </a:cubicBezTo>
                  <a:cubicBezTo>
                    <a:pt x="825" y="1014"/>
                    <a:pt x="680" y="1055"/>
                    <a:pt x="468" y="984"/>
                  </a:cubicBezTo>
                  <a:cubicBezTo>
                    <a:pt x="336" y="852"/>
                    <a:pt x="531" y="1030"/>
                    <a:pt x="72" y="936"/>
                  </a:cubicBezTo>
                  <a:cubicBezTo>
                    <a:pt x="49" y="931"/>
                    <a:pt x="0" y="840"/>
                    <a:pt x="24" y="816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996600"/>
                </a:gs>
              </a:gsLst>
              <a:lin ang="5400000" scaled="1"/>
              <a:tileRect/>
            </a:gradFill>
            <a:ln w="9525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86" name="文本框 540681"/>
            <p:cNvSpPr txBox="1"/>
            <p:nvPr/>
          </p:nvSpPr>
          <p:spPr>
            <a:xfrm>
              <a:off x="2239" y="2083"/>
              <a:ext cx="93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Comic Sans MS" panose="030F0702030302020204" pitchFamily="66" charset="0"/>
                  <a:ea typeface="楷体_GB2312" pitchFamily="49" charset="-122"/>
                </a:rPr>
                <a:t>4</a:t>
              </a:r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×</a:t>
              </a:r>
              <a:r>
                <a:rPr lang="en-US" altLang="zh-CN">
                  <a:latin typeface="Arial" panose="020B0604020202020204" pitchFamily="34" charset="0"/>
                  <a:ea typeface="楷体_GB2312" pitchFamily="49" charset="-122"/>
                </a:rPr>
                <a:t>6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24587" name="文本框 540682"/>
            <p:cNvSpPr txBox="1"/>
            <p:nvPr/>
          </p:nvSpPr>
          <p:spPr>
            <a:xfrm>
              <a:off x="2156" y="2430"/>
              <a:ext cx="1135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0.4×</a:t>
              </a:r>
              <a:r>
                <a:rPr lang="en-US" altLang="zh-CN">
                  <a:latin typeface="Arial" panose="020B0604020202020204" pitchFamily="34" charset="0"/>
                  <a:ea typeface="楷体_GB2312" pitchFamily="49" charset="-122"/>
                </a:rPr>
                <a:t>6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grpSp>
        <p:nvGrpSpPr>
          <p:cNvPr id="540688" name="组合 540687"/>
          <p:cNvGrpSpPr/>
          <p:nvPr/>
        </p:nvGrpSpPr>
        <p:grpSpPr>
          <a:xfrm>
            <a:off x="630238" y="4868863"/>
            <a:ext cx="3654425" cy="1512887"/>
            <a:chOff x="397" y="3067"/>
            <a:chExt cx="1893" cy="953"/>
          </a:xfrm>
        </p:grpSpPr>
        <p:sp>
          <p:nvSpPr>
            <p:cNvPr id="24589" name="任意多边形 540677"/>
            <p:cNvSpPr/>
            <p:nvPr/>
          </p:nvSpPr>
          <p:spPr>
            <a:xfrm>
              <a:off x="397" y="3067"/>
              <a:ext cx="1893" cy="952"/>
            </a:xfrm>
            <a:custGeom>
              <a:avLst/>
              <a:gdLst/>
              <a:ahLst/>
              <a:cxnLst/>
              <a:pathLst>
                <a:path w="1893" h="987">
                  <a:moveTo>
                    <a:pt x="446" y="987"/>
                  </a:moveTo>
                  <a:cubicBezTo>
                    <a:pt x="304" y="974"/>
                    <a:pt x="271" y="978"/>
                    <a:pt x="158" y="903"/>
                  </a:cubicBezTo>
                  <a:cubicBezTo>
                    <a:pt x="136" y="888"/>
                    <a:pt x="108" y="882"/>
                    <a:pt x="86" y="867"/>
                  </a:cubicBezTo>
                  <a:cubicBezTo>
                    <a:pt x="70" y="843"/>
                    <a:pt x="54" y="819"/>
                    <a:pt x="38" y="795"/>
                  </a:cubicBezTo>
                  <a:cubicBezTo>
                    <a:pt x="0" y="738"/>
                    <a:pt x="43" y="659"/>
                    <a:pt x="50" y="591"/>
                  </a:cubicBezTo>
                  <a:cubicBezTo>
                    <a:pt x="58" y="509"/>
                    <a:pt x="89" y="414"/>
                    <a:pt x="170" y="387"/>
                  </a:cubicBezTo>
                  <a:cubicBezTo>
                    <a:pt x="206" y="351"/>
                    <a:pt x="230" y="331"/>
                    <a:pt x="278" y="315"/>
                  </a:cubicBezTo>
                  <a:cubicBezTo>
                    <a:pt x="300" y="293"/>
                    <a:pt x="328" y="277"/>
                    <a:pt x="350" y="255"/>
                  </a:cubicBezTo>
                  <a:cubicBezTo>
                    <a:pt x="360" y="245"/>
                    <a:pt x="362" y="227"/>
                    <a:pt x="374" y="219"/>
                  </a:cubicBezTo>
                  <a:cubicBezTo>
                    <a:pt x="475" y="156"/>
                    <a:pt x="719" y="174"/>
                    <a:pt x="782" y="171"/>
                  </a:cubicBezTo>
                  <a:cubicBezTo>
                    <a:pt x="836" y="157"/>
                    <a:pt x="870" y="134"/>
                    <a:pt x="926" y="123"/>
                  </a:cubicBezTo>
                  <a:cubicBezTo>
                    <a:pt x="1110" y="0"/>
                    <a:pt x="1303" y="89"/>
                    <a:pt x="1478" y="147"/>
                  </a:cubicBezTo>
                  <a:cubicBezTo>
                    <a:pt x="1522" y="180"/>
                    <a:pt x="1564" y="193"/>
                    <a:pt x="1610" y="219"/>
                  </a:cubicBezTo>
                  <a:cubicBezTo>
                    <a:pt x="1689" y="263"/>
                    <a:pt x="1751" y="322"/>
                    <a:pt x="1838" y="351"/>
                  </a:cubicBezTo>
                  <a:cubicBezTo>
                    <a:pt x="1893" y="433"/>
                    <a:pt x="1878" y="473"/>
                    <a:pt x="1886" y="591"/>
                  </a:cubicBezTo>
                  <a:cubicBezTo>
                    <a:pt x="1874" y="650"/>
                    <a:pt x="1880" y="713"/>
                    <a:pt x="1862" y="771"/>
                  </a:cubicBezTo>
                  <a:cubicBezTo>
                    <a:pt x="1836" y="854"/>
                    <a:pt x="1751" y="950"/>
                    <a:pt x="1658" y="951"/>
                  </a:cubicBezTo>
                  <a:cubicBezTo>
                    <a:pt x="1254" y="955"/>
                    <a:pt x="850" y="959"/>
                    <a:pt x="446" y="963"/>
                  </a:cubicBezTo>
                  <a:cubicBezTo>
                    <a:pt x="382" y="979"/>
                    <a:pt x="382" y="971"/>
                    <a:pt x="446" y="987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996600"/>
                </a:gs>
              </a:gsLst>
              <a:lin ang="5400000" scaled="1"/>
              <a:tileRect/>
            </a:gradFill>
            <a:ln w="9525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90" name="文本框 540678"/>
            <p:cNvSpPr txBox="1"/>
            <p:nvPr/>
          </p:nvSpPr>
          <p:spPr>
            <a:xfrm>
              <a:off x="751" y="3263"/>
              <a:ext cx="100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Comic Sans MS" panose="030F0702030302020204" pitchFamily="66" charset="0"/>
                  <a:ea typeface="楷体_GB2312" pitchFamily="49" charset="-122"/>
                </a:rPr>
                <a:t>32</a:t>
              </a:r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×</a:t>
              </a:r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3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24591" name="文本框 540679"/>
            <p:cNvSpPr txBox="1"/>
            <p:nvPr/>
          </p:nvSpPr>
          <p:spPr>
            <a:xfrm>
              <a:off x="719" y="3616"/>
              <a:ext cx="110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lvl="0" indent="0" algn="ctr"/>
              <a:r>
                <a:rPr lang="en-US" altLang="zh-CN">
                  <a:latin typeface="Comic Sans MS" panose="030F0702030302020204" pitchFamily="66" charset="0"/>
                  <a:ea typeface="楷体_GB2312" pitchFamily="49" charset="-122"/>
                </a:rPr>
                <a:t>3.2</a:t>
              </a:r>
              <a:r>
                <a:rPr lang="en-US" altLang="en-US">
                  <a:latin typeface="Arial" panose="020B0604020202020204" pitchFamily="34" charset="0"/>
                  <a:ea typeface="楷体_GB2312" pitchFamily="49" charset="-122"/>
                </a:rPr>
                <a:t>×</a:t>
              </a:r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3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pic>
        <p:nvPicPr>
          <p:cNvPr id="24592" name="图片 540699" descr="BUILD023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878">
            <a:off x="7124700" y="760413"/>
            <a:ext cx="1660525" cy="2081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0701" name="文本框 540700"/>
          <p:cNvSpPr txBox="1"/>
          <p:nvPr/>
        </p:nvSpPr>
        <p:spPr>
          <a:xfrm>
            <a:off x="395288" y="839788"/>
            <a:ext cx="1704975" cy="70167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zh-CN" altLang="en-US" sz="4000" dirty="0">
                <a:solidFill>
                  <a:srgbClr val="CC6600"/>
                </a:solidFill>
                <a:latin typeface="Arial" panose="020B0604020202020204" pitchFamily="34" charset="0"/>
                <a:ea typeface="华文新魏" pitchFamily="2" charset="-122"/>
              </a:rPr>
              <a:t>做一做</a:t>
            </a:r>
            <a:endParaRPr lang="zh-CN" altLang="en-US" sz="4000" dirty="0">
              <a:solidFill>
                <a:srgbClr val="CC66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pic>
        <p:nvPicPr>
          <p:cNvPr id="540676" name="图片 540675" descr="rabbit007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9363" y="3716338"/>
            <a:ext cx="1162050" cy="150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0702" name="文本框 540701"/>
          <p:cNvSpPr txBox="1"/>
          <p:nvPr/>
        </p:nvSpPr>
        <p:spPr>
          <a:xfrm>
            <a:off x="3187700" y="5157788"/>
            <a:ext cx="7397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96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540703" name="文本框 540702"/>
          <p:cNvSpPr txBox="1"/>
          <p:nvPr/>
        </p:nvSpPr>
        <p:spPr>
          <a:xfrm>
            <a:off x="3162300" y="5734050"/>
            <a:ext cx="93821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9.6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540704" name="文本框 540703"/>
          <p:cNvSpPr txBox="1"/>
          <p:nvPr/>
        </p:nvSpPr>
        <p:spPr>
          <a:xfrm>
            <a:off x="5072063" y="4011613"/>
            <a:ext cx="7397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24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540705" name="文本框 540704"/>
          <p:cNvSpPr txBox="1"/>
          <p:nvPr/>
        </p:nvSpPr>
        <p:spPr>
          <a:xfrm>
            <a:off x="4962525" y="4587875"/>
            <a:ext cx="93821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en-US" altLang="zh-CN">
                <a:solidFill>
                  <a:srgbClr val="FFFF00"/>
                </a:solidFill>
                <a:latin typeface="Comic Sans MS" panose="030F0702030302020204" pitchFamily="66" charset="0"/>
                <a:ea typeface="楷体_GB2312" pitchFamily="49" charset="-122"/>
              </a:rPr>
              <a:t>2.4</a:t>
            </a:r>
            <a:endParaRPr lang="en-US" altLang="zh-CN">
              <a:solidFill>
                <a:srgbClr val="FFFF00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40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54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54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4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83 0.20556 C -0.27621 0.13357 -0.25659 0.06158 -0.2375 0.06945 C -0.2184 0.07732 -0.2 0.25463 -0.18125 0.25278 C -0.1625 0.25093 -0.13923 0.06158 -0.125 0.05834 C -0.11076 0.0551 -0.11666 0.24306 -0.09583 0.23334 C -0.075 0.22362 -0.01597 0.03889 2.77778E-7 -4.07407E-6 " pathEditMode="relative" ptsTypes="aaaaaA">
                                      <p:cBhvr>
                                        <p:cTn id="27" dur="1000" fill="hold"/>
                                        <p:tgtEl>
                                          <p:spTgt spid="540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0046 C 0.02344 -0.10833 0.04671 -0.21643 0.079 -0.2463 C 0.11111 -0.27685 0.15226 -0.22893 0.19341 -0.18125 " pathEditMode="relative" rAng="171547620" ptsTypes="aaA">
                                      <p:cBhvr>
                                        <p:cTn id="48" dur="1000" fill="hold"/>
                                        <p:tgtEl>
                                          <p:spTgt spid="540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41 -0.18125 C 0.23612 -0.30092 0.27882 -0.4206 0.32674 -0.45069 C 0.37466 -0.48078 0.45521 -0.37662 0.48091 -0.3618 " pathEditMode="relative" ptsTypes="aaA">
                                      <p:cBhvr>
                                        <p:cTn id="69" dur="1000" fill="hold"/>
                                        <p:tgtEl>
                                          <p:spTgt spid="540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694" grpId="0"/>
      <p:bldP spid="540695" grpId="0"/>
      <p:bldP spid="540701" grpId="0"/>
      <p:bldP spid="540702" grpId="0"/>
      <p:bldP spid="540703" grpId="0"/>
      <p:bldP spid="540704" grpId="0"/>
      <p:bldP spid="54070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矩形 572441"/>
          <p:cNvSpPr/>
          <p:nvPr/>
        </p:nvSpPr>
        <p:spPr>
          <a:xfrm>
            <a:off x="144463" y="620713"/>
            <a:ext cx="8820150" cy="5903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4" name="文本框 572433"/>
          <p:cNvSpPr txBox="1"/>
          <p:nvPr/>
        </p:nvSpPr>
        <p:spPr>
          <a:xfrm>
            <a:off x="2986088" y="908050"/>
            <a:ext cx="2736850" cy="70167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0.8×3=?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5" name="文本框 572434"/>
          <p:cNvSpPr txBox="1"/>
          <p:nvPr/>
        </p:nvSpPr>
        <p:spPr>
          <a:xfrm>
            <a:off x="3203575" y="2419350"/>
            <a:ext cx="3455988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0.8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元</a:t>
            </a:r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=8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endParaRPr lang="zh-CN" altLang="en-US" dirty="0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7" name="文本框 572436"/>
          <p:cNvSpPr txBox="1"/>
          <p:nvPr/>
        </p:nvSpPr>
        <p:spPr>
          <a:xfrm>
            <a:off x="3203575" y="3567113"/>
            <a:ext cx="3455988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×3=24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endParaRPr lang="zh-CN" altLang="en-US" dirty="0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38" name="文本框 572437"/>
          <p:cNvSpPr txBox="1"/>
          <p:nvPr/>
        </p:nvSpPr>
        <p:spPr>
          <a:xfrm>
            <a:off x="3203575" y="5092700"/>
            <a:ext cx="432117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=2.4</a:t>
            </a:r>
            <a:r>
              <a:rPr lang="zh-CN" altLang="en-US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元</a:t>
            </a:r>
            <a:endParaRPr lang="zh-CN" altLang="en-US" dirty="0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2441" name="圆角矩形 572440"/>
          <p:cNvSpPr/>
          <p:nvPr/>
        </p:nvSpPr>
        <p:spPr>
          <a:xfrm>
            <a:off x="2409825" y="2054225"/>
            <a:ext cx="4681538" cy="2808288"/>
          </a:xfrm>
          <a:prstGeom prst="roundRect">
            <a:avLst>
              <a:gd name="adj" fmla="val 16667"/>
            </a:avLst>
          </a:prstGeom>
          <a:noFill/>
          <a:ln w="34925" cap="flat" cmpd="sng">
            <a:solidFill>
              <a:srgbClr val="36743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2" name="图片 572442" descr="4B2575537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572443" descr="4B25755375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2113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2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2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2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2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2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2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572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57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2434" grpId="0" bldLvl="0" animBg="1"/>
      <p:bldP spid="572435" grpId="0"/>
      <p:bldP spid="572437" grpId="0"/>
      <p:bldP spid="5724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图片 5663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988" y="620713"/>
            <a:ext cx="8837612" cy="5924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66319" name="组合 566318"/>
          <p:cNvGrpSpPr/>
          <p:nvPr/>
        </p:nvGrpSpPr>
        <p:grpSpPr>
          <a:xfrm>
            <a:off x="4500563" y="2708275"/>
            <a:ext cx="2592387" cy="1944688"/>
            <a:chOff x="3787" y="-1242"/>
            <a:chExt cx="1633" cy="1225"/>
          </a:xfrm>
        </p:grpSpPr>
        <p:sp>
          <p:nvSpPr>
            <p:cNvPr id="35843" name="矩形 566308"/>
            <p:cNvSpPr/>
            <p:nvPr/>
          </p:nvSpPr>
          <p:spPr>
            <a:xfrm>
              <a:off x="3787" y="-516"/>
              <a:ext cx="1633" cy="499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/>
            <a:p>
              <a:pPr lvl="0" indent="0" algn="ctr"/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2.5×2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pic>
          <p:nvPicPr>
            <p:cNvPr id="35844" name="图片 566310" descr="r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14" y="-1242"/>
              <a:ext cx="1139" cy="89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66318" name="组合 566317"/>
          <p:cNvGrpSpPr/>
          <p:nvPr/>
        </p:nvGrpSpPr>
        <p:grpSpPr>
          <a:xfrm>
            <a:off x="2484438" y="4221163"/>
            <a:ext cx="2592387" cy="1584325"/>
            <a:chOff x="1746" y="-1106"/>
            <a:chExt cx="1633" cy="998"/>
          </a:xfrm>
        </p:grpSpPr>
        <p:sp>
          <p:nvSpPr>
            <p:cNvPr id="35846" name="矩形 566302"/>
            <p:cNvSpPr/>
            <p:nvPr/>
          </p:nvSpPr>
          <p:spPr>
            <a:xfrm>
              <a:off x="1746" y="-607"/>
              <a:ext cx="1633" cy="499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/>
            <a:p>
              <a:pPr lvl="0" indent="0" algn="ctr"/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0.24×2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pic>
          <p:nvPicPr>
            <p:cNvPr id="35847" name="图片 566311" descr="t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4" y="-1106"/>
              <a:ext cx="1002" cy="68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66314" name="组合 566313"/>
          <p:cNvGrpSpPr/>
          <p:nvPr/>
        </p:nvGrpSpPr>
        <p:grpSpPr>
          <a:xfrm>
            <a:off x="250825" y="3305175"/>
            <a:ext cx="2592388" cy="1636713"/>
            <a:chOff x="22" y="-685"/>
            <a:chExt cx="1633" cy="1031"/>
          </a:xfrm>
        </p:grpSpPr>
        <p:sp>
          <p:nvSpPr>
            <p:cNvPr id="35849" name="矩形 566277"/>
            <p:cNvSpPr/>
            <p:nvPr/>
          </p:nvSpPr>
          <p:spPr>
            <a:xfrm>
              <a:off x="22" y="-153"/>
              <a:ext cx="1633" cy="499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/>
            <a:p>
              <a:pPr lvl="0" indent="0" algn="ctr"/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2.1×4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pic>
          <p:nvPicPr>
            <p:cNvPr id="35850" name="图片 566312" descr="y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" y="-685"/>
              <a:ext cx="1046" cy="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66323" name="组合 566322"/>
          <p:cNvGrpSpPr/>
          <p:nvPr/>
        </p:nvGrpSpPr>
        <p:grpSpPr>
          <a:xfrm>
            <a:off x="6227763" y="4456113"/>
            <a:ext cx="2592387" cy="1636712"/>
            <a:chOff x="22" y="-685"/>
            <a:chExt cx="1633" cy="1031"/>
          </a:xfrm>
        </p:grpSpPr>
        <p:sp>
          <p:nvSpPr>
            <p:cNvPr id="35852" name="矩形 566323"/>
            <p:cNvSpPr/>
            <p:nvPr/>
          </p:nvSpPr>
          <p:spPr>
            <a:xfrm>
              <a:off x="22" y="-153"/>
              <a:ext cx="1633" cy="499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/>
            <a:p>
              <a:pPr lvl="0" indent="0" algn="ctr"/>
              <a:r>
                <a:rPr lang="en-US" altLang="zh-CN" dirty="0">
                  <a:latin typeface="Comic Sans MS" panose="030F0702030302020204" pitchFamily="66" charset="0"/>
                  <a:ea typeface="楷体_GB2312" pitchFamily="49" charset="-122"/>
                </a:rPr>
                <a:t>1.12×3</a:t>
              </a:r>
              <a:r>
                <a:rPr lang="zh-CN" altLang="en-US" dirty="0">
                  <a:latin typeface="Comic Sans MS" panose="030F0702030302020204" pitchFamily="66" charset="0"/>
                  <a:ea typeface="楷体_GB2312" pitchFamily="49" charset="-122"/>
                </a:rPr>
                <a:t>＝</a:t>
              </a:r>
              <a:endParaRPr lang="zh-CN" altLang="en-US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pic>
          <p:nvPicPr>
            <p:cNvPr id="35853" name="图片 566324" descr="y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" y="-685"/>
              <a:ext cx="1046" cy="68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6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6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66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6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66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66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6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6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8100" name="图片 5580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20150" cy="597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1" name="图片 5581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620713"/>
            <a:ext cx="8678862" cy="4014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2" name="图片 558101" descr="sh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2997200"/>
            <a:ext cx="1203325" cy="2881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3" name="图片 558102"/>
          <p:cNvPicPr>
            <a:picLocks noChangeAspect="1"/>
          </p:cNvPicPr>
          <p:nvPr/>
        </p:nvPicPr>
        <p:blipFill>
          <a:blip r:embed="rId4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9845" y="1833563"/>
            <a:ext cx="5148263" cy="476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1" name="文本框 558110"/>
          <p:cNvSpPr txBox="1"/>
          <p:nvPr/>
        </p:nvSpPr>
        <p:spPr>
          <a:xfrm>
            <a:off x="6537802" y="5805488"/>
            <a:ext cx="2572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2.35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8112" name="文本框 558111"/>
          <p:cNvSpPr txBox="1"/>
          <p:nvPr/>
        </p:nvSpPr>
        <p:spPr>
          <a:xfrm>
            <a:off x="4289901" y="5805488"/>
            <a:ext cx="2318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0.8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558113" name="图片 558112" descr="图片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4437063"/>
            <a:ext cx="1031875" cy="207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4" name="云形标注 558113"/>
          <p:cNvSpPr/>
          <p:nvPr/>
        </p:nvSpPr>
        <p:spPr>
          <a:xfrm>
            <a:off x="179705" y="1833880"/>
            <a:ext cx="4316095" cy="187325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algn="ctr"/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买</a:t>
            </a: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千克西瓜和</a:t>
            </a: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千克苹果要多少钱？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8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8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1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572441"/>
          <p:cNvSpPr/>
          <p:nvPr/>
        </p:nvSpPr>
        <p:spPr>
          <a:xfrm>
            <a:off x="144463" y="620713"/>
            <a:ext cx="8820150" cy="5903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2" name="图片 572442" descr="4B2575537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572443" descr="4B25755375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2113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13355" y="1090930"/>
            <a:ext cx="380301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00FF"/>
                </a:solidFill>
              </a:rPr>
              <a:t>0.8+2.35=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4920" y="1960880"/>
            <a:ext cx="15062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0 . 8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3804920" y="2600960"/>
            <a:ext cx="203835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2 . 3 5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3188335" y="2600960"/>
            <a:ext cx="6165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+</a:t>
            </a:r>
            <a:endParaRPr lang="en-US" altLang="zh-CN"/>
          </a:p>
        </p:txBody>
      </p:sp>
      <p:cxnSp>
        <p:nvCxnSpPr>
          <p:cNvPr id="6" name="直接连接符 5"/>
          <p:cNvCxnSpPr/>
          <p:nvPr/>
        </p:nvCxnSpPr>
        <p:spPr>
          <a:xfrm>
            <a:off x="3067685" y="3332480"/>
            <a:ext cx="23596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4920" y="3332480"/>
            <a:ext cx="257746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3 . 1 5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31080" y="1090930"/>
            <a:ext cx="257746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3.15(</a:t>
            </a:r>
            <a:r>
              <a:rPr lang="zh-CN" altLang="en-US">
                <a:solidFill>
                  <a:srgbClr val="FF0000"/>
                </a:solidFill>
              </a:rPr>
              <a:t>元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04315" y="4232275"/>
            <a:ext cx="686117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答：</a:t>
            </a:r>
            <a:r>
              <a:rPr lang="en-US" altLang="zh-CN" sz="2800"/>
              <a:t>1</a:t>
            </a:r>
            <a:r>
              <a:rPr lang="zh-CN" altLang="en-US" sz="2800"/>
              <a:t>千克西瓜和</a:t>
            </a:r>
            <a:r>
              <a:rPr lang="en-US" altLang="zh-CN" sz="2800"/>
              <a:t>1</a:t>
            </a:r>
            <a:r>
              <a:rPr lang="zh-CN" altLang="en-US" sz="2800"/>
              <a:t>千克苹果一共要</a:t>
            </a:r>
            <a:r>
              <a:rPr lang="en-US" altLang="zh-CN" sz="2800"/>
              <a:t>3.15</a:t>
            </a:r>
            <a:r>
              <a:rPr lang="zh-CN" altLang="en-US" sz="2800"/>
              <a:t>元</a:t>
            </a:r>
            <a:endParaRPr lang="zh-CN" altLang="en-US" sz="28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8100" name="图片 5580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620713"/>
            <a:ext cx="8820150" cy="597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1" name="图片 5581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620713"/>
            <a:ext cx="8678862" cy="4014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2" name="图片 558101" descr="sh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2997200"/>
            <a:ext cx="1203325" cy="2881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103" name="图片 558102"/>
          <p:cNvPicPr>
            <a:picLocks noChangeAspect="1"/>
          </p:cNvPicPr>
          <p:nvPr/>
        </p:nvPicPr>
        <p:blipFill>
          <a:blip r:embed="rId4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9845" y="1833563"/>
            <a:ext cx="5148263" cy="476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1" name="文本框 558110"/>
          <p:cNvSpPr txBox="1"/>
          <p:nvPr/>
        </p:nvSpPr>
        <p:spPr>
          <a:xfrm>
            <a:off x="6537802" y="5805488"/>
            <a:ext cx="2572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2.35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8112" name="文本框 558111"/>
          <p:cNvSpPr txBox="1"/>
          <p:nvPr/>
        </p:nvSpPr>
        <p:spPr>
          <a:xfrm>
            <a:off x="4289901" y="5805488"/>
            <a:ext cx="2318385" cy="6413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t">
            <a:spAutoFit/>
          </a:bodyPr>
          <a:p>
            <a:pPr lvl="0" algn="ctr"/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0.8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en-US" altLang="zh-CN" sz="3600" b="1" dirty="0">
                <a:latin typeface="Arial" panose="020B0604020202020204" pitchFamily="34" charset="0"/>
                <a:ea typeface="楷体_GB2312" pitchFamily="49" charset="-122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千克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558113" name="图片 558112" descr="图片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4437063"/>
            <a:ext cx="1031875" cy="207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114" name="云形标注 558113"/>
          <p:cNvSpPr/>
          <p:nvPr/>
        </p:nvSpPr>
        <p:spPr>
          <a:xfrm>
            <a:off x="589280" y="1833880"/>
            <a:ext cx="3906520" cy="187325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/>
          <a:p>
            <a:pPr lvl="0" algn="ctr"/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买</a:t>
            </a:r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千克西瓜要多少钱？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矩形 573459"/>
          <p:cNvSpPr/>
          <p:nvPr/>
        </p:nvSpPr>
        <p:spPr>
          <a:xfrm>
            <a:off x="47625" y="604838"/>
            <a:ext cx="8820150" cy="5903912"/>
          </a:xfrm>
          <a:prstGeom prst="rect">
            <a:avLst/>
          </a:prstGeom>
          <a:solidFill>
            <a:srgbClr val="99CC00">
              <a:alpha val="59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文本框 573458"/>
          <p:cNvSpPr txBox="1"/>
          <p:nvPr/>
        </p:nvSpPr>
        <p:spPr>
          <a:xfrm>
            <a:off x="3203575" y="1125538"/>
            <a:ext cx="273685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0.8×3=  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19" name="图片 573465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573466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59" name="组合 10258"/>
          <p:cNvGrpSpPr/>
          <p:nvPr/>
        </p:nvGrpSpPr>
        <p:grpSpPr>
          <a:xfrm>
            <a:off x="708025" y="2286000"/>
            <a:ext cx="2286000" cy="2286000"/>
            <a:chOff x="384" y="1632"/>
            <a:chExt cx="1440" cy="1440"/>
          </a:xfrm>
        </p:grpSpPr>
        <p:sp>
          <p:nvSpPr>
            <p:cNvPr id="9222" name="矩形 10245"/>
            <p:cNvSpPr/>
            <p:nvPr/>
          </p:nvSpPr>
          <p:spPr>
            <a:xfrm>
              <a:off x="384" y="1632"/>
              <a:ext cx="1440" cy="144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3" name="直接连接符 10246"/>
            <p:cNvSpPr/>
            <p:nvPr/>
          </p:nvSpPr>
          <p:spPr>
            <a:xfrm>
              <a:off x="1104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4" name="直接连接符 10247"/>
            <p:cNvSpPr/>
            <p:nvPr/>
          </p:nvSpPr>
          <p:spPr>
            <a:xfrm>
              <a:off x="1248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5" name="直接连接符 10248"/>
            <p:cNvSpPr/>
            <p:nvPr/>
          </p:nvSpPr>
          <p:spPr>
            <a:xfrm>
              <a:off x="139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6" name="直接连接符 10249"/>
            <p:cNvSpPr/>
            <p:nvPr/>
          </p:nvSpPr>
          <p:spPr>
            <a:xfrm>
              <a:off x="153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7" name="直接连接符 10250"/>
            <p:cNvSpPr/>
            <p:nvPr/>
          </p:nvSpPr>
          <p:spPr>
            <a:xfrm>
              <a:off x="168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8" name="直接连接符 10251"/>
            <p:cNvSpPr/>
            <p:nvPr/>
          </p:nvSpPr>
          <p:spPr>
            <a:xfrm>
              <a:off x="96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29" name="直接连接符 10252"/>
            <p:cNvSpPr/>
            <p:nvPr/>
          </p:nvSpPr>
          <p:spPr>
            <a:xfrm>
              <a:off x="81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30" name="直接连接符 10253"/>
            <p:cNvSpPr/>
            <p:nvPr/>
          </p:nvSpPr>
          <p:spPr>
            <a:xfrm>
              <a:off x="67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31" name="直接连接符 10254"/>
            <p:cNvSpPr/>
            <p:nvPr/>
          </p:nvSpPr>
          <p:spPr>
            <a:xfrm>
              <a:off x="537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0265" name="矩形 10264"/>
          <p:cNvSpPr/>
          <p:nvPr/>
        </p:nvSpPr>
        <p:spPr>
          <a:xfrm>
            <a:off x="722313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0913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52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938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224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510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96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08225" y="2286000"/>
            <a:ext cx="228600" cy="22860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543300" y="2286000"/>
            <a:ext cx="2286000" cy="2286000"/>
            <a:chOff x="5515" y="3600"/>
            <a:chExt cx="3600" cy="3600"/>
          </a:xfrm>
        </p:grpSpPr>
        <p:grpSp>
          <p:nvGrpSpPr>
            <p:cNvPr id="9241" name="组合 12"/>
            <p:cNvGrpSpPr/>
            <p:nvPr/>
          </p:nvGrpSpPr>
          <p:grpSpPr>
            <a:xfrm>
              <a:off x="5515" y="3600"/>
              <a:ext cx="3600" cy="3600"/>
              <a:chOff x="384" y="1632"/>
              <a:chExt cx="1440" cy="1440"/>
            </a:xfrm>
          </p:grpSpPr>
          <p:sp>
            <p:nvSpPr>
              <p:cNvPr id="9242" name="矩形 13"/>
              <p:cNvSpPr/>
              <p:nvPr/>
            </p:nvSpPr>
            <p:spPr>
              <a:xfrm>
                <a:off x="384" y="1632"/>
                <a:ext cx="1440" cy="144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43" name="直接连接符 14"/>
              <p:cNvSpPr/>
              <p:nvPr/>
            </p:nvSpPr>
            <p:spPr>
              <a:xfrm>
                <a:off x="1104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4" name="直接连接符 15"/>
              <p:cNvSpPr/>
              <p:nvPr/>
            </p:nvSpPr>
            <p:spPr>
              <a:xfrm>
                <a:off x="1248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5" name="直接连接符 16"/>
              <p:cNvSpPr/>
              <p:nvPr/>
            </p:nvSpPr>
            <p:spPr>
              <a:xfrm>
                <a:off x="139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6" name="直接连接符 17"/>
              <p:cNvSpPr/>
              <p:nvPr/>
            </p:nvSpPr>
            <p:spPr>
              <a:xfrm>
                <a:off x="153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7" name="直接连接符 18"/>
              <p:cNvSpPr/>
              <p:nvPr/>
            </p:nvSpPr>
            <p:spPr>
              <a:xfrm>
                <a:off x="168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8" name="直接连接符 19"/>
              <p:cNvSpPr/>
              <p:nvPr/>
            </p:nvSpPr>
            <p:spPr>
              <a:xfrm>
                <a:off x="96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49" name="直接连接符 20"/>
              <p:cNvSpPr/>
              <p:nvPr/>
            </p:nvSpPr>
            <p:spPr>
              <a:xfrm>
                <a:off x="81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50" name="直接连接符 21"/>
              <p:cNvSpPr/>
              <p:nvPr/>
            </p:nvSpPr>
            <p:spPr>
              <a:xfrm>
                <a:off x="67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51" name="直接连接符 22"/>
              <p:cNvSpPr/>
              <p:nvPr/>
            </p:nvSpPr>
            <p:spPr>
              <a:xfrm>
                <a:off x="537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9252" name="矩形 23"/>
            <p:cNvSpPr/>
            <p:nvPr/>
          </p:nvSpPr>
          <p:spPr>
            <a:xfrm>
              <a:off x="55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3" name="矩形 25"/>
            <p:cNvSpPr/>
            <p:nvPr/>
          </p:nvSpPr>
          <p:spPr>
            <a:xfrm>
              <a:off x="58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4" name="矩形 26"/>
            <p:cNvSpPr/>
            <p:nvPr/>
          </p:nvSpPr>
          <p:spPr>
            <a:xfrm>
              <a:off x="62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5" name="矩形 27"/>
            <p:cNvSpPr/>
            <p:nvPr/>
          </p:nvSpPr>
          <p:spPr>
            <a:xfrm>
              <a:off x="659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6" name="矩形 28"/>
            <p:cNvSpPr/>
            <p:nvPr/>
          </p:nvSpPr>
          <p:spPr>
            <a:xfrm>
              <a:off x="695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7" name="矩形 29"/>
            <p:cNvSpPr/>
            <p:nvPr/>
          </p:nvSpPr>
          <p:spPr>
            <a:xfrm>
              <a:off x="73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8" name="矩形 30"/>
            <p:cNvSpPr/>
            <p:nvPr/>
          </p:nvSpPr>
          <p:spPr>
            <a:xfrm>
              <a:off x="76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9" name="矩形 31"/>
            <p:cNvSpPr/>
            <p:nvPr/>
          </p:nvSpPr>
          <p:spPr>
            <a:xfrm>
              <a:off x="80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59538" y="2286000"/>
            <a:ext cx="2286000" cy="2286000"/>
            <a:chOff x="5515" y="3600"/>
            <a:chExt cx="3600" cy="3600"/>
          </a:xfrm>
        </p:grpSpPr>
        <p:grpSp>
          <p:nvGrpSpPr>
            <p:cNvPr id="9261" name="组合 36"/>
            <p:cNvGrpSpPr/>
            <p:nvPr/>
          </p:nvGrpSpPr>
          <p:grpSpPr>
            <a:xfrm>
              <a:off x="5515" y="3600"/>
              <a:ext cx="3600" cy="3600"/>
              <a:chOff x="384" y="1632"/>
              <a:chExt cx="1440" cy="1440"/>
            </a:xfrm>
          </p:grpSpPr>
          <p:sp>
            <p:nvSpPr>
              <p:cNvPr id="9262" name="矩形 37"/>
              <p:cNvSpPr/>
              <p:nvPr/>
            </p:nvSpPr>
            <p:spPr>
              <a:xfrm>
                <a:off x="384" y="1632"/>
                <a:ext cx="1440" cy="144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63" name="直接连接符 38"/>
              <p:cNvSpPr/>
              <p:nvPr/>
            </p:nvSpPr>
            <p:spPr>
              <a:xfrm>
                <a:off x="1104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4" name="直接连接符 39"/>
              <p:cNvSpPr/>
              <p:nvPr/>
            </p:nvSpPr>
            <p:spPr>
              <a:xfrm>
                <a:off x="1248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5" name="直接连接符 40"/>
              <p:cNvSpPr/>
              <p:nvPr/>
            </p:nvSpPr>
            <p:spPr>
              <a:xfrm>
                <a:off x="139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6" name="直接连接符 41"/>
              <p:cNvSpPr/>
              <p:nvPr/>
            </p:nvSpPr>
            <p:spPr>
              <a:xfrm>
                <a:off x="153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7" name="直接连接符 42"/>
              <p:cNvSpPr/>
              <p:nvPr/>
            </p:nvSpPr>
            <p:spPr>
              <a:xfrm>
                <a:off x="168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8" name="直接连接符 43"/>
              <p:cNvSpPr/>
              <p:nvPr/>
            </p:nvSpPr>
            <p:spPr>
              <a:xfrm>
                <a:off x="96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69" name="直接连接符 44"/>
              <p:cNvSpPr/>
              <p:nvPr/>
            </p:nvSpPr>
            <p:spPr>
              <a:xfrm>
                <a:off x="81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0" name="直接连接符 45"/>
              <p:cNvSpPr/>
              <p:nvPr/>
            </p:nvSpPr>
            <p:spPr>
              <a:xfrm>
                <a:off x="67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271" name="直接连接符 46"/>
              <p:cNvSpPr/>
              <p:nvPr/>
            </p:nvSpPr>
            <p:spPr>
              <a:xfrm>
                <a:off x="537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9272" name="矩形 47"/>
            <p:cNvSpPr/>
            <p:nvPr/>
          </p:nvSpPr>
          <p:spPr>
            <a:xfrm>
              <a:off x="55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3" name="矩形 48"/>
            <p:cNvSpPr/>
            <p:nvPr/>
          </p:nvSpPr>
          <p:spPr>
            <a:xfrm>
              <a:off x="58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4" name="矩形 49"/>
            <p:cNvSpPr/>
            <p:nvPr/>
          </p:nvSpPr>
          <p:spPr>
            <a:xfrm>
              <a:off x="62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5" name="矩形 50"/>
            <p:cNvSpPr/>
            <p:nvPr/>
          </p:nvSpPr>
          <p:spPr>
            <a:xfrm>
              <a:off x="659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6" name="矩形 51"/>
            <p:cNvSpPr/>
            <p:nvPr/>
          </p:nvSpPr>
          <p:spPr>
            <a:xfrm>
              <a:off x="695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7" name="矩形 52"/>
            <p:cNvSpPr/>
            <p:nvPr/>
          </p:nvSpPr>
          <p:spPr>
            <a:xfrm>
              <a:off x="73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8" name="矩形 53"/>
            <p:cNvSpPr/>
            <p:nvPr/>
          </p:nvSpPr>
          <p:spPr>
            <a:xfrm>
              <a:off x="76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79" name="矩形 54"/>
            <p:cNvSpPr/>
            <p:nvPr/>
          </p:nvSpPr>
          <p:spPr>
            <a:xfrm>
              <a:off x="80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565150" y="5006975"/>
            <a:ext cx="24288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个十分之一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bldLvl="0" animBg="1"/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573459"/>
          <p:cNvSpPr/>
          <p:nvPr/>
        </p:nvSpPr>
        <p:spPr>
          <a:xfrm>
            <a:off x="161925" y="733425"/>
            <a:ext cx="8820150" cy="5903913"/>
          </a:xfrm>
          <a:prstGeom prst="rect">
            <a:avLst/>
          </a:prstGeom>
          <a:solidFill>
            <a:srgbClr val="99CC00">
              <a:alpha val="59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文本框 573458"/>
          <p:cNvSpPr txBox="1"/>
          <p:nvPr/>
        </p:nvSpPr>
        <p:spPr>
          <a:xfrm>
            <a:off x="3203575" y="1125538"/>
            <a:ext cx="273685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0.8×3=  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291" name="图片 573465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573466" descr="4B26652103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59" name="组合 10258"/>
          <p:cNvGrpSpPr/>
          <p:nvPr/>
        </p:nvGrpSpPr>
        <p:grpSpPr>
          <a:xfrm>
            <a:off x="3632200" y="2286000"/>
            <a:ext cx="2286000" cy="2286000"/>
            <a:chOff x="384" y="1632"/>
            <a:chExt cx="1440" cy="1440"/>
          </a:xfrm>
        </p:grpSpPr>
        <p:sp>
          <p:nvSpPr>
            <p:cNvPr id="12294" name="矩形 10245"/>
            <p:cNvSpPr/>
            <p:nvPr/>
          </p:nvSpPr>
          <p:spPr>
            <a:xfrm>
              <a:off x="384" y="1632"/>
              <a:ext cx="1440" cy="144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95" name="直接连接符 10246"/>
            <p:cNvSpPr/>
            <p:nvPr/>
          </p:nvSpPr>
          <p:spPr>
            <a:xfrm>
              <a:off x="1104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296" name="直接连接符 10247"/>
            <p:cNvSpPr/>
            <p:nvPr/>
          </p:nvSpPr>
          <p:spPr>
            <a:xfrm>
              <a:off x="1248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297" name="直接连接符 10248"/>
            <p:cNvSpPr/>
            <p:nvPr/>
          </p:nvSpPr>
          <p:spPr>
            <a:xfrm>
              <a:off x="139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298" name="直接连接符 10249"/>
            <p:cNvSpPr/>
            <p:nvPr/>
          </p:nvSpPr>
          <p:spPr>
            <a:xfrm>
              <a:off x="153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299" name="直接连接符 10250"/>
            <p:cNvSpPr/>
            <p:nvPr/>
          </p:nvSpPr>
          <p:spPr>
            <a:xfrm>
              <a:off x="168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00" name="直接连接符 10251"/>
            <p:cNvSpPr/>
            <p:nvPr/>
          </p:nvSpPr>
          <p:spPr>
            <a:xfrm>
              <a:off x="96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01" name="直接连接符 10252"/>
            <p:cNvSpPr/>
            <p:nvPr/>
          </p:nvSpPr>
          <p:spPr>
            <a:xfrm>
              <a:off x="81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02" name="直接连接符 10253"/>
            <p:cNvSpPr/>
            <p:nvPr/>
          </p:nvSpPr>
          <p:spPr>
            <a:xfrm>
              <a:off x="67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03" name="直接连接符 10254"/>
            <p:cNvSpPr/>
            <p:nvPr/>
          </p:nvSpPr>
          <p:spPr>
            <a:xfrm>
              <a:off x="537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304" name="组合 33"/>
          <p:cNvGrpSpPr/>
          <p:nvPr/>
        </p:nvGrpSpPr>
        <p:grpSpPr>
          <a:xfrm>
            <a:off x="661988" y="2286000"/>
            <a:ext cx="2286000" cy="2286000"/>
            <a:chOff x="5515" y="3600"/>
            <a:chExt cx="3600" cy="3600"/>
          </a:xfrm>
        </p:grpSpPr>
        <p:grpSp>
          <p:nvGrpSpPr>
            <p:cNvPr id="12305" name="组合 12"/>
            <p:cNvGrpSpPr/>
            <p:nvPr/>
          </p:nvGrpSpPr>
          <p:grpSpPr>
            <a:xfrm>
              <a:off x="5515" y="3600"/>
              <a:ext cx="3600" cy="3600"/>
              <a:chOff x="384" y="1632"/>
              <a:chExt cx="1440" cy="1440"/>
            </a:xfrm>
          </p:grpSpPr>
          <p:sp>
            <p:nvSpPr>
              <p:cNvPr id="12306" name="矩形 13"/>
              <p:cNvSpPr/>
              <p:nvPr/>
            </p:nvSpPr>
            <p:spPr>
              <a:xfrm>
                <a:off x="384" y="1632"/>
                <a:ext cx="1440" cy="1440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07" name="直接连接符 14"/>
              <p:cNvSpPr/>
              <p:nvPr/>
            </p:nvSpPr>
            <p:spPr>
              <a:xfrm>
                <a:off x="1104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08" name="直接连接符 15"/>
              <p:cNvSpPr/>
              <p:nvPr/>
            </p:nvSpPr>
            <p:spPr>
              <a:xfrm>
                <a:off x="1248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09" name="直接连接符 16"/>
              <p:cNvSpPr/>
              <p:nvPr/>
            </p:nvSpPr>
            <p:spPr>
              <a:xfrm>
                <a:off x="139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0" name="直接连接符 17"/>
              <p:cNvSpPr/>
              <p:nvPr/>
            </p:nvSpPr>
            <p:spPr>
              <a:xfrm>
                <a:off x="153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1" name="直接连接符 18"/>
              <p:cNvSpPr/>
              <p:nvPr/>
            </p:nvSpPr>
            <p:spPr>
              <a:xfrm>
                <a:off x="168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2" name="直接连接符 19"/>
              <p:cNvSpPr/>
              <p:nvPr/>
            </p:nvSpPr>
            <p:spPr>
              <a:xfrm>
                <a:off x="960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3" name="直接连接符 20"/>
              <p:cNvSpPr/>
              <p:nvPr/>
            </p:nvSpPr>
            <p:spPr>
              <a:xfrm>
                <a:off x="816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4" name="直接连接符 21"/>
              <p:cNvSpPr/>
              <p:nvPr/>
            </p:nvSpPr>
            <p:spPr>
              <a:xfrm>
                <a:off x="672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5" name="直接连接符 22"/>
              <p:cNvSpPr/>
              <p:nvPr/>
            </p:nvSpPr>
            <p:spPr>
              <a:xfrm>
                <a:off x="537" y="1632"/>
                <a:ext cx="0" cy="14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2316" name="矩形 23"/>
            <p:cNvSpPr/>
            <p:nvPr/>
          </p:nvSpPr>
          <p:spPr>
            <a:xfrm>
              <a:off x="55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7" name="矩形 25"/>
            <p:cNvSpPr/>
            <p:nvPr/>
          </p:nvSpPr>
          <p:spPr>
            <a:xfrm>
              <a:off x="58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8" name="矩形 26"/>
            <p:cNvSpPr/>
            <p:nvPr/>
          </p:nvSpPr>
          <p:spPr>
            <a:xfrm>
              <a:off x="62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19" name="矩形 27"/>
            <p:cNvSpPr/>
            <p:nvPr/>
          </p:nvSpPr>
          <p:spPr>
            <a:xfrm>
              <a:off x="659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0" name="矩形 28"/>
            <p:cNvSpPr/>
            <p:nvPr/>
          </p:nvSpPr>
          <p:spPr>
            <a:xfrm>
              <a:off x="695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1" name="矩形 29"/>
            <p:cNvSpPr/>
            <p:nvPr/>
          </p:nvSpPr>
          <p:spPr>
            <a:xfrm>
              <a:off x="731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2" name="矩形 30"/>
            <p:cNvSpPr/>
            <p:nvPr/>
          </p:nvSpPr>
          <p:spPr>
            <a:xfrm>
              <a:off x="767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3" name="矩形 31"/>
            <p:cNvSpPr/>
            <p:nvPr/>
          </p:nvSpPr>
          <p:spPr>
            <a:xfrm>
              <a:off x="8035" y="3600"/>
              <a:ext cx="360" cy="36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490470" y="2285995"/>
            <a:ext cx="2506345" cy="2286000"/>
            <a:chOff x="3922" y="3600"/>
            <a:chExt cx="3947" cy="3600"/>
          </a:xfrm>
          <a:solidFill>
            <a:srgbClr val="FF0000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5733" y="3600"/>
              <a:ext cx="2137" cy="3600"/>
              <a:chOff x="6096" y="3600"/>
              <a:chExt cx="2137" cy="3600"/>
            </a:xfrm>
            <a:grpFill/>
          </p:grpSpPr>
          <p:sp>
            <p:nvSpPr>
              <p:cNvPr id="4" name="矩形 3"/>
              <p:cNvSpPr/>
              <p:nvPr/>
            </p:nvSpPr>
            <p:spPr>
              <a:xfrm>
                <a:off x="7153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7513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7873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793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6456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6096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922" y="3600"/>
              <a:ext cx="720" cy="3600"/>
              <a:chOff x="3922" y="3600"/>
              <a:chExt cx="720" cy="3600"/>
            </a:xfrm>
            <a:grpFill/>
          </p:grpSpPr>
          <p:sp>
            <p:nvSpPr>
              <p:cNvPr id="9" name="矩形 8"/>
              <p:cNvSpPr/>
              <p:nvPr/>
            </p:nvSpPr>
            <p:spPr>
              <a:xfrm>
                <a:off x="3922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282" y="3600"/>
                <a:ext cx="360" cy="3600"/>
              </a:xfrm>
              <a:prstGeom prst="rect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fontAlgn="base"/>
                <a:endParaRPr lang="zh-CN" altLang="en-US" strike="noStrike" noProof="1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6596063" y="2286000"/>
            <a:ext cx="2286000" cy="2286000"/>
            <a:chOff x="384" y="1632"/>
            <a:chExt cx="1440" cy="1440"/>
          </a:xfrm>
        </p:grpSpPr>
        <p:sp>
          <p:nvSpPr>
            <p:cNvPr id="12326" name="矩形 56"/>
            <p:cNvSpPr/>
            <p:nvPr/>
          </p:nvSpPr>
          <p:spPr>
            <a:xfrm>
              <a:off x="384" y="1632"/>
              <a:ext cx="1440" cy="144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indent="0"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7" name="直接连接符 57"/>
            <p:cNvSpPr/>
            <p:nvPr/>
          </p:nvSpPr>
          <p:spPr>
            <a:xfrm>
              <a:off x="1104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28" name="直接连接符 58"/>
            <p:cNvSpPr/>
            <p:nvPr/>
          </p:nvSpPr>
          <p:spPr>
            <a:xfrm>
              <a:off x="1248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29" name="直接连接符 59"/>
            <p:cNvSpPr/>
            <p:nvPr/>
          </p:nvSpPr>
          <p:spPr>
            <a:xfrm>
              <a:off x="139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0" name="直接连接符 60"/>
            <p:cNvSpPr/>
            <p:nvPr/>
          </p:nvSpPr>
          <p:spPr>
            <a:xfrm>
              <a:off x="153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1" name="直接连接符 61"/>
            <p:cNvSpPr/>
            <p:nvPr/>
          </p:nvSpPr>
          <p:spPr>
            <a:xfrm>
              <a:off x="168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2" name="直接连接符 62"/>
            <p:cNvSpPr/>
            <p:nvPr/>
          </p:nvSpPr>
          <p:spPr>
            <a:xfrm>
              <a:off x="960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3" name="直接连接符 63"/>
            <p:cNvSpPr/>
            <p:nvPr/>
          </p:nvSpPr>
          <p:spPr>
            <a:xfrm>
              <a:off x="816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4" name="直接连接符 64"/>
            <p:cNvSpPr/>
            <p:nvPr/>
          </p:nvSpPr>
          <p:spPr>
            <a:xfrm>
              <a:off x="672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35" name="直接连接符 65"/>
            <p:cNvSpPr/>
            <p:nvPr/>
          </p:nvSpPr>
          <p:spPr>
            <a:xfrm>
              <a:off x="537" y="1632"/>
              <a:ext cx="0" cy="14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79" name="组合 78"/>
          <p:cNvGrpSpPr/>
          <p:nvPr/>
        </p:nvGrpSpPr>
        <p:grpSpPr>
          <a:xfrm>
            <a:off x="5003800" y="2286000"/>
            <a:ext cx="2505075" cy="2286000"/>
            <a:chOff x="7880" y="3600"/>
            <a:chExt cx="3946" cy="3600"/>
          </a:xfrm>
        </p:grpSpPr>
        <p:grpSp>
          <p:nvGrpSpPr>
            <p:cNvPr id="12337" name="组合 75"/>
            <p:cNvGrpSpPr/>
            <p:nvPr/>
          </p:nvGrpSpPr>
          <p:grpSpPr>
            <a:xfrm>
              <a:off x="7880" y="3600"/>
              <a:ext cx="1440" cy="3600"/>
              <a:chOff x="7880" y="3600"/>
              <a:chExt cx="1440" cy="3600"/>
            </a:xfrm>
          </p:grpSpPr>
          <p:sp>
            <p:nvSpPr>
              <p:cNvPr id="12338" name="矩形 67"/>
              <p:cNvSpPr/>
              <p:nvPr/>
            </p:nvSpPr>
            <p:spPr>
              <a:xfrm>
                <a:off x="7880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39" name="矩形 68"/>
              <p:cNvSpPr/>
              <p:nvPr/>
            </p:nvSpPr>
            <p:spPr>
              <a:xfrm>
                <a:off x="8240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40" name="矩形 69"/>
              <p:cNvSpPr/>
              <p:nvPr/>
            </p:nvSpPr>
            <p:spPr>
              <a:xfrm>
                <a:off x="8600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41" name="矩形 70"/>
              <p:cNvSpPr/>
              <p:nvPr/>
            </p:nvSpPr>
            <p:spPr>
              <a:xfrm>
                <a:off x="8960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2342" name="组合 76"/>
            <p:cNvGrpSpPr/>
            <p:nvPr/>
          </p:nvGrpSpPr>
          <p:grpSpPr>
            <a:xfrm>
              <a:off x="10410" y="3600"/>
              <a:ext cx="1417" cy="3600"/>
              <a:chOff x="10410" y="3600"/>
              <a:chExt cx="1417" cy="3600"/>
            </a:xfrm>
          </p:grpSpPr>
          <p:sp>
            <p:nvSpPr>
              <p:cNvPr id="12343" name="矩形 71"/>
              <p:cNvSpPr/>
              <p:nvPr/>
            </p:nvSpPr>
            <p:spPr>
              <a:xfrm>
                <a:off x="10410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44" name="矩形 72"/>
              <p:cNvSpPr/>
              <p:nvPr/>
            </p:nvSpPr>
            <p:spPr>
              <a:xfrm>
                <a:off x="10747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45" name="矩形 73"/>
              <p:cNvSpPr/>
              <p:nvPr/>
            </p:nvSpPr>
            <p:spPr>
              <a:xfrm>
                <a:off x="11107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46" name="矩形 74"/>
              <p:cNvSpPr/>
              <p:nvPr/>
            </p:nvSpPr>
            <p:spPr>
              <a:xfrm>
                <a:off x="11467" y="3600"/>
                <a:ext cx="360" cy="36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/>
              <a:p>
                <a:pPr lvl="0" indent="0"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8" name="左大括号 77"/>
          <p:cNvSpPr/>
          <p:nvPr/>
        </p:nvSpPr>
        <p:spPr>
          <a:xfrm rot="16200000">
            <a:off x="4584700" y="2424113"/>
            <a:ext cx="588963" cy="523398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80" name="文本框 79"/>
          <p:cNvSpPr txBox="1"/>
          <p:nvPr/>
        </p:nvSpPr>
        <p:spPr>
          <a:xfrm>
            <a:off x="2840038" y="5605463"/>
            <a:ext cx="42132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个十分之一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矩形 545829"/>
          <p:cNvSpPr/>
          <p:nvPr/>
        </p:nvSpPr>
        <p:spPr>
          <a:xfrm>
            <a:off x="144463" y="620713"/>
            <a:ext cx="8820150" cy="59039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5796" name="直接连接符 545795"/>
          <p:cNvSpPr/>
          <p:nvPr/>
        </p:nvSpPr>
        <p:spPr>
          <a:xfrm>
            <a:off x="3275013" y="4803775"/>
            <a:ext cx="2017712" cy="0"/>
          </a:xfrm>
          <a:prstGeom prst="line">
            <a:avLst/>
          </a:prstGeom>
          <a:ln w="25400" cap="flat" cmpd="sng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5797" name="文本框 545796"/>
          <p:cNvSpPr txBox="1"/>
          <p:nvPr/>
        </p:nvSpPr>
        <p:spPr>
          <a:xfrm>
            <a:off x="3563938" y="4875213"/>
            <a:ext cx="1800225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2  . 4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5798" name="文本框 545797"/>
          <p:cNvSpPr txBox="1"/>
          <p:nvPr/>
        </p:nvSpPr>
        <p:spPr>
          <a:xfrm>
            <a:off x="3973513" y="2636838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0 . 8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5799" name="矩形 545798"/>
          <p:cNvSpPr/>
          <p:nvPr/>
        </p:nvSpPr>
        <p:spPr>
          <a:xfrm>
            <a:off x="3355975" y="4140200"/>
            <a:ext cx="484188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8" name="文本框 545822"/>
          <p:cNvSpPr txBox="1"/>
          <p:nvPr/>
        </p:nvSpPr>
        <p:spPr>
          <a:xfrm>
            <a:off x="2000250" y="1268413"/>
            <a:ext cx="5451475" cy="685800"/>
          </a:xfrm>
          <a:prstGeom prst="rect">
            <a:avLst/>
          </a:prstGeom>
          <a:noFill/>
          <a:ln w="952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Comic Sans MS" panose="030F0702030302020204" pitchFamily="66" charset="0"/>
                <a:ea typeface="华文新魏" pitchFamily="2" charset="-122"/>
              </a:rPr>
              <a:t>0.8+0.8+0.8=</a:t>
            </a:r>
            <a:endParaRPr lang="en-US" altLang="zh-CN">
              <a:solidFill>
                <a:srgbClr val="3333FF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545824" name="文本框 545823"/>
          <p:cNvSpPr txBox="1"/>
          <p:nvPr/>
        </p:nvSpPr>
        <p:spPr>
          <a:xfrm>
            <a:off x="3984625" y="3355975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0 . 8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5825" name="文本框 545824"/>
          <p:cNvSpPr txBox="1"/>
          <p:nvPr/>
        </p:nvSpPr>
        <p:spPr>
          <a:xfrm>
            <a:off x="3984625" y="4090988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0 . 8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5826" name="文本框 545825"/>
          <p:cNvSpPr txBox="1"/>
          <p:nvPr/>
        </p:nvSpPr>
        <p:spPr>
          <a:xfrm>
            <a:off x="5207000" y="1274763"/>
            <a:ext cx="2820988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2.4</a:t>
            </a:r>
            <a:r>
              <a:rPr lang="zh-CN" altLang="en-US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（元）</a:t>
            </a:r>
            <a:endParaRPr lang="zh-CN" altLang="en-US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202" name="图片 545830" descr="4B25755375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3" name="图片 545831" descr="4B257553753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663" y="6165850"/>
            <a:ext cx="4762500" cy="428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4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45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45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45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4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5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5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4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7" grpId="0"/>
      <p:bldP spid="545798" grpId="0"/>
      <p:bldP spid="545799" grpId="0"/>
      <p:bldP spid="545824" grpId="0"/>
      <p:bldP spid="545825" grpId="0"/>
      <p:bldP spid="54582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573459"/>
          <p:cNvSpPr/>
          <p:nvPr/>
        </p:nvSpPr>
        <p:spPr>
          <a:xfrm>
            <a:off x="161925" y="635000"/>
            <a:ext cx="8820150" cy="5903913"/>
          </a:xfrm>
          <a:prstGeom prst="rect">
            <a:avLst/>
          </a:prstGeom>
          <a:solidFill>
            <a:srgbClr val="99CC00">
              <a:alpha val="59000"/>
            </a:srgbClr>
          </a:soli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8" name="矩形 573475"/>
          <p:cNvSpPr/>
          <p:nvPr/>
        </p:nvSpPr>
        <p:spPr>
          <a:xfrm>
            <a:off x="1042988" y="2133600"/>
            <a:ext cx="3095625" cy="36004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矩形 573477"/>
          <p:cNvSpPr/>
          <p:nvPr/>
        </p:nvSpPr>
        <p:spPr>
          <a:xfrm>
            <a:off x="4932363" y="2133600"/>
            <a:ext cx="3095625" cy="36004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43" name="直接连接符 573442"/>
          <p:cNvSpPr/>
          <p:nvPr/>
        </p:nvSpPr>
        <p:spPr>
          <a:xfrm>
            <a:off x="1331913" y="4360863"/>
            <a:ext cx="230346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444" name="文本框 573443"/>
          <p:cNvSpPr txBox="1"/>
          <p:nvPr/>
        </p:nvSpPr>
        <p:spPr>
          <a:xfrm>
            <a:off x="1692275" y="4435475"/>
            <a:ext cx="19558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2 .4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元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45" name="文本框 573444"/>
          <p:cNvSpPr txBox="1"/>
          <p:nvPr/>
        </p:nvSpPr>
        <p:spPr>
          <a:xfrm>
            <a:off x="2124075" y="2995613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0 .8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46" name="矩形 573445"/>
          <p:cNvSpPr/>
          <p:nvPr/>
        </p:nvSpPr>
        <p:spPr>
          <a:xfrm>
            <a:off x="1331913" y="3716338"/>
            <a:ext cx="484187" cy="5191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47" name="文本框 573446"/>
          <p:cNvSpPr txBox="1"/>
          <p:nvPr/>
        </p:nvSpPr>
        <p:spPr>
          <a:xfrm>
            <a:off x="2627313" y="3644900"/>
            <a:ext cx="4064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文本框 573458"/>
          <p:cNvSpPr txBox="1"/>
          <p:nvPr/>
        </p:nvSpPr>
        <p:spPr>
          <a:xfrm>
            <a:off x="3203575" y="1125538"/>
            <a:ext cx="2736850" cy="7016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40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0.8×3=  ?</a:t>
            </a:r>
            <a:endParaRPr lang="en-US" altLang="zh-CN" sz="40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65" name="文本框 573464"/>
          <p:cNvSpPr txBox="1"/>
          <p:nvPr/>
        </p:nvSpPr>
        <p:spPr>
          <a:xfrm>
            <a:off x="3059113" y="2924175"/>
            <a:ext cx="639762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元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4347" name="图片 573465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623728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8" name="图片 573466" descr="4B266521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6218238"/>
            <a:ext cx="4537075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68" name="直接连接符 573467"/>
          <p:cNvSpPr/>
          <p:nvPr/>
        </p:nvSpPr>
        <p:spPr>
          <a:xfrm>
            <a:off x="3635375" y="3284538"/>
            <a:ext cx="252095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</p:sp>
      <p:sp>
        <p:nvSpPr>
          <p:cNvPr id="573469" name="文本框 573468"/>
          <p:cNvSpPr txBox="1"/>
          <p:nvPr/>
        </p:nvSpPr>
        <p:spPr>
          <a:xfrm>
            <a:off x="6215063" y="2924175"/>
            <a:ext cx="15240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8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70" name="矩形 573469"/>
          <p:cNvSpPr/>
          <p:nvPr/>
        </p:nvSpPr>
        <p:spPr>
          <a:xfrm>
            <a:off x="5567363" y="3716338"/>
            <a:ext cx="484187" cy="5191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 sz="280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endParaRPr lang="en-US" altLang="zh-CN" sz="280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71" name="文本框 573470"/>
          <p:cNvSpPr txBox="1"/>
          <p:nvPr/>
        </p:nvSpPr>
        <p:spPr>
          <a:xfrm>
            <a:off x="6613525" y="3644900"/>
            <a:ext cx="4064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72" name="直接连接符 573471"/>
          <p:cNvSpPr/>
          <p:nvPr/>
        </p:nvSpPr>
        <p:spPr>
          <a:xfrm flipV="1">
            <a:off x="5686425" y="4365625"/>
            <a:ext cx="2054225" cy="63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473" name="文本框 573472"/>
          <p:cNvSpPr txBox="1"/>
          <p:nvPr/>
        </p:nvSpPr>
        <p:spPr>
          <a:xfrm>
            <a:off x="5854700" y="4443413"/>
            <a:ext cx="130810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lvl="0" indent="0"/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24</a:t>
            </a:r>
            <a:endParaRPr lang="en-US" altLang="zh-CN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74" name="文本框 573473"/>
          <p:cNvSpPr txBox="1"/>
          <p:nvPr/>
        </p:nvSpPr>
        <p:spPr>
          <a:xfrm>
            <a:off x="7019925" y="4371975"/>
            <a:ext cx="63976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lvl="0" indent="0" algn="ctr"/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角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73479" name="直接连接符 573478"/>
          <p:cNvSpPr/>
          <p:nvPr/>
        </p:nvSpPr>
        <p:spPr>
          <a:xfrm flipH="1">
            <a:off x="3636963" y="4724400"/>
            <a:ext cx="2303462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7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7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7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3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3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autoRev="1" fill="hold"/>
                                        <p:tgtEl>
                                          <p:spTgt spid="5734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autoRev="1" fill="hold"/>
                                        <p:tgtEl>
                                          <p:spTgt spid="5734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autoRev="1" fill="hold"/>
                                        <p:tgtEl>
                                          <p:spTgt spid="5734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7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57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573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7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57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573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57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1000"/>
                                        <p:tgtEl>
                                          <p:spTgt spid="57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44" grpId="0"/>
      <p:bldP spid="573445" grpId="0"/>
      <p:bldP spid="573445" grpId="1"/>
      <p:bldP spid="573446" grpId="0"/>
      <p:bldP spid="573447" grpId="1"/>
      <p:bldP spid="573465" grpId="0"/>
      <p:bldP spid="573469" grpId="0"/>
      <p:bldP spid="573470" grpId="0"/>
      <p:bldP spid="573471" grpId="0"/>
      <p:bldP spid="573473" grpId="0"/>
      <p:bldP spid="573474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</Words>
  <Application>WPS 演示</Application>
  <PresentationFormat>在屏幕上显示</PresentationFormat>
  <Paragraphs>323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华文新魏</vt:lpstr>
      <vt:lpstr>楷体_GB2312</vt:lpstr>
      <vt:lpstr>Comic Sans MS</vt:lpstr>
      <vt:lpstr>华文新魏</vt:lpstr>
      <vt:lpstr>Times New Roman</vt:lpstr>
      <vt:lpstr>华文中宋</vt:lpstr>
      <vt:lpstr>黑体</vt:lpstr>
      <vt:lpstr>华文彩云</vt:lpstr>
      <vt:lpstr>Segoe Print</vt:lpstr>
      <vt:lpstr>微软雅黑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user</cp:lastModifiedBy>
  <cp:revision>22</cp:revision>
  <dcterms:created xsi:type="dcterms:W3CDTF">2016-10-13T03:04:00Z</dcterms:created>
  <dcterms:modified xsi:type="dcterms:W3CDTF">2016-10-19T03:29:00Z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2052-10.1.0.5973</vt:lpwstr>
  </property>
</Properties>
</file>