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0" y="5429264"/>
            <a:ext cx="9144000" cy="1428760"/>
          </a:xfrm>
          <a:prstGeom prst="rect">
            <a:avLst/>
          </a:prstGeom>
          <a:gradFill flip="none" rotWithShape="1">
            <a:gsLst>
              <a:gs pos="100000">
                <a:srgbClr val="F8FAF4">
                  <a:alpha val="0"/>
                </a:srgbClr>
              </a:gs>
              <a:gs pos="50000">
                <a:srgbClr val="9CB86E"/>
              </a:gs>
              <a:gs pos="100000">
                <a:srgbClr val="156B13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6" name="图片 5" descr="QQ截图20150116084039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74351" y="4595082"/>
            <a:ext cx="3765536" cy="1620000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  <p:sp>
        <p:nvSpPr>
          <p:cNvPr id="40" name="文本占位符 2"/>
          <p:cNvSpPr>
            <a:spLocks noGrp="1"/>
          </p:cNvSpPr>
          <p:nvPr>
            <p:ph type="body" idx="13"/>
          </p:nvPr>
        </p:nvSpPr>
        <p:spPr>
          <a:xfrm>
            <a:off x="408237" y="428604"/>
            <a:ext cx="4806705" cy="928694"/>
          </a:xfrm>
        </p:spPr>
        <p:txBody>
          <a:bodyPr anchor="ctr">
            <a:noAutofit/>
          </a:bodyPr>
          <a:lstStyle>
            <a:lvl1pPr marL="0" indent="0">
              <a:buNone/>
              <a:defRPr sz="2800" b="0">
                <a:solidFill>
                  <a:srgbClr val="8C8C8C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41" name="副标题 2"/>
          <p:cNvSpPr>
            <a:spLocks noGrp="1"/>
          </p:cNvSpPr>
          <p:nvPr>
            <p:ph type="subTitle" idx="1"/>
          </p:nvPr>
        </p:nvSpPr>
        <p:spPr>
          <a:xfrm>
            <a:off x="0" y="1962152"/>
            <a:ext cx="9144000" cy="17526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4400" b="0">
                <a:solidFill>
                  <a:schemeClr val="tx1"/>
                </a:solidFill>
                <a:latin typeface="黑体" pitchFamily="2" charset="-122"/>
                <a:ea typeface="黑体" pitchFamily="2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 smtClean="0"/>
              <a:t>单击此处编辑母版副标题样式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109"/>
          <p:cNvGrpSpPr>
            <a:grpSpLocks/>
          </p:cNvGrpSpPr>
          <p:nvPr userDrawn="1"/>
        </p:nvGrpSpPr>
        <p:grpSpPr bwMode="auto">
          <a:xfrm>
            <a:off x="0" y="71438"/>
            <a:ext cx="1785938" cy="428625"/>
            <a:chOff x="5643570" y="71438"/>
            <a:chExt cx="1785950" cy="428604"/>
          </a:xfrm>
        </p:grpSpPr>
        <p:sp>
          <p:nvSpPr>
            <p:cNvPr id="6" name="矩形 5"/>
            <p:cNvSpPr/>
            <p:nvPr userDrawn="1"/>
          </p:nvSpPr>
          <p:spPr>
            <a:xfrm>
              <a:off x="6000760" y="71438"/>
              <a:ext cx="1428760" cy="428604"/>
            </a:xfrm>
            <a:prstGeom prst="rect">
              <a:avLst/>
            </a:prstGeom>
            <a:noFill/>
            <a:ln w="12700">
              <a:solidFill>
                <a:srgbClr val="D6E3BB">
                  <a:alpha val="6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" name="矩形 6"/>
            <p:cNvSpPr/>
            <p:nvPr userDrawn="1"/>
          </p:nvSpPr>
          <p:spPr>
            <a:xfrm>
              <a:off x="5929322" y="142872"/>
              <a:ext cx="1428760" cy="357170"/>
            </a:xfrm>
            <a:prstGeom prst="rect">
              <a:avLst/>
            </a:prstGeom>
            <a:noFill/>
            <a:ln w="12700">
              <a:solidFill>
                <a:srgbClr val="D6E3BB">
                  <a:alpha val="6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" name="矩形 7"/>
            <p:cNvSpPr/>
            <p:nvPr userDrawn="1"/>
          </p:nvSpPr>
          <p:spPr>
            <a:xfrm>
              <a:off x="5857884" y="214306"/>
              <a:ext cx="1428760" cy="285736"/>
            </a:xfrm>
            <a:prstGeom prst="rect">
              <a:avLst/>
            </a:prstGeom>
            <a:noFill/>
            <a:ln w="12700">
              <a:solidFill>
                <a:srgbClr val="D6E3BB">
                  <a:alpha val="6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" name="矩形 8"/>
            <p:cNvSpPr/>
            <p:nvPr userDrawn="1"/>
          </p:nvSpPr>
          <p:spPr>
            <a:xfrm>
              <a:off x="5786446" y="285740"/>
              <a:ext cx="1428760" cy="214302"/>
            </a:xfrm>
            <a:prstGeom prst="rect">
              <a:avLst/>
            </a:prstGeom>
            <a:noFill/>
            <a:ln w="12700">
              <a:solidFill>
                <a:srgbClr val="D6E3BB">
                  <a:alpha val="6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" name="矩形 9"/>
            <p:cNvSpPr/>
            <p:nvPr userDrawn="1"/>
          </p:nvSpPr>
          <p:spPr>
            <a:xfrm>
              <a:off x="5715008" y="357174"/>
              <a:ext cx="1428760" cy="142868"/>
            </a:xfrm>
            <a:prstGeom prst="rect">
              <a:avLst/>
            </a:prstGeom>
            <a:noFill/>
            <a:ln w="12700">
              <a:solidFill>
                <a:srgbClr val="D6E3BB">
                  <a:alpha val="6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" name="矩形 10"/>
            <p:cNvSpPr/>
            <p:nvPr userDrawn="1"/>
          </p:nvSpPr>
          <p:spPr>
            <a:xfrm>
              <a:off x="5643570" y="428608"/>
              <a:ext cx="1428760" cy="71434"/>
            </a:xfrm>
            <a:prstGeom prst="rect">
              <a:avLst/>
            </a:prstGeom>
            <a:noFill/>
            <a:ln w="12700">
              <a:solidFill>
                <a:srgbClr val="D6E3BB">
                  <a:alpha val="6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cxnSp>
        <p:nvCxnSpPr>
          <p:cNvPr id="12" name="直接连接符 11"/>
          <p:cNvCxnSpPr/>
          <p:nvPr userDrawn="1"/>
        </p:nvCxnSpPr>
        <p:spPr>
          <a:xfrm>
            <a:off x="0" y="571500"/>
            <a:ext cx="9144000" cy="1588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 userDrawn="1"/>
        </p:nvCxnSpPr>
        <p:spPr>
          <a:xfrm>
            <a:off x="0" y="642938"/>
            <a:ext cx="9144000" cy="1587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/>
          <p:cNvSpPr/>
          <p:nvPr userDrawn="1"/>
        </p:nvSpPr>
        <p:spPr>
          <a:xfrm>
            <a:off x="0" y="6426024"/>
            <a:ext cx="9144000" cy="432000"/>
          </a:xfrm>
          <a:prstGeom prst="rect">
            <a:avLst/>
          </a:prstGeom>
          <a:gradFill flip="none" rotWithShape="1">
            <a:gsLst>
              <a:gs pos="100000">
                <a:srgbClr val="F8FAF4">
                  <a:alpha val="0"/>
                </a:srgbClr>
              </a:gs>
              <a:gs pos="50000">
                <a:srgbClr val="9CB86E"/>
              </a:gs>
              <a:gs pos="100000">
                <a:srgbClr val="156B13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38151" y="678388"/>
            <a:ext cx="7208322" cy="1143000"/>
          </a:xfrm>
        </p:spPr>
        <p:txBody>
          <a:bodyPr>
            <a:normAutofit/>
          </a:bodyPr>
          <a:lstStyle>
            <a:lvl1pPr algn="l"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50026" y="1888177"/>
            <a:ext cx="7208322" cy="4417620"/>
          </a:xfr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32" name="文本占位符 2"/>
          <p:cNvSpPr>
            <a:spLocks noGrp="1"/>
          </p:cNvSpPr>
          <p:nvPr>
            <p:ph type="body" idx="13"/>
          </p:nvPr>
        </p:nvSpPr>
        <p:spPr>
          <a:xfrm>
            <a:off x="285008" y="-47500"/>
            <a:ext cx="4592391" cy="639762"/>
          </a:xfrm>
        </p:spPr>
        <p:txBody>
          <a:bodyPr anchor="ctr">
            <a:noAutofit/>
          </a:bodyPr>
          <a:lstStyle>
            <a:lvl1pPr marL="0" indent="0">
              <a:buNone/>
              <a:defRPr sz="2800" b="0">
                <a:solidFill>
                  <a:srgbClr val="494949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16" name="日期占位符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A9FE61-0FD3-4F5F-AEBF-D130E34699EE}" type="datetimeFigureOut">
              <a:rPr lang="zh-CN" altLang="en-US"/>
              <a:pPr>
                <a:defRPr/>
              </a:pPr>
              <a:t>2015/7/13</a:t>
            </a:fld>
            <a:endParaRPr lang="zh-CN" altLang="en-US"/>
          </a:p>
        </p:txBody>
      </p:sp>
      <p:sp>
        <p:nvSpPr>
          <p:cNvPr id="17" name="页脚占位符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8" name="灯片编号占位符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DC994-BD75-4278-AEC0-B9D8B3F81EE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109"/>
          <p:cNvGrpSpPr>
            <a:grpSpLocks/>
          </p:cNvGrpSpPr>
          <p:nvPr userDrawn="1"/>
        </p:nvGrpSpPr>
        <p:grpSpPr bwMode="auto">
          <a:xfrm>
            <a:off x="0" y="71438"/>
            <a:ext cx="1785938" cy="428625"/>
            <a:chOff x="5643570" y="71438"/>
            <a:chExt cx="1785950" cy="428604"/>
          </a:xfrm>
        </p:grpSpPr>
        <p:sp>
          <p:nvSpPr>
            <p:cNvPr id="7" name="矩形 6"/>
            <p:cNvSpPr/>
            <p:nvPr userDrawn="1"/>
          </p:nvSpPr>
          <p:spPr>
            <a:xfrm>
              <a:off x="6000760" y="71438"/>
              <a:ext cx="1428760" cy="428604"/>
            </a:xfrm>
            <a:prstGeom prst="rect">
              <a:avLst/>
            </a:prstGeom>
            <a:noFill/>
            <a:ln w="12700">
              <a:solidFill>
                <a:srgbClr val="D6E3BB">
                  <a:alpha val="6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" name="矩形 7"/>
            <p:cNvSpPr/>
            <p:nvPr userDrawn="1"/>
          </p:nvSpPr>
          <p:spPr>
            <a:xfrm>
              <a:off x="5929322" y="142872"/>
              <a:ext cx="1428760" cy="357170"/>
            </a:xfrm>
            <a:prstGeom prst="rect">
              <a:avLst/>
            </a:prstGeom>
            <a:noFill/>
            <a:ln w="12700">
              <a:solidFill>
                <a:srgbClr val="D6E3BB">
                  <a:alpha val="6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" name="矩形 8"/>
            <p:cNvSpPr/>
            <p:nvPr userDrawn="1"/>
          </p:nvSpPr>
          <p:spPr>
            <a:xfrm>
              <a:off x="5857884" y="214306"/>
              <a:ext cx="1428760" cy="285736"/>
            </a:xfrm>
            <a:prstGeom prst="rect">
              <a:avLst/>
            </a:prstGeom>
            <a:noFill/>
            <a:ln w="12700">
              <a:solidFill>
                <a:srgbClr val="D6E3BB">
                  <a:alpha val="6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" name="矩形 9"/>
            <p:cNvSpPr/>
            <p:nvPr userDrawn="1"/>
          </p:nvSpPr>
          <p:spPr>
            <a:xfrm>
              <a:off x="5786446" y="285740"/>
              <a:ext cx="1428760" cy="214302"/>
            </a:xfrm>
            <a:prstGeom prst="rect">
              <a:avLst/>
            </a:prstGeom>
            <a:noFill/>
            <a:ln w="12700">
              <a:solidFill>
                <a:srgbClr val="D6E3BB">
                  <a:alpha val="6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" name="矩形 10"/>
            <p:cNvSpPr/>
            <p:nvPr userDrawn="1"/>
          </p:nvSpPr>
          <p:spPr>
            <a:xfrm>
              <a:off x="5715008" y="357174"/>
              <a:ext cx="1428760" cy="142868"/>
            </a:xfrm>
            <a:prstGeom prst="rect">
              <a:avLst/>
            </a:prstGeom>
            <a:noFill/>
            <a:ln w="12700">
              <a:solidFill>
                <a:srgbClr val="D6E3BB">
                  <a:alpha val="6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2" name="矩形 11"/>
            <p:cNvSpPr/>
            <p:nvPr userDrawn="1"/>
          </p:nvSpPr>
          <p:spPr>
            <a:xfrm>
              <a:off x="5643570" y="428608"/>
              <a:ext cx="1428760" cy="71434"/>
            </a:xfrm>
            <a:prstGeom prst="rect">
              <a:avLst/>
            </a:prstGeom>
            <a:noFill/>
            <a:ln w="12700">
              <a:solidFill>
                <a:srgbClr val="D6E3BB">
                  <a:alpha val="6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cxnSp>
        <p:nvCxnSpPr>
          <p:cNvPr id="13" name="直接连接符 12"/>
          <p:cNvCxnSpPr/>
          <p:nvPr userDrawn="1"/>
        </p:nvCxnSpPr>
        <p:spPr>
          <a:xfrm>
            <a:off x="0" y="571500"/>
            <a:ext cx="9144000" cy="1588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 userDrawn="1"/>
        </p:nvCxnSpPr>
        <p:spPr>
          <a:xfrm>
            <a:off x="0" y="642938"/>
            <a:ext cx="9144000" cy="1587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图片 17" descr="例题苏教版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631825" y="957263"/>
            <a:ext cx="592138" cy="64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矩形 16"/>
          <p:cNvSpPr/>
          <p:nvPr userDrawn="1"/>
        </p:nvSpPr>
        <p:spPr>
          <a:xfrm>
            <a:off x="0" y="6426024"/>
            <a:ext cx="9144000" cy="432000"/>
          </a:xfrm>
          <a:prstGeom prst="rect">
            <a:avLst/>
          </a:prstGeom>
          <a:gradFill flip="none" rotWithShape="1">
            <a:gsLst>
              <a:gs pos="100000">
                <a:srgbClr val="F8FAF4">
                  <a:alpha val="0"/>
                </a:srgbClr>
              </a:gs>
              <a:gs pos="50000">
                <a:srgbClr val="9CB86E"/>
              </a:gs>
              <a:gs pos="100000">
                <a:srgbClr val="156B13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46902" y="690263"/>
            <a:ext cx="6935198" cy="1143000"/>
          </a:xfrm>
        </p:spPr>
        <p:txBody>
          <a:bodyPr>
            <a:normAutofit/>
          </a:bodyPr>
          <a:lstStyle>
            <a:lvl1pPr algn="l">
              <a:defRPr sz="32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50026" y="1888176"/>
            <a:ext cx="7208322" cy="4405745"/>
          </a:xfr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32" name="文本占位符 2"/>
          <p:cNvSpPr>
            <a:spLocks noGrp="1"/>
          </p:cNvSpPr>
          <p:nvPr>
            <p:ph type="body" idx="13"/>
          </p:nvPr>
        </p:nvSpPr>
        <p:spPr>
          <a:xfrm>
            <a:off x="285008" y="-47500"/>
            <a:ext cx="4592391" cy="639762"/>
          </a:xfrm>
        </p:spPr>
        <p:txBody>
          <a:bodyPr anchor="ctr">
            <a:noAutofit/>
          </a:bodyPr>
          <a:lstStyle>
            <a:lvl1pPr marL="0" indent="0">
              <a:buNone/>
              <a:defRPr sz="2800" b="0">
                <a:solidFill>
                  <a:srgbClr val="494949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20" name="文本占位符 2"/>
          <p:cNvSpPr>
            <a:spLocks noGrp="1"/>
          </p:cNvSpPr>
          <p:nvPr>
            <p:ph type="body" idx="14"/>
          </p:nvPr>
        </p:nvSpPr>
        <p:spPr>
          <a:xfrm>
            <a:off x="-1367641" y="948048"/>
            <a:ext cx="4592391" cy="639762"/>
          </a:xfrm>
        </p:spPr>
        <p:txBody>
          <a:bodyPr anchor="ctr">
            <a:noAutofit/>
          </a:bodyPr>
          <a:lstStyle>
            <a:lvl1pPr marL="0" indent="0" algn="ctr">
              <a:buNone/>
              <a:defRPr sz="2800" b="0">
                <a:solidFill>
                  <a:srgbClr val="746FB5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18" name="日期占位符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EF7A05-3D79-4B10-BDD2-565ED6212E19}" type="datetimeFigureOut">
              <a:rPr lang="zh-CN" altLang="en-US"/>
              <a:pPr>
                <a:defRPr/>
              </a:pPr>
              <a:t>2015/7/13</a:t>
            </a:fld>
            <a:endParaRPr lang="zh-CN" altLang="en-US"/>
          </a:p>
        </p:txBody>
      </p:sp>
      <p:sp>
        <p:nvSpPr>
          <p:cNvPr id="19" name="页脚占位符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1" name="灯片编号占位符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F3ED98-33D9-4151-AD2D-EFB80318A33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09"/>
          <p:cNvGrpSpPr>
            <a:grpSpLocks/>
          </p:cNvGrpSpPr>
          <p:nvPr userDrawn="1"/>
        </p:nvGrpSpPr>
        <p:grpSpPr bwMode="auto">
          <a:xfrm>
            <a:off x="0" y="71438"/>
            <a:ext cx="1785938" cy="428625"/>
            <a:chOff x="5643570" y="71438"/>
            <a:chExt cx="1785950" cy="428604"/>
          </a:xfrm>
        </p:grpSpPr>
        <p:sp>
          <p:nvSpPr>
            <p:cNvPr id="6" name="矩形 5"/>
            <p:cNvSpPr/>
            <p:nvPr userDrawn="1"/>
          </p:nvSpPr>
          <p:spPr>
            <a:xfrm>
              <a:off x="6000760" y="71438"/>
              <a:ext cx="1428760" cy="428604"/>
            </a:xfrm>
            <a:prstGeom prst="rect">
              <a:avLst/>
            </a:prstGeom>
            <a:noFill/>
            <a:ln w="12700">
              <a:solidFill>
                <a:srgbClr val="D6E3BB">
                  <a:alpha val="6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" name="矩形 6"/>
            <p:cNvSpPr/>
            <p:nvPr userDrawn="1"/>
          </p:nvSpPr>
          <p:spPr>
            <a:xfrm>
              <a:off x="5929322" y="142872"/>
              <a:ext cx="1428760" cy="357170"/>
            </a:xfrm>
            <a:prstGeom prst="rect">
              <a:avLst/>
            </a:prstGeom>
            <a:noFill/>
            <a:ln w="12700">
              <a:solidFill>
                <a:srgbClr val="D6E3BB">
                  <a:alpha val="6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" name="矩形 7"/>
            <p:cNvSpPr/>
            <p:nvPr userDrawn="1"/>
          </p:nvSpPr>
          <p:spPr>
            <a:xfrm>
              <a:off x="5857884" y="214306"/>
              <a:ext cx="1428760" cy="285736"/>
            </a:xfrm>
            <a:prstGeom prst="rect">
              <a:avLst/>
            </a:prstGeom>
            <a:noFill/>
            <a:ln w="12700">
              <a:solidFill>
                <a:srgbClr val="D6E3BB">
                  <a:alpha val="6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" name="矩形 8"/>
            <p:cNvSpPr/>
            <p:nvPr userDrawn="1"/>
          </p:nvSpPr>
          <p:spPr>
            <a:xfrm>
              <a:off x="5786446" y="285740"/>
              <a:ext cx="1428760" cy="214302"/>
            </a:xfrm>
            <a:prstGeom prst="rect">
              <a:avLst/>
            </a:prstGeom>
            <a:noFill/>
            <a:ln w="12700">
              <a:solidFill>
                <a:srgbClr val="D6E3BB">
                  <a:alpha val="6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" name="矩形 9"/>
            <p:cNvSpPr/>
            <p:nvPr userDrawn="1"/>
          </p:nvSpPr>
          <p:spPr>
            <a:xfrm>
              <a:off x="5715008" y="357174"/>
              <a:ext cx="1428760" cy="142868"/>
            </a:xfrm>
            <a:prstGeom prst="rect">
              <a:avLst/>
            </a:prstGeom>
            <a:noFill/>
            <a:ln w="12700">
              <a:solidFill>
                <a:srgbClr val="D6E3BB">
                  <a:alpha val="6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" name="矩形 10"/>
            <p:cNvSpPr/>
            <p:nvPr userDrawn="1"/>
          </p:nvSpPr>
          <p:spPr>
            <a:xfrm>
              <a:off x="5643570" y="428608"/>
              <a:ext cx="1428760" cy="71434"/>
            </a:xfrm>
            <a:prstGeom prst="rect">
              <a:avLst/>
            </a:prstGeom>
            <a:noFill/>
            <a:ln w="12700">
              <a:solidFill>
                <a:srgbClr val="D6E3BB">
                  <a:alpha val="6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cxnSp>
        <p:nvCxnSpPr>
          <p:cNvPr id="12" name="直接连接符 11"/>
          <p:cNvCxnSpPr/>
          <p:nvPr userDrawn="1"/>
        </p:nvCxnSpPr>
        <p:spPr>
          <a:xfrm>
            <a:off x="0" y="571500"/>
            <a:ext cx="9144000" cy="1588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 userDrawn="1"/>
        </p:nvCxnSpPr>
        <p:spPr>
          <a:xfrm>
            <a:off x="0" y="642938"/>
            <a:ext cx="9144000" cy="1587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图片 18" descr="试一试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96875" y="1011238"/>
            <a:ext cx="1960563" cy="46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矩形 15"/>
          <p:cNvSpPr/>
          <p:nvPr userDrawn="1"/>
        </p:nvSpPr>
        <p:spPr>
          <a:xfrm>
            <a:off x="0" y="6426024"/>
            <a:ext cx="9144000" cy="432000"/>
          </a:xfrm>
          <a:prstGeom prst="rect">
            <a:avLst/>
          </a:prstGeom>
          <a:gradFill flip="none" rotWithShape="1">
            <a:gsLst>
              <a:gs pos="100000">
                <a:srgbClr val="F8FAF4">
                  <a:alpha val="0"/>
                </a:srgbClr>
              </a:gs>
              <a:gs pos="50000">
                <a:srgbClr val="9CB86E"/>
              </a:gs>
              <a:gs pos="100000">
                <a:srgbClr val="156B13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50026" y="1888176"/>
            <a:ext cx="7208322" cy="4405745"/>
          </a:xfr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32" name="文本占位符 2"/>
          <p:cNvSpPr>
            <a:spLocks noGrp="1"/>
          </p:cNvSpPr>
          <p:nvPr>
            <p:ph type="body" idx="13"/>
          </p:nvPr>
        </p:nvSpPr>
        <p:spPr>
          <a:xfrm>
            <a:off x="285008" y="-47500"/>
            <a:ext cx="4592391" cy="639762"/>
          </a:xfrm>
        </p:spPr>
        <p:txBody>
          <a:bodyPr anchor="ctr">
            <a:noAutofit/>
          </a:bodyPr>
          <a:lstStyle>
            <a:lvl1pPr marL="0" indent="0">
              <a:buNone/>
              <a:defRPr sz="2800" b="0">
                <a:solidFill>
                  <a:srgbClr val="494949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33" name="标题 1"/>
          <p:cNvSpPr>
            <a:spLocks noGrp="1"/>
          </p:cNvSpPr>
          <p:nvPr>
            <p:ph type="title"/>
          </p:nvPr>
        </p:nvSpPr>
        <p:spPr>
          <a:xfrm>
            <a:off x="2422565" y="690263"/>
            <a:ext cx="5759533" cy="1143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17" name="日期占位符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4A941D-0E31-4950-8DB0-9AFD797303D1}" type="datetimeFigureOut">
              <a:rPr lang="zh-CN" altLang="en-US"/>
              <a:pPr>
                <a:defRPr/>
              </a:pPr>
              <a:t>2015/7/13</a:t>
            </a:fld>
            <a:endParaRPr lang="zh-CN" altLang="en-US"/>
          </a:p>
        </p:txBody>
      </p:sp>
      <p:sp>
        <p:nvSpPr>
          <p:cNvPr id="18" name="页脚占位符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9" name="灯片编号占位符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855E23-7C13-4F49-B449-7AC1F7970FA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09"/>
          <p:cNvGrpSpPr>
            <a:grpSpLocks/>
          </p:cNvGrpSpPr>
          <p:nvPr userDrawn="1"/>
        </p:nvGrpSpPr>
        <p:grpSpPr bwMode="auto">
          <a:xfrm>
            <a:off x="0" y="71438"/>
            <a:ext cx="1785938" cy="428625"/>
            <a:chOff x="5643570" y="71438"/>
            <a:chExt cx="1785950" cy="428604"/>
          </a:xfrm>
        </p:grpSpPr>
        <p:sp>
          <p:nvSpPr>
            <p:cNvPr id="6" name="矩形 5"/>
            <p:cNvSpPr/>
            <p:nvPr userDrawn="1"/>
          </p:nvSpPr>
          <p:spPr>
            <a:xfrm>
              <a:off x="6000760" y="71438"/>
              <a:ext cx="1428760" cy="428604"/>
            </a:xfrm>
            <a:prstGeom prst="rect">
              <a:avLst/>
            </a:prstGeom>
            <a:noFill/>
            <a:ln w="12700">
              <a:solidFill>
                <a:srgbClr val="D6E3BB">
                  <a:alpha val="6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" name="矩形 6"/>
            <p:cNvSpPr/>
            <p:nvPr userDrawn="1"/>
          </p:nvSpPr>
          <p:spPr>
            <a:xfrm>
              <a:off x="5929322" y="142872"/>
              <a:ext cx="1428760" cy="357170"/>
            </a:xfrm>
            <a:prstGeom prst="rect">
              <a:avLst/>
            </a:prstGeom>
            <a:noFill/>
            <a:ln w="12700">
              <a:solidFill>
                <a:srgbClr val="D6E3BB">
                  <a:alpha val="6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" name="矩形 7"/>
            <p:cNvSpPr/>
            <p:nvPr userDrawn="1"/>
          </p:nvSpPr>
          <p:spPr>
            <a:xfrm>
              <a:off x="5857884" y="214306"/>
              <a:ext cx="1428760" cy="285736"/>
            </a:xfrm>
            <a:prstGeom prst="rect">
              <a:avLst/>
            </a:prstGeom>
            <a:noFill/>
            <a:ln w="12700">
              <a:solidFill>
                <a:srgbClr val="D6E3BB">
                  <a:alpha val="6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" name="矩形 8"/>
            <p:cNvSpPr/>
            <p:nvPr userDrawn="1"/>
          </p:nvSpPr>
          <p:spPr>
            <a:xfrm>
              <a:off x="5786446" y="285740"/>
              <a:ext cx="1428760" cy="214302"/>
            </a:xfrm>
            <a:prstGeom prst="rect">
              <a:avLst/>
            </a:prstGeom>
            <a:noFill/>
            <a:ln w="12700">
              <a:solidFill>
                <a:srgbClr val="D6E3BB">
                  <a:alpha val="6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" name="矩形 9"/>
            <p:cNvSpPr/>
            <p:nvPr userDrawn="1"/>
          </p:nvSpPr>
          <p:spPr>
            <a:xfrm>
              <a:off x="5715008" y="357174"/>
              <a:ext cx="1428760" cy="142868"/>
            </a:xfrm>
            <a:prstGeom prst="rect">
              <a:avLst/>
            </a:prstGeom>
            <a:noFill/>
            <a:ln w="12700">
              <a:solidFill>
                <a:srgbClr val="D6E3BB">
                  <a:alpha val="6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" name="矩形 10"/>
            <p:cNvSpPr/>
            <p:nvPr userDrawn="1"/>
          </p:nvSpPr>
          <p:spPr>
            <a:xfrm>
              <a:off x="5643570" y="428608"/>
              <a:ext cx="1428760" cy="71434"/>
            </a:xfrm>
            <a:prstGeom prst="rect">
              <a:avLst/>
            </a:prstGeom>
            <a:noFill/>
            <a:ln w="12700">
              <a:solidFill>
                <a:srgbClr val="D6E3BB">
                  <a:alpha val="6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cxnSp>
        <p:nvCxnSpPr>
          <p:cNvPr id="12" name="直接连接符 11"/>
          <p:cNvCxnSpPr/>
          <p:nvPr userDrawn="1"/>
        </p:nvCxnSpPr>
        <p:spPr>
          <a:xfrm>
            <a:off x="0" y="571500"/>
            <a:ext cx="9144000" cy="1588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 userDrawn="1"/>
        </p:nvCxnSpPr>
        <p:spPr>
          <a:xfrm>
            <a:off x="0" y="642938"/>
            <a:ext cx="9144000" cy="1587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图片 18" descr="想想做做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5" y="1000125"/>
            <a:ext cx="1677988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矩形 15"/>
          <p:cNvSpPr/>
          <p:nvPr userDrawn="1"/>
        </p:nvSpPr>
        <p:spPr>
          <a:xfrm>
            <a:off x="0" y="6426024"/>
            <a:ext cx="9144000" cy="432000"/>
          </a:xfrm>
          <a:prstGeom prst="rect">
            <a:avLst/>
          </a:prstGeom>
          <a:gradFill flip="none" rotWithShape="1">
            <a:gsLst>
              <a:gs pos="100000">
                <a:srgbClr val="F8FAF4">
                  <a:alpha val="0"/>
                </a:srgbClr>
              </a:gs>
              <a:gs pos="50000">
                <a:srgbClr val="9CB86E"/>
              </a:gs>
              <a:gs pos="100000">
                <a:srgbClr val="156B13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50026" y="1888176"/>
            <a:ext cx="7208322" cy="4405745"/>
          </a:xfr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32" name="文本占位符 2"/>
          <p:cNvSpPr>
            <a:spLocks noGrp="1"/>
          </p:cNvSpPr>
          <p:nvPr>
            <p:ph type="body" idx="13"/>
          </p:nvPr>
        </p:nvSpPr>
        <p:spPr>
          <a:xfrm>
            <a:off x="285008" y="-47500"/>
            <a:ext cx="4592391" cy="639762"/>
          </a:xfrm>
        </p:spPr>
        <p:txBody>
          <a:bodyPr anchor="ctr">
            <a:noAutofit/>
          </a:bodyPr>
          <a:lstStyle>
            <a:lvl1pPr marL="0" indent="0">
              <a:buNone/>
              <a:defRPr sz="2800" b="0">
                <a:solidFill>
                  <a:srgbClr val="494949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33" name="标题 1"/>
          <p:cNvSpPr>
            <a:spLocks noGrp="1"/>
          </p:cNvSpPr>
          <p:nvPr>
            <p:ph type="title"/>
          </p:nvPr>
        </p:nvSpPr>
        <p:spPr>
          <a:xfrm>
            <a:off x="2422565" y="690263"/>
            <a:ext cx="5759533" cy="1143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17" name="日期占位符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C1E56C-CB9F-4F88-983E-C6BAB5AFE5BA}" type="datetimeFigureOut">
              <a:rPr lang="zh-CN" altLang="en-US"/>
              <a:pPr>
                <a:defRPr/>
              </a:pPr>
              <a:t>2015/7/13</a:t>
            </a:fld>
            <a:endParaRPr lang="zh-CN" altLang="en-US"/>
          </a:p>
        </p:txBody>
      </p:sp>
      <p:sp>
        <p:nvSpPr>
          <p:cNvPr id="18" name="页脚占位符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9" name="灯片编号占位符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A42405-2CC9-44F6-A886-70E8993FE62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09"/>
          <p:cNvGrpSpPr>
            <a:grpSpLocks/>
          </p:cNvGrpSpPr>
          <p:nvPr userDrawn="1"/>
        </p:nvGrpSpPr>
        <p:grpSpPr bwMode="auto">
          <a:xfrm>
            <a:off x="0" y="71438"/>
            <a:ext cx="1785938" cy="428625"/>
            <a:chOff x="5643570" y="71438"/>
            <a:chExt cx="1785950" cy="428604"/>
          </a:xfrm>
        </p:grpSpPr>
        <p:sp>
          <p:nvSpPr>
            <p:cNvPr id="6" name="矩形 5"/>
            <p:cNvSpPr/>
            <p:nvPr userDrawn="1"/>
          </p:nvSpPr>
          <p:spPr>
            <a:xfrm>
              <a:off x="6000760" y="71438"/>
              <a:ext cx="1428760" cy="428604"/>
            </a:xfrm>
            <a:prstGeom prst="rect">
              <a:avLst/>
            </a:prstGeom>
            <a:noFill/>
            <a:ln w="12700">
              <a:solidFill>
                <a:srgbClr val="D6E3BB">
                  <a:alpha val="6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" name="矩形 6"/>
            <p:cNvSpPr/>
            <p:nvPr userDrawn="1"/>
          </p:nvSpPr>
          <p:spPr>
            <a:xfrm>
              <a:off x="5929322" y="142872"/>
              <a:ext cx="1428760" cy="357170"/>
            </a:xfrm>
            <a:prstGeom prst="rect">
              <a:avLst/>
            </a:prstGeom>
            <a:noFill/>
            <a:ln w="12700">
              <a:solidFill>
                <a:srgbClr val="D6E3BB">
                  <a:alpha val="6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" name="矩形 7"/>
            <p:cNvSpPr/>
            <p:nvPr userDrawn="1"/>
          </p:nvSpPr>
          <p:spPr>
            <a:xfrm>
              <a:off x="5857884" y="214306"/>
              <a:ext cx="1428760" cy="285736"/>
            </a:xfrm>
            <a:prstGeom prst="rect">
              <a:avLst/>
            </a:prstGeom>
            <a:noFill/>
            <a:ln w="12700">
              <a:solidFill>
                <a:srgbClr val="D6E3BB">
                  <a:alpha val="6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9" name="矩形 8"/>
            <p:cNvSpPr/>
            <p:nvPr userDrawn="1"/>
          </p:nvSpPr>
          <p:spPr>
            <a:xfrm>
              <a:off x="5786446" y="285740"/>
              <a:ext cx="1428760" cy="214302"/>
            </a:xfrm>
            <a:prstGeom prst="rect">
              <a:avLst/>
            </a:prstGeom>
            <a:noFill/>
            <a:ln w="12700">
              <a:solidFill>
                <a:srgbClr val="D6E3BB">
                  <a:alpha val="6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" name="矩形 9"/>
            <p:cNvSpPr/>
            <p:nvPr userDrawn="1"/>
          </p:nvSpPr>
          <p:spPr>
            <a:xfrm>
              <a:off x="5715008" y="357174"/>
              <a:ext cx="1428760" cy="142868"/>
            </a:xfrm>
            <a:prstGeom prst="rect">
              <a:avLst/>
            </a:prstGeom>
            <a:noFill/>
            <a:ln w="12700">
              <a:solidFill>
                <a:srgbClr val="D6E3BB">
                  <a:alpha val="6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1" name="矩形 10"/>
            <p:cNvSpPr/>
            <p:nvPr userDrawn="1"/>
          </p:nvSpPr>
          <p:spPr>
            <a:xfrm>
              <a:off x="5643570" y="428608"/>
              <a:ext cx="1428760" cy="71434"/>
            </a:xfrm>
            <a:prstGeom prst="rect">
              <a:avLst/>
            </a:prstGeom>
            <a:noFill/>
            <a:ln w="12700">
              <a:solidFill>
                <a:srgbClr val="D6E3BB">
                  <a:alpha val="6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cxnSp>
        <p:nvCxnSpPr>
          <p:cNvPr id="12" name="直接连接符 11"/>
          <p:cNvCxnSpPr/>
          <p:nvPr userDrawn="1"/>
        </p:nvCxnSpPr>
        <p:spPr>
          <a:xfrm>
            <a:off x="0" y="571500"/>
            <a:ext cx="9144000" cy="1588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 userDrawn="1"/>
        </p:nvCxnSpPr>
        <p:spPr>
          <a:xfrm>
            <a:off x="0" y="642938"/>
            <a:ext cx="9144000" cy="1587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图片 18" descr="练一练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436563" y="1000125"/>
            <a:ext cx="1849437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矩形 15"/>
          <p:cNvSpPr/>
          <p:nvPr userDrawn="1"/>
        </p:nvSpPr>
        <p:spPr>
          <a:xfrm>
            <a:off x="0" y="6426024"/>
            <a:ext cx="9144000" cy="432000"/>
          </a:xfrm>
          <a:prstGeom prst="rect">
            <a:avLst/>
          </a:prstGeom>
          <a:gradFill flip="none" rotWithShape="1">
            <a:gsLst>
              <a:gs pos="100000">
                <a:srgbClr val="F8FAF4">
                  <a:alpha val="0"/>
                </a:srgbClr>
              </a:gs>
              <a:gs pos="50000">
                <a:srgbClr val="9CB86E"/>
              </a:gs>
              <a:gs pos="100000">
                <a:srgbClr val="156B13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50026" y="1888176"/>
            <a:ext cx="7208322" cy="4405745"/>
          </a:xfr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32" name="文本占位符 2"/>
          <p:cNvSpPr>
            <a:spLocks noGrp="1"/>
          </p:cNvSpPr>
          <p:nvPr>
            <p:ph type="body" idx="13"/>
          </p:nvPr>
        </p:nvSpPr>
        <p:spPr>
          <a:xfrm>
            <a:off x="285008" y="-47500"/>
            <a:ext cx="4592391" cy="639762"/>
          </a:xfrm>
        </p:spPr>
        <p:txBody>
          <a:bodyPr anchor="ctr">
            <a:noAutofit/>
          </a:bodyPr>
          <a:lstStyle>
            <a:lvl1pPr marL="0" indent="0">
              <a:buNone/>
              <a:defRPr sz="2800" b="0">
                <a:solidFill>
                  <a:srgbClr val="494949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33" name="标题 1"/>
          <p:cNvSpPr>
            <a:spLocks noGrp="1"/>
          </p:cNvSpPr>
          <p:nvPr>
            <p:ph type="title"/>
          </p:nvPr>
        </p:nvSpPr>
        <p:spPr>
          <a:xfrm>
            <a:off x="2422565" y="690263"/>
            <a:ext cx="5759533" cy="1143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17" name="日期占位符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6F922C-3710-4793-89A0-056719609714}" type="datetimeFigureOut">
              <a:rPr lang="zh-CN" altLang="en-US"/>
              <a:pPr>
                <a:defRPr/>
              </a:pPr>
              <a:t>2015/7/13</a:t>
            </a:fld>
            <a:endParaRPr lang="zh-CN" altLang="en-US"/>
          </a:p>
        </p:txBody>
      </p:sp>
      <p:sp>
        <p:nvSpPr>
          <p:cNvPr id="18" name="页脚占位符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9" name="灯片编号占位符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5C32F3-745F-4368-9D54-DFBDAFB3FDB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09"/>
          <p:cNvGrpSpPr>
            <a:grpSpLocks/>
          </p:cNvGrpSpPr>
          <p:nvPr userDrawn="1"/>
        </p:nvGrpSpPr>
        <p:grpSpPr bwMode="auto">
          <a:xfrm>
            <a:off x="0" y="71438"/>
            <a:ext cx="1785938" cy="428625"/>
            <a:chOff x="5643570" y="71438"/>
            <a:chExt cx="1785950" cy="428604"/>
          </a:xfrm>
        </p:grpSpPr>
        <p:sp>
          <p:nvSpPr>
            <p:cNvPr id="3" name="矩形 2"/>
            <p:cNvSpPr/>
            <p:nvPr userDrawn="1"/>
          </p:nvSpPr>
          <p:spPr>
            <a:xfrm>
              <a:off x="6000760" y="71438"/>
              <a:ext cx="1428760" cy="428604"/>
            </a:xfrm>
            <a:prstGeom prst="rect">
              <a:avLst/>
            </a:prstGeom>
            <a:noFill/>
            <a:ln w="12700">
              <a:solidFill>
                <a:srgbClr val="D6E3BB">
                  <a:alpha val="6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" name="矩形 3"/>
            <p:cNvSpPr/>
            <p:nvPr userDrawn="1"/>
          </p:nvSpPr>
          <p:spPr>
            <a:xfrm>
              <a:off x="5929322" y="142872"/>
              <a:ext cx="1428760" cy="357170"/>
            </a:xfrm>
            <a:prstGeom prst="rect">
              <a:avLst/>
            </a:prstGeom>
            <a:noFill/>
            <a:ln w="12700">
              <a:solidFill>
                <a:srgbClr val="D6E3BB">
                  <a:alpha val="6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" name="矩形 4"/>
            <p:cNvSpPr/>
            <p:nvPr userDrawn="1"/>
          </p:nvSpPr>
          <p:spPr>
            <a:xfrm>
              <a:off x="5857884" y="214306"/>
              <a:ext cx="1428760" cy="285736"/>
            </a:xfrm>
            <a:prstGeom prst="rect">
              <a:avLst/>
            </a:prstGeom>
            <a:noFill/>
            <a:ln w="12700">
              <a:solidFill>
                <a:srgbClr val="D6E3BB">
                  <a:alpha val="6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矩形 5"/>
            <p:cNvSpPr/>
            <p:nvPr userDrawn="1"/>
          </p:nvSpPr>
          <p:spPr>
            <a:xfrm>
              <a:off x="5786446" y="285740"/>
              <a:ext cx="1428760" cy="214302"/>
            </a:xfrm>
            <a:prstGeom prst="rect">
              <a:avLst/>
            </a:prstGeom>
            <a:noFill/>
            <a:ln w="12700">
              <a:solidFill>
                <a:srgbClr val="D6E3BB">
                  <a:alpha val="6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" name="矩形 6"/>
            <p:cNvSpPr/>
            <p:nvPr userDrawn="1"/>
          </p:nvSpPr>
          <p:spPr>
            <a:xfrm>
              <a:off x="5715008" y="357174"/>
              <a:ext cx="1428760" cy="142868"/>
            </a:xfrm>
            <a:prstGeom prst="rect">
              <a:avLst/>
            </a:prstGeom>
            <a:noFill/>
            <a:ln w="12700">
              <a:solidFill>
                <a:srgbClr val="D6E3BB">
                  <a:alpha val="6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" name="矩形 7"/>
            <p:cNvSpPr/>
            <p:nvPr userDrawn="1"/>
          </p:nvSpPr>
          <p:spPr>
            <a:xfrm>
              <a:off x="5643570" y="428608"/>
              <a:ext cx="1428760" cy="71434"/>
            </a:xfrm>
            <a:prstGeom prst="rect">
              <a:avLst/>
            </a:prstGeom>
            <a:noFill/>
            <a:ln w="12700">
              <a:solidFill>
                <a:srgbClr val="D6E3BB">
                  <a:alpha val="66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cxnSp>
        <p:nvCxnSpPr>
          <p:cNvPr id="9" name="直接连接符 8"/>
          <p:cNvCxnSpPr/>
          <p:nvPr userDrawn="1"/>
        </p:nvCxnSpPr>
        <p:spPr>
          <a:xfrm>
            <a:off x="0" y="571500"/>
            <a:ext cx="9144000" cy="1588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 userDrawn="1"/>
        </p:nvCxnSpPr>
        <p:spPr>
          <a:xfrm>
            <a:off x="0" y="642938"/>
            <a:ext cx="9144000" cy="1587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/>
          <p:cNvSpPr/>
          <p:nvPr userDrawn="1"/>
        </p:nvSpPr>
        <p:spPr>
          <a:xfrm>
            <a:off x="0" y="6426024"/>
            <a:ext cx="9144000" cy="432000"/>
          </a:xfrm>
          <a:prstGeom prst="rect">
            <a:avLst/>
          </a:prstGeom>
          <a:gradFill flip="none" rotWithShape="1">
            <a:gsLst>
              <a:gs pos="100000">
                <a:srgbClr val="F8FAF4">
                  <a:alpha val="0"/>
                </a:srgbClr>
              </a:gs>
              <a:gs pos="50000">
                <a:srgbClr val="9CB86E"/>
              </a:gs>
              <a:gs pos="100000">
                <a:srgbClr val="156B13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3" name="动作按钮: 自定义 12">
            <a:hlinkClick r:id="" action="ppaction://hlinkshowjump?jump=endshow" highlightClick="1"/>
          </p:cNvPr>
          <p:cNvSpPr/>
          <p:nvPr userDrawn="1"/>
        </p:nvSpPr>
        <p:spPr>
          <a:xfrm>
            <a:off x="4143375" y="5572125"/>
            <a:ext cx="857250" cy="500063"/>
          </a:xfrm>
          <a:prstGeom prst="actionButtonBlank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99C621-262E-4396-B867-F70CECA32A04}" type="datetimeFigureOut">
              <a:rPr lang="zh-CN" altLang="en-US"/>
              <a:pPr>
                <a:defRPr/>
              </a:pPr>
              <a:t>2015/7/13</a:t>
            </a:fld>
            <a:endParaRPr lang="zh-CN" altLang="en-US"/>
          </a:p>
        </p:txBody>
      </p:sp>
      <p:sp>
        <p:nvSpPr>
          <p:cNvPr id="1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FA3BBC-457B-4ED9-9A7D-21466922539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B3B2C2-C573-438D-ACCE-D53081F43821}" type="datetimeFigureOut">
              <a:rPr lang="zh-CN" altLang="en-US"/>
              <a:pPr>
                <a:defRPr/>
              </a:pPr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D2F50B-87F0-4107-B57F-2B0F39A6448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89A044-FDF1-48A0-8CAE-4A28A6148E86}" type="datetimeFigureOut">
              <a:rPr lang="zh-CN" altLang="en-US"/>
              <a:pPr>
                <a:defRPr/>
              </a:pPr>
              <a:t>2015/7/13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107E8A-04EE-4833-91E0-9BDD1916A53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053729-9D95-4360-BE4F-79E3547C3A3E}" type="datetimeFigureOut">
              <a:rPr lang="zh-CN" altLang="en-US"/>
              <a:pPr>
                <a:defRPr/>
              </a:pPr>
              <a:t>2015/7/13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C333EC-B500-49D7-BFD8-6F5FE99F1CC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AC233F-DEDA-4762-8FE5-FB03FAE08B1A}" type="datetimeFigureOut">
              <a:rPr lang="zh-CN" altLang="en-US"/>
              <a:pPr>
                <a:defRPr/>
              </a:pPr>
              <a:t>2015/7/13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FD0649-1CE9-4F48-9C4D-80CAE525C8A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312300-BAFD-4B8B-A14B-214D7CF11DA2}" type="datetimeFigureOut">
              <a:rPr lang="zh-CN" altLang="en-US"/>
              <a:pPr>
                <a:defRPr/>
              </a:pPr>
              <a:t>2015/7/13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0E3804-A902-4D2D-9CA2-CAD2E52E343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BD011-7981-4DF9-AE78-47F3F6DB92B2}" type="datetimeFigureOut">
              <a:rPr lang="zh-CN" altLang="en-US"/>
              <a:pPr>
                <a:defRPr/>
              </a:pPr>
              <a:t>2015/7/13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5DF1A3-0657-47BC-9DAF-0E2182D7170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94836-1AEE-4BFF-B696-B4729332E257}" type="datetimeFigureOut">
              <a:rPr lang="zh-CN" altLang="en-US"/>
              <a:pPr>
                <a:defRPr/>
              </a:pPr>
              <a:t>2015/7/13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B87091-8D08-4FCC-A46A-BDFD82238F0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BB417F-A344-466A-8AA5-D1DC551EFBCC}" type="datetimeFigureOut">
              <a:rPr lang="zh-CN" altLang="en-US"/>
              <a:pPr>
                <a:defRPr/>
              </a:pPr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F48E10-C96E-4907-B44A-8AF971AD9F4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F66B70-EF7A-40E8-B81B-E6BED35EF056}" type="datetimeFigureOut">
              <a:rPr lang="zh-CN" altLang="en-US"/>
              <a:pPr>
                <a:defRPr/>
              </a:pPr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1950DA-C82D-4D9B-9714-103F49BE377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2015/7/13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01FAD66-E39E-4A9E-8976-84A1E2C248CE}" type="datetimeFigureOut">
              <a:rPr lang="zh-CN" altLang="en-US"/>
              <a:pPr>
                <a:defRPr/>
              </a:pPr>
              <a:t>2015/7/13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111B203-D731-4752-9F25-F002426EFF7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黑体" pitchFamily="2" charset="-122"/>
          <a:ea typeface="黑体" pitchFamily="2" charset="-122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黑体" pitchFamily="2" charset="-122"/>
          <a:ea typeface="黑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黑体" pitchFamily="2" charset="-122"/>
          <a:ea typeface="黑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黑体" pitchFamily="2" charset="-122"/>
          <a:ea typeface="黑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黑体" pitchFamily="2" charset="-122"/>
          <a:ea typeface="黑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黑体" pitchFamily="2" charset="-122"/>
          <a:ea typeface="黑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黑体" pitchFamily="2" charset="-122"/>
          <a:ea typeface="黑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黑体" pitchFamily="2" charset="-122"/>
          <a:ea typeface="黑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黑体" pitchFamily="2" charset="-122"/>
          <a:ea typeface="黑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黑体" pitchFamily="2" charset="-122"/>
          <a:ea typeface="黑体" pitchFamily="2" charset="-122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黑体" pitchFamily="2" charset="-122"/>
          <a:ea typeface="黑体" pitchFamily="2" charset="-122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黑体" pitchFamily="2" charset="-122"/>
          <a:ea typeface="黑体" pitchFamily="2" charset="-122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黑体" pitchFamily="2" charset="-122"/>
          <a:ea typeface="黑体" pitchFamily="2" charset="-122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黑体" pitchFamily="2" charset="-122"/>
          <a:ea typeface="黑体" pitchFamily="2" charset="-122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文本占位符 3"/>
          <p:cNvSpPr>
            <a:spLocks noGrp="1"/>
          </p:cNvSpPr>
          <p:nvPr>
            <p:ph type="body" idx="13"/>
          </p:nvPr>
        </p:nvSpPr>
        <p:spPr>
          <a:xfrm>
            <a:off x="407988" y="428625"/>
            <a:ext cx="4806950" cy="928688"/>
          </a:xfrm>
        </p:spPr>
        <p:txBody>
          <a:bodyPr/>
          <a:lstStyle/>
          <a:p>
            <a:r>
              <a:rPr lang="zh-CN" altLang="en-US" smtClean="0"/>
              <a:t>苏教版六年级下册第五单元</a:t>
            </a:r>
          </a:p>
        </p:txBody>
      </p:sp>
      <p:sp>
        <p:nvSpPr>
          <p:cNvPr id="9219" name="副标题 4"/>
          <p:cNvSpPr>
            <a:spLocks noGrp="1"/>
          </p:cNvSpPr>
          <p:nvPr>
            <p:ph type="subTitle" idx="1"/>
          </p:nvPr>
        </p:nvSpPr>
        <p:spPr>
          <a:xfrm>
            <a:off x="0" y="1962150"/>
            <a:ext cx="9144000" cy="1752600"/>
          </a:xfrm>
        </p:spPr>
        <p:txBody>
          <a:bodyPr/>
          <a:lstStyle/>
          <a:p>
            <a:pPr eaLnBrk="1" hangingPunct="1"/>
            <a:r>
              <a:rPr lang="zh-CN" altLang="en-US" sz="4800" smtClean="0"/>
              <a:t>确定位置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文本占位符 4"/>
          <p:cNvSpPr>
            <a:spLocks noGrp="1"/>
          </p:cNvSpPr>
          <p:nvPr>
            <p:ph type="body" idx="13"/>
          </p:nvPr>
        </p:nvSpPr>
        <p:spPr>
          <a:xfrm>
            <a:off x="285750" y="-47625"/>
            <a:ext cx="4591050" cy="639763"/>
          </a:xfrm>
        </p:spPr>
        <p:txBody>
          <a:bodyPr/>
          <a:lstStyle/>
          <a:p>
            <a:pPr eaLnBrk="1" hangingPunct="1"/>
            <a:r>
              <a:rPr lang="zh-CN" altLang="en-US" smtClean="0"/>
              <a:t>情境导入</a:t>
            </a:r>
          </a:p>
        </p:txBody>
      </p:sp>
      <p:grpSp>
        <p:nvGrpSpPr>
          <p:cNvPr id="2" name="组合 11"/>
          <p:cNvGrpSpPr>
            <a:grpSpLocks/>
          </p:cNvGrpSpPr>
          <p:nvPr/>
        </p:nvGrpSpPr>
        <p:grpSpPr bwMode="auto">
          <a:xfrm>
            <a:off x="971550" y="1101725"/>
            <a:ext cx="7200900" cy="4654550"/>
            <a:chOff x="665013" y="888686"/>
            <a:chExt cx="7990116" cy="4654864"/>
          </a:xfrm>
        </p:grpSpPr>
        <p:pic>
          <p:nvPicPr>
            <p:cNvPr id="10244" name="Picture 5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690688" y="1314450"/>
              <a:ext cx="5762625" cy="4229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矩形 7"/>
            <p:cNvSpPr/>
            <p:nvPr/>
          </p:nvSpPr>
          <p:spPr>
            <a:xfrm>
              <a:off x="5415751" y="1364968"/>
              <a:ext cx="593621" cy="476282"/>
            </a:xfrm>
            <a:prstGeom prst="rect">
              <a:avLst/>
            </a:pr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sz="2800" dirty="0">
                  <a:solidFill>
                    <a:schemeClr val="tx1"/>
                  </a:solidFill>
                  <a:latin typeface="黑体" pitchFamily="2" charset="-122"/>
                  <a:ea typeface="黑体" pitchFamily="2" charset="-122"/>
                </a:rPr>
                <a:t>北</a:t>
              </a:r>
            </a:p>
          </p:txBody>
        </p:sp>
        <p:sp>
          <p:nvSpPr>
            <p:cNvPr id="9" name="矩形 8"/>
            <p:cNvSpPr/>
            <p:nvPr/>
          </p:nvSpPr>
          <p:spPr>
            <a:xfrm>
              <a:off x="5413988" y="888686"/>
              <a:ext cx="593622" cy="474695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2800" dirty="0">
                  <a:solidFill>
                    <a:srgbClr val="0099CC"/>
                  </a:solidFill>
                  <a:latin typeface="黑体" pitchFamily="2" charset="-122"/>
                  <a:ea typeface="黑体" pitchFamily="2" charset="-122"/>
                </a:rPr>
                <a:t>N</a:t>
              </a:r>
              <a:endParaRPr lang="zh-CN" altLang="en-US" sz="2800" dirty="0">
                <a:solidFill>
                  <a:srgbClr val="0099CC"/>
                </a:solidFill>
                <a:latin typeface="黑体" pitchFamily="2" charset="-122"/>
                <a:ea typeface="黑体" pitchFamily="2" charset="-122"/>
              </a:endParaRPr>
            </a:p>
          </p:txBody>
        </p:sp>
        <p:sp>
          <p:nvSpPr>
            <p:cNvPr id="10247" name="TextBox 9"/>
            <p:cNvSpPr txBox="1">
              <a:spLocks noChangeArrowheads="1"/>
            </p:cNvSpPr>
            <p:nvPr/>
          </p:nvSpPr>
          <p:spPr bwMode="auto">
            <a:xfrm>
              <a:off x="665013" y="2071257"/>
              <a:ext cx="135935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800">
                  <a:latin typeface="黑体" pitchFamily="2" charset="-122"/>
                  <a:ea typeface="黑体" pitchFamily="2" charset="-122"/>
                </a:rPr>
                <a:t>灯塔</a:t>
              </a:r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2</a:t>
              </a:r>
              <a:endParaRPr lang="zh-CN" altLang="en-US" sz="2800">
                <a:latin typeface="黑体" pitchFamily="2" charset="-122"/>
                <a:ea typeface="黑体" pitchFamily="2" charset="-122"/>
              </a:endParaRPr>
            </a:p>
          </p:txBody>
        </p:sp>
        <p:sp>
          <p:nvSpPr>
            <p:cNvPr id="10248" name="TextBox 10"/>
            <p:cNvSpPr txBox="1">
              <a:spLocks noChangeArrowheads="1"/>
            </p:cNvSpPr>
            <p:nvPr/>
          </p:nvSpPr>
          <p:spPr bwMode="auto">
            <a:xfrm>
              <a:off x="7295772" y="2071257"/>
              <a:ext cx="135935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2800">
                  <a:latin typeface="黑体" pitchFamily="2" charset="-122"/>
                  <a:ea typeface="黑体" pitchFamily="2" charset="-122"/>
                </a:rPr>
                <a:t>灯塔</a:t>
              </a:r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1</a:t>
              </a:r>
              <a:endParaRPr lang="zh-CN" altLang="en-US" sz="2800">
                <a:latin typeface="黑体" pitchFamily="2" charset="-122"/>
                <a:ea typeface="黑体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文本占位符 7"/>
          <p:cNvSpPr>
            <a:spLocks noGrp="1"/>
          </p:cNvSpPr>
          <p:nvPr>
            <p:ph type="body" idx="13"/>
          </p:nvPr>
        </p:nvSpPr>
        <p:spPr>
          <a:xfrm>
            <a:off x="285750" y="-47625"/>
            <a:ext cx="4591050" cy="639763"/>
          </a:xfrm>
        </p:spPr>
        <p:txBody>
          <a:bodyPr/>
          <a:lstStyle/>
          <a:p>
            <a:pPr eaLnBrk="1" hangingPunct="1"/>
            <a:r>
              <a:rPr lang="zh-CN" altLang="en-US" smtClean="0"/>
              <a:t>新知探究</a:t>
            </a:r>
          </a:p>
        </p:txBody>
      </p:sp>
      <p:sp>
        <p:nvSpPr>
          <p:cNvPr id="11267" name="文本占位符 8"/>
          <p:cNvSpPr>
            <a:spLocks noGrp="1"/>
          </p:cNvSpPr>
          <p:nvPr>
            <p:ph type="body" idx="14"/>
          </p:nvPr>
        </p:nvSpPr>
        <p:spPr>
          <a:xfrm>
            <a:off x="-1368425" y="947738"/>
            <a:ext cx="4592638" cy="639762"/>
          </a:xfrm>
        </p:spPr>
        <p:txBody>
          <a:bodyPr/>
          <a:lstStyle/>
          <a:p>
            <a:pPr eaLnBrk="1" hangingPunct="1"/>
            <a:r>
              <a:rPr lang="en-US" altLang="zh-CN" smtClean="0"/>
              <a:t>1</a:t>
            </a:r>
            <a:endParaRPr lang="zh-CN" altLang="en-US" smtClean="0"/>
          </a:p>
        </p:txBody>
      </p:sp>
      <p:grpSp>
        <p:nvGrpSpPr>
          <p:cNvPr id="2" name="组合 12"/>
          <p:cNvGrpSpPr>
            <a:grpSpLocks/>
          </p:cNvGrpSpPr>
          <p:nvPr/>
        </p:nvGrpSpPr>
        <p:grpSpPr bwMode="auto">
          <a:xfrm>
            <a:off x="971550" y="1101725"/>
            <a:ext cx="7200900" cy="4654550"/>
            <a:chOff x="665013" y="888686"/>
            <a:chExt cx="7990116" cy="4654864"/>
          </a:xfrm>
        </p:grpSpPr>
        <p:pic>
          <p:nvPicPr>
            <p:cNvPr id="11277" name="Picture 5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690688" y="1314450"/>
              <a:ext cx="5762625" cy="4229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矩形 14"/>
            <p:cNvSpPr/>
            <p:nvPr/>
          </p:nvSpPr>
          <p:spPr>
            <a:xfrm>
              <a:off x="5415751" y="1364968"/>
              <a:ext cx="593621" cy="476282"/>
            </a:xfrm>
            <a:prstGeom prst="rect">
              <a:avLst/>
            </a:pr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sz="2800" dirty="0">
                  <a:solidFill>
                    <a:schemeClr val="tx1"/>
                  </a:solidFill>
                  <a:latin typeface="黑体" pitchFamily="2" charset="-122"/>
                  <a:ea typeface="黑体" pitchFamily="2" charset="-122"/>
                </a:rPr>
                <a:t>北</a:t>
              </a:r>
            </a:p>
          </p:txBody>
        </p:sp>
        <p:sp>
          <p:nvSpPr>
            <p:cNvPr id="16" name="矩形 15"/>
            <p:cNvSpPr/>
            <p:nvPr/>
          </p:nvSpPr>
          <p:spPr>
            <a:xfrm>
              <a:off x="5413988" y="888686"/>
              <a:ext cx="593622" cy="474695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2800" dirty="0">
                  <a:solidFill>
                    <a:srgbClr val="0099CC"/>
                  </a:solidFill>
                  <a:latin typeface="黑体" pitchFamily="2" charset="-122"/>
                  <a:ea typeface="黑体" pitchFamily="2" charset="-122"/>
                </a:rPr>
                <a:t>N</a:t>
              </a:r>
              <a:endParaRPr lang="zh-CN" altLang="en-US" sz="2800" dirty="0">
                <a:solidFill>
                  <a:srgbClr val="0099CC"/>
                </a:solidFill>
                <a:latin typeface="黑体" pitchFamily="2" charset="-122"/>
                <a:ea typeface="黑体" pitchFamily="2" charset="-122"/>
              </a:endParaRPr>
            </a:p>
          </p:txBody>
        </p:sp>
        <p:sp>
          <p:nvSpPr>
            <p:cNvPr id="11280" name="TextBox 16"/>
            <p:cNvSpPr txBox="1">
              <a:spLocks noChangeArrowheads="1"/>
            </p:cNvSpPr>
            <p:nvPr/>
          </p:nvSpPr>
          <p:spPr bwMode="auto">
            <a:xfrm>
              <a:off x="665013" y="2071257"/>
              <a:ext cx="135935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CN" altLang="en-US" sz="2800">
                  <a:latin typeface="黑体" pitchFamily="2" charset="-122"/>
                  <a:ea typeface="黑体" pitchFamily="2" charset="-122"/>
                </a:rPr>
                <a:t>灯塔</a:t>
              </a:r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2</a:t>
              </a:r>
              <a:endParaRPr lang="zh-CN" altLang="en-US" sz="2800">
                <a:latin typeface="黑体" pitchFamily="2" charset="-122"/>
                <a:ea typeface="黑体" pitchFamily="2" charset="-122"/>
              </a:endParaRPr>
            </a:p>
          </p:txBody>
        </p:sp>
        <p:sp>
          <p:nvSpPr>
            <p:cNvPr id="11281" name="TextBox 17"/>
            <p:cNvSpPr txBox="1">
              <a:spLocks noChangeArrowheads="1"/>
            </p:cNvSpPr>
            <p:nvPr/>
          </p:nvSpPr>
          <p:spPr bwMode="auto">
            <a:xfrm>
              <a:off x="7295772" y="2071257"/>
              <a:ext cx="1359357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zh-CN" altLang="en-US" sz="2800">
                  <a:latin typeface="黑体" pitchFamily="2" charset="-122"/>
                  <a:ea typeface="黑体" pitchFamily="2" charset="-122"/>
                </a:rPr>
                <a:t>灯塔</a:t>
              </a:r>
              <a:r>
                <a:rPr lang="en-US" altLang="zh-CN" sz="2800">
                  <a:latin typeface="黑体" pitchFamily="2" charset="-122"/>
                  <a:ea typeface="黑体" pitchFamily="2" charset="-122"/>
                </a:rPr>
                <a:t>1</a:t>
              </a:r>
              <a:endParaRPr lang="zh-CN" altLang="en-US" sz="2800">
                <a:latin typeface="黑体" pitchFamily="2" charset="-122"/>
                <a:ea typeface="黑体" pitchFamily="2" charset="-122"/>
              </a:endParaRPr>
            </a:p>
          </p:txBody>
        </p:sp>
      </p:grpSp>
      <p:sp>
        <p:nvSpPr>
          <p:cNvPr id="19" name="文本占位符 4"/>
          <p:cNvSpPr txBox="1">
            <a:spLocks/>
          </p:cNvSpPr>
          <p:nvPr/>
        </p:nvSpPr>
        <p:spPr bwMode="auto">
          <a:xfrm>
            <a:off x="544513" y="5175250"/>
            <a:ext cx="4591050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ct val="20000"/>
              </a:spcBef>
              <a:buFont typeface="Arial" charset="0"/>
              <a:buNone/>
            </a:pPr>
            <a:r>
              <a:rPr lang="zh-CN" altLang="en-US" sz="2800">
                <a:latin typeface="黑体" pitchFamily="2" charset="-122"/>
                <a:ea typeface="黑体" pitchFamily="2" charset="-122"/>
              </a:rPr>
              <a:t>灯塔</a:t>
            </a:r>
            <a:r>
              <a:rPr lang="en-US" altLang="zh-CN" sz="2800">
                <a:latin typeface="黑体" pitchFamily="2" charset="-122"/>
                <a:ea typeface="黑体" pitchFamily="2" charset="-122"/>
              </a:rPr>
              <a:t>1</a:t>
            </a:r>
            <a:r>
              <a:rPr lang="zh-CN" altLang="en-US" sz="2800">
                <a:latin typeface="黑体" pitchFamily="2" charset="-122"/>
                <a:ea typeface="黑体" pitchFamily="2" charset="-122"/>
              </a:rPr>
              <a:t>在轮船的什么方向？</a:t>
            </a:r>
          </a:p>
        </p:txBody>
      </p:sp>
      <p:sp>
        <p:nvSpPr>
          <p:cNvPr id="20" name="文本占位符 4"/>
          <p:cNvSpPr txBox="1">
            <a:spLocks/>
          </p:cNvSpPr>
          <p:nvPr/>
        </p:nvSpPr>
        <p:spPr bwMode="auto">
          <a:xfrm>
            <a:off x="555625" y="5173663"/>
            <a:ext cx="459105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spcBef>
                <a:spcPct val="20000"/>
              </a:spcBef>
              <a:buFont typeface="Arial" charset="0"/>
              <a:buNone/>
            </a:pPr>
            <a:r>
              <a:rPr lang="zh-CN" altLang="en-US" sz="2800">
                <a:latin typeface="黑体" pitchFamily="2" charset="-122"/>
                <a:ea typeface="黑体" pitchFamily="2" charset="-122"/>
              </a:rPr>
              <a:t>灯塔</a:t>
            </a:r>
            <a:r>
              <a:rPr lang="en-US" altLang="zh-CN" sz="2800">
                <a:latin typeface="黑体" pitchFamily="2" charset="-122"/>
                <a:ea typeface="黑体" pitchFamily="2" charset="-122"/>
              </a:rPr>
              <a:t>2</a:t>
            </a:r>
            <a:r>
              <a:rPr lang="zh-CN" altLang="en-US" sz="2800">
                <a:latin typeface="黑体" pitchFamily="2" charset="-122"/>
                <a:ea typeface="黑体" pitchFamily="2" charset="-122"/>
              </a:rPr>
              <a:t>在轮船的什么方向？</a:t>
            </a:r>
          </a:p>
        </p:txBody>
      </p:sp>
      <p:sp>
        <p:nvSpPr>
          <p:cNvPr id="21" name="文本占位符 4"/>
          <p:cNvSpPr txBox="1">
            <a:spLocks/>
          </p:cNvSpPr>
          <p:nvPr/>
        </p:nvSpPr>
        <p:spPr bwMode="auto">
          <a:xfrm>
            <a:off x="6870700" y="2930525"/>
            <a:ext cx="1228725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zh-CN" altLang="en-US" sz="32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东北</a:t>
            </a:r>
          </a:p>
        </p:txBody>
      </p:sp>
      <p:sp>
        <p:nvSpPr>
          <p:cNvPr id="22" name="下箭头 21"/>
          <p:cNvSpPr/>
          <p:nvPr/>
        </p:nvSpPr>
        <p:spPr>
          <a:xfrm>
            <a:off x="7304088" y="3705225"/>
            <a:ext cx="296862" cy="712788"/>
          </a:xfrm>
          <a:prstGeom prst="downArrow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3" name="文本占位符 4"/>
          <p:cNvSpPr txBox="1">
            <a:spLocks/>
          </p:cNvSpPr>
          <p:nvPr/>
        </p:nvSpPr>
        <p:spPr bwMode="auto">
          <a:xfrm>
            <a:off x="6686550" y="4484688"/>
            <a:ext cx="1531938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zh-CN" altLang="en-US" sz="32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北偏东</a:t>
            </a:r>
          </a:p>
        </p:txBody>
      </p:sp>
      <p:sp>
        <p:nvSpPr>
          <p:cNvPr id="24" name="文本占位符 4"/>
          <p:cNvSpPr txBox="1">
            <a:spLocks/>
          </p:cNvSpPr>
          <p:nvPr/>
        </p:nvSpPr>
        <p:spPr bwMode="auto">
          <a:xfrm>
            <a:off x="812800" y="2919413"/>
            <a:ext cx="1227138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zh-CN" altLang="en-US" sz="320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西北</a:t>
            </a:r>
          </a:p>
        </p:txBody>
      </p:sp>
      <p:sp>
        <p:nvSpPr>
          <p:cNvPr id="25" name="下箭头 24"/>
          <p:cNvSpPr/>
          <p:nvPr/>
        </p:nvSpPr>
        <p:spPr>
          <a:xfrm>
            <a:off x="1244600" y="3694113"/>
            <a:ext cx="296863" cy="712787"/>
          </a:xfrm>
          <a:prstGeom prst="downArrow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6" name="文本占位符 4"/>
          <p:cNvSpPr txBox="1">
            <a:spLocks/>
          </p:cNvSpPr>
          <p:nvPr/>
        </p:nvSpPr>
        <p:spPr bwMode="auto">
          <a:xfrm>
            <a:off x="627063" y="4473575"/>
            <a:ext cx="1531937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zh-CN" altLang="en-US" sz="3200">
                <a:solidFill>
                  <a:srgbClr val="0000FF"/>
                </a:solidFill>
                <a:latin typeface="黑体" pitchFamily="2" charset="-122"/>
                <a:ea typeface="黑体" pitchFamily="2" charset="-122"/>
              </a:rPr>
              <a:t>北偏西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 animBg="1"/>
      <p:bldP spid="23" grpId="0"/>
      <p:bldP spid="24" grpId="0"/>
      <p:bldP spid="25" grpId="0" animBg="1"/>
      <p:bldP spid="2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标题 9"/>
          <p:cNvSpPr>
            <a:spLocks noGrp="1"/>
          </p:cNvSpPr>
          <p:nvPr>
            <p:ph type="title"/>
          </p:nvPr>
        </p:nvSpPr>
        <p:spPr>
          <a:xfrm>
            <a:off x="1246188" y="690563"/>
            <a:ext cx="6935787" cy="1143000"/>
          </a:xfrm>
        </p:spPr>
        <p:txBody>
          <a:bodyPr/>
          <a:lstStyle/>
          <a:p>
            <a:pPr eaLnBrk="1" hangingPunct="1"/>
            <a:r>
              <a:rPr lang="zh-CN" altLang="en-US" sz="2800" smtClean="0"/>
              <a:t>以轮船为观测点</a:t>
            </a:r>
          </a:p>
        </p:txBody>
      </p:sp>
      <p:sp>
        <p:nvSpPr>
          <p:cNvPr id="12291" name="文本占位符 5"/>
          <p:cNvSpPr>
            <a:spLocks noGrp="1"/>
          </p:cNvSpPr>
          <p:nvPr>
            <p:ph type="body" idx="13"/>
          </p:nvPr>
        </p:nvSpPr>
        <p:spPr>
          <a:xfrm>
            <a:off x="285750" y="-47625"/>
            <a:ext cx="4591050" cy="639763"/>
          </a:xfrm>
        </p:spPr>
        <p:txBody>
          <a:bodyPr/>
          <a:lstStyle/>
          <a:p>
            <a:pPr eaLnBrk="1" hangingPunct="1"/>
            <a:r>
              <a:rPr lang="zh-CN" altLang="en-US" smtClean="0"/>
              <a:t>新知探究</a:t>
            </a:r>
          </a:p>
        </p:txBody>
      </p:sp>
      <p:sp>
        <p:nvSpPr>
          <p:cNvPr id="12292" name="文本占位符 6"/>
          <p:cNvSpPr>
            <a:spLocks noGrp="1"/>
          </p:cNvSpPr>
          <p:nvPr>
            <p:ph type="body" idx="14"/>
          </p:nvPr>
        </p:nvSpPr>
        <p:spPr>
          <a:xfrm>
            <a:off x="-1368425" y="947738"/>
            <a:ext cx="4592638" cy="639762"/>
          </a:xfrm>
        </p:spPr>
        <p:txBody>
          <a:bodyPr/>
          <a:lstStyle/>
          <a:p>
            <a:pPr eaLnBrk="1" hangingPunct="1"/>
            <a:r>
              <a:rPr lang="en-US" altLang="zh-CN" smtClean="0"/>
              <a:t>1</a:t>
            </a:r>
            <a:endParaRPr lang="zh-CN" altLang="en-US" smtClean="0"/>
          </a:p>
        </p:txBody>
      </p:sp>
      <p:pic>
        <p:nvPicPr>
          <p:cNvPr id="12293" name="图片 95" descr="图片3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1371600"/>
            <a:ext cx="7200900" cy="386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7" name="标题 9"/>
          <p:cNvSpPr txBox="1">
            <a:spLocks/>
          </p:cNvSpPr>
          <p:nvPr/>
        </p:nvSpPr>
        <p:spPr bwMode="auto">
          <a:xfrm>
            <a:off x="949325" y="5272088"/>
            <a:ext cx="67214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zh-CN" altLang="en-US" sz="2800" dirty="0">
                <a:latin typeface="黑体" pitchFamily="2" charset="-122"/>
                <a:ea typeface="黑体" pitchFamily="2" charset="-122"/>
                <a:cs typeface="+mj-cs"/>
              </a:rPr>
              <a:t>灯塔</a:t>
            </a:r>
            <a:r>
              <a:rPr lang="en-US" altLang="zh-CN" sz="2800" dirty="0">
                <a:latin typeface="黑体" pitchFamily="2" charset="-122"/>
                <a:ea typeface="黑体" pitchFamily="2" charset="-122"/>
                <a:cs typeface="+mj-cs"/>
              </a:rPr>
              <a:t>1</a:t>
            </a:r>
            <a:r>
              <a:rPr lang="zh-CN" altLang="en-US" sz="2800" dirty="0">
                <a:latin typeface="黑体" pitchFamily="2" charset="-122"/>
                <a:ea typeface="黑体" pitchFamily="2" charset="-122"/>
                <a:cs typeface="+mj-cs"/>
              </a:rPr>
              <a:t>在轮船的（   ）偏（   ）方向（   ）</a:t>
            </a:r>
            <a:r>
              <a:rPr lang="en-US" altLang="zh-CN" sz="2800" dirty="0">
                <a:latin typeface="黑体" pitchFamily="2" charset="-122"/>
                <a:ea typeface="黑体" pitchFamily="2" charset="-122"/>
                <a:cs typeface="+mj-cs"/>
              </a:rPr>
              <a:t>°</a:t>
            </a:r>
            <a:r>
              <a:rPr lang="zh-CN" altLang="en-US" sz="2800" dirty="0">
                <a:latin typeface="黑体" pitchFamily="2" charset="-122"/>
                <a:ea typeface="黑体" pitchFamily="2" charset="-122"/>
                <a:cs typeface="+mj-cs"/>
              </a:rPr>
              <a:t>（   ）千米处。</a:t>
            </a:r>
          </a:p>
        </p:txBody>
      </p:sp>
      <p:sp>
        <p:nvSpPr>
          <p:cNvPr id="100" name="TextBox 99"/>
          <p:cNvSpPr txBox="1">
            <a:spLocks noChangeArrowheads="1"/>
          </p:cNvSpPr>
          <p:nvPr/>
        </p:nvSpPr>
        <p:spPr bwMode="auto">
          <a:xfrm>
            <a:off x="3562350" y="5380038"/>
            <a:ext cx="81915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28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北</a:t>
            </a:r>
          </a:p>
        </p:txBody>
      </p:sp>
      <p:sp>
        <p:nvSpPr>
          <p:cNvPr id="101" name="TextBox 100"/>
          <p:cNvSpPr txBox="1">
            <a:spLocks noChangeArrowheads="1"/>
          </p:cNvSpPr>
          <p:nvPr/>
        </p:nvSpPr>
        <p:spPr bwMode="auto">
          <a:xfrm>
            <a:off x="5151438" y="5389563"/>
            <a:ext cx="81915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28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东</a:t>
            </a:r>
          </a:p>
        </p:txBody>
      </p:sp>
      <p:sp>
        <p:nvSpPr>
          <p:cNvPr id="102" name="TextBox 101"/>
          <p:cNvSpPr txBox="1">
            <a:spLocks noChangeArrowheads="1"/>
          </p:cNvSpPr>
          <p:nvPr/>
        </p:nvSpPr>
        <p:spPr bwMode="auto">
          <a:xfrm>
            <a:off x="1277938" y="5802313"/>
            <a:ext cx="8207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8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30</a:t>
            </a:r>
            <a:endParaRPr lang="zh-CN" altLang="en-US" sz="280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03" name="TextBox 102"/>
          <p:cNvSpPr txBox="1">
            <a:spLocks noChangeArrowheads="1"/>
          </p:cNvSpPr>
          <p:nvPr/>
        </p:nvSpPr>
        <p:spPr bwMode="auto">
          <a:xfrm>
            <a:off x="2855913" y="5813425"/>
            <a:ext cx="819150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8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30</a:t>
            </a:r>
            <a:endParaRPr lang="zh-CN" altLang="en-US" sz="280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  <p:bldP spid="101" grpId="0"/>
      <p:bldP spid="102" grpId="0"/>
      <p:bldP spid="10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标题 9"/>
          <p:cNvSpPr txBox="1">
            <a:spLocks/>
          </p:cNvSpPr>
          <p:nvPr/>
        </p:nvSpPr>
        <p:spPr bwMode="auto">
          <a:xfrm>
            <a:off x="949325" y="5272088"/>
            <a:ext cx="68643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zh-CN" altLang="en-US" sz="2800" dirty="0">
                <a:latin typeface="黑体" pitchFamily="2" charset="-122"/>
                <a:ea typeface="黑体" pitchFamily="2" charset="-122"/>
                <a:cs typeface="+mj-cs"/>
              </a:rPr>
              <a:t>灯塔</a:t>
            </a:r>
            <a:r>
              <a:rPr lang="en-US" altLang="zh-CN" sz="2800" dirty="0">
                <a:latin typeface="黑体" pitchFamily="2" charset="-122"/>
                <a:ea typeface="黑体" pitchFamily="2" charset="-122"/>
                <a:cs typeface="+mj-cs"/>
              </a:rPr>
              <a:t>2</a:t>
            </a:r>
            <a:r>
              <a:rPr lang="zh-CN" altLang="en-US" sz="2800" dirty="0">
                <a:latin typeface="黑体" pitchFamily="2" charset="-122"/>
                <a:ea typeface="黑体" pitchFamily="2" charset="-122"/>
                <a:cs typeface="+mj-cs"/>
              </a:rPr>
              <a:t>在轮船的（   ）偏（   ）方向（   ）</a:t>
            </a:r>
            <a:r>
              <a:rPr lang="en-US" altLang="zh-CN" sz="2800" dirty="0">
                <a:latin typeface="黑体" pitchFamily="2" charset="-122"/>
                <a:ea typeface="黑体" pitchFamily="2" charset="-122"/>
                <a:cs typeface="+mj-cs"/>
              </a:rPr>
              <a:t>°</a:t>
            </a:r>
            <a:r>
              <a:rPr lang="zh-CN" altLang="en-US" sz="2800" dirty="0">
                <a:latin typeface="黑体" pitchFamily="2" charset="-122"/>
                <a:ea typeface="黑体" pitchFamily="2" charset="-122"/>
                <a:cs typeface="+mj-cs"/>
              </a:rPr>
              <a:t>（   ）千米处。</a:t>
            </a:r>
          </a:p>
        </p:txBody>
      </p:sp>
      <p:sp>
        <p:nvSpPr>
          <p:cNvPr id="13315" name="文本占位符 5"/>
          <p:cNvSpPr>
            <a:spLocks noGrp="1"/>
          </p:cNvSpPr>
          <p:nvPr>
            <p:ph type="body" idx="13"/>
          </p:nvPr>
        </p:nvSpPr>
        <p:spPr>
          <a:xfrm>
            <a:off x="285750" y="-47625"/>
            <a:ext cx="4591050" cy="639763"/>
          </a:xfrm>
        </p:spPr>
        <p:txBody>
          <a:bodyPr/>
          <a:lstStyle/>
          <a:p>
            <a:pPr eaLnBrk="1" hangingPunct="1"/>
            <a:r>
              <a:rPr lang="zh-CN" altLang="en-US" smtClean="0"/>
              <a:t>巩固练习</a:t>
            </a:r>
          </a:p>
        </p:txBody>
      </p:sp>
      <p:sp>
        <p:nvSpPr>
          <p:cNvPr id="13316" name="标题 9"/>
          <p:cNvSpPr>
            <a:spLocks noGrp="1"/>
          </p:cNvSpPr>
          <p:nvPr>
            <p:ph type="title"/>
          </p:nvPr>
        </p:nvSpPr>
        <p:spPr>
          <a:xfrm>
            <a:off x="2422525" y="690563"/>
            <a:ext cx="5759450" cy="1143000"/>
          </a:xfrm>
        </p:spPr>
        <p:txBody>
          <a:bodyPr/>
          <a:lstStyle/>
          <a:p>
            <a:pPr eaLnBrk="1" hangingPunct="1"/>
            <a:r>
              <a:rPr lang="zh-CN" altLang="en-US" smtClean="0"/>
              <a:t>以轮船为观测点</a:t>
            </a:r>
          </a:p>
        </p:txBody>
      </p:sp>
      <p:sp>
        <p:nvSpPr>
          <p:cNvPr id="100" name="TextBox 99"/>
          <p:cNvSpPr txBox="1">
            <a:spLocks noChangeArrowheads="1"/>
          </p:cNvSpPr>
          <p:nvPr/>
        </p:nvSpPr>
        <p:spPr bwMode="auto">
          <a:xfrm>
            <a:off x="3562350" y="5380038"/>
            <a:ext cx="81915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28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北</a:t>
            </a:r>
          </a:p>
        </p:txBody>
      </p:sp>
      <p:sp>
        <p:nvSpPr>
          <p:cNvPr id="101" name="TextBox 100"/>
          <p:cNvSpPr txBox="1">
            <a:spLocks noChangeArrowheads="1"/>
          </p:cNvSpPr>
          <p:nvPr/>
        </p:nvSpPr>
        <p:spPr bwMode="auto">
          <a:xfrm>
            <a:off x="5151438" y="5389563"/>
            <a:ext cx="81915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28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西</a:t>
            </a:r>
          </a:p>
        </p:txBody>
      </p:sp>
      <p:sp>
        <p:nvSpPr>
          <p:cNvPr id="102" name="TextBox 101"/>
          <p:cNvSpPr txBox="1">
            <a:spLocks noChangeArrowheads="1"/>
          </p:cNvSpPr>
          <p:nvPr/>
        </p:nvSpPr>
        <p:spPr bwMode="auto">
          <a:xfrm>
            <a:off x="1277938" y="5802313"/>
            <a:ext cx="8207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8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55</a:t>
            </a:r>
            <a:endParaRPr lang="zh-CN" altLang="en-US" sz="280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03" name="TextBox 102"/>
          <p:cNvSpPr txBox="1">
            <a:spLocks noChangeArrowheads="1"/>
          </p:cNvSpPr>
          <p:nvPr/>
        </p:nvSpPr>
        <p:spPr bwMode="auto">
          <a:xfrm>
            <a:off x="2855913" y="5813425"/>
            <a:ext cx="819150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zh-CN" sz="280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40</a:t>
            </a:r>
            <a:endParaRPr lang="zh-CN" altLang="en-US" sz="2800">
              <a:solidFill>
                <a:srgbClr val="FF0000"/>
              </a:solidFill>
              <a:latin typeface="黑体" pitchFamily="2" charset="-122"/>
              <a:ea typeface="黑体" pitchFamily="2" charset="-122"/>
            </a:endParaRPr>
          </a:p>
        </p:txBody>
      </p:sp>
      <p:pic>
        <p:nvPicPr>
          <p:cNvPr id="13321" name="图片 12" descr="图片3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1371600"/>
            <a:ext cx="7200900" cy="386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  <p:bldP spid="101" grpId="0"/>
      <p:bldP spid="102" grpId="0"/>
      <p:bldP spid="10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标题 4"/>
          <p:cNvSpPr>
            <a:spLocks noGrp="1"/>
          </p:cNvSpPr>
          <p:nvPr>
            <p:ph type="title"/>
          </p:nvPr>
        </p:nvSpPr>
        <p:spPr>
          <a:xfrm>
            <a:off x="938213" y="677863"/>
            <a:ext cx="7208837" cy="1143000"/>
          </a:xfrm>
        </p:spPr>
        <p:txBody>
          <a:bodyPr/>
          <a:lstStyle/>
          <a:p>
            <a:pPr eaLnBrk="1" hangingPunct="1"/>
            <a:r>
              <a:rPr lang="zh-CN" altLang="en-US" sz="2800" smtClean="0"/>
              <a:t>下图是南山风景区的平面图。以林峰塔为观测点，填写表格。</a:t>
            </a:r>
          </a:p>
        </p:txBody>
      </p:sp>
      <p:sp>
        <p:nvSpPr>
          <p:cNvPr id="14339" name="文本占位符 6"/>
          <p:cNvSpPr>
            <a:spLocks noGrp="1"/>
          </p:cNvSpPr>
          <p:nvPr>
            <p:ph type="body" idx="13"/>
          </p:nvPr>
        </p:nvSpPr>
        <p:spPr>
          <a:xfrm>
            <a:off x="285750" y="-47625"/>
            <a:ext cx="4591050" cy="639763"/>
          </a:xfrm>
        </p:spPr>
        <p:txBody>
          <a:bodyPr/>
          <a:lstStyle/>
          <a:p>
            <a:pPr eaLnBrk="1" hangingPunct="1"/>
            <a:r>
              <a:rPr lang="zh-CN" altLang="en-US" smtClean="0"/>
              <a:t>巩固练习</a:t>
            </a:r>
          </a:p>
        </p:txBody>
      </p:sp>
      <p:pic>
        <p:nvPicPr>
          <p:cNvPr id="14340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9925" y="1638300"/>
            <a:ext cx="7804150" cy="431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内容占位符 7"/>
          <p:cNvSpPr>
            <a:spLocks noGrp="1"/>
          </p:cNvSpPr>
          <p:nvPr>
            <p:ph idx="1"/>
          </p:nvPr>
        </p:nvSpPr>
        <p:spPr>
          <a:xfrm>
            <a:off x="949325" y="1887538"/>
            <a:ext cx="7208838" cy="3076575"/>
          </a:xfrm>
        </p:spPr>
        <p:txBody>
          <a:bodyPr anchor="ctr"/>
          <a:lstStyle/>
          <a:p>
            <a:pPr algn="ctr" eaLnBrk="1" hangingPunct="1">
              <a:buFont typeface="Arial" charset="0"/>
              <a:buNone/>
            </a:pPr>
            <a:r>
              <a:rPr lang="zh-CN" altLang="en-US" smtClean="0"/>
              <a:t>通过本课学习，你都知道了什么？</a:t>
            </a:r>
          </a:p>
        </p:txBody>
      </p:sp>
      <p:sp>
        <p:nvSpPr>
          <p:cNvPr id="15363" name="文本占位符 6"/>
          <p:cNvSpPr>
            <a:spLocks noGrp="1"/>
          </p:cNvSpPr>
          <p:nvPr>
            <p:ph type="body" idx="13"/>
          </p:nvPr>
        </p:nvSpPr>
        <p:spPr>
          <a:xfrm>
            <a:off x="285750" y="-47625"/>
            <a:ext cx="4591050" cy="639763"/>
          </a:xfrm>
        </p:spPr>
        <p:txBody>
          <a:bodyPr/>
          <a:lstStyle/>
          <a:p>
            <a:pPr eaLnBrk="1" hangingPunct="1"/>
            <a:r>
              <a:rPr lang="zh-CN" altLang="en-US" smtClean="0"/>
              <a:t>课堂小结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143</Words>
  <PresentationFormat>全屏显示(4:3)</PresentationFormat>
  <Paragraphs>38</Paragraphs>
  <Slides>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8</vt:i4>
      </vt:variant>
    </vt:vector>
  </HeadingPairs>
  <TitlesOfParts>
    <vt:vector size="10" baseType="lpstr">
      <vt:lpstr>Office 主题</vt:lpstr>
      <vt:lpstr>1_Office 主题</vt:lpstr>
      <vt:lpstr>幻灯片 1</vt:lpstr>
      <vt:lpstr>幻灯片 2</vt:lpstr>
      <vt:lpstr>幻灯片 3</vt:lpstr>
      <vt:lpstr>以轮船为观测点</vt:lpstr>
      <vt:lpstr>以轮船为观测点</vt:lpstr>
      <vt:lpstr>下图是南山风景区的平面图。以林峰塔为观测点，填写表格。</vt:lpstr>
      <vt:lpstr>幻灯片 7</vt:lpstr>
      <vt:lpstr>幻灯片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dreamsummit</cp:lastModifiedBy>
  <cp:revision>2</cp:revision>
  <dcterms:created xsi:type="dcterms:W3CDTF">2015-07-13T03:35:39Z</dcterms:created>
  <dcterms:modified xsi:type="dcterms:W3CDTF">2015-07-13T03:58:02Z</dcterms:modified>
</cp:coreProperties>
</file>