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1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2" y="-5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6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B345A4-DD0A-49D2-941C-9AA4D39C2F5E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B63EF3-FBA7-4725-95F9-26A761E5D7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887205-A057-4BCB-9E2E-F23F62DC7597}" type="slidenum">
              <a:rPr lang="zh-CN" altLang="zh-CN" smtClean="0"/>
              <a:pPr>
                <a:defRPr/>
              </a:pPr>
              <a:t>1</a:t>
            </a:fld>
            <a:endParaRPr lang="zh-CN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5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27"/>
          <p:cNvSpPr>
            <a:spLocks noGrp="1" noChangeArrowheads="1"/>
          </p:cNvSpPr>
          <p:nvPr>
            <p:ph type="ctrTitle"/>
          </p:nvPr>
        </p:nvSpPr>
        <p:spPr>
          <a:xfrm>
            <a:off x="468313" y="2108200"/>
            <a:ext cx="8207375" cy="960438"/>
          </a:xfrm>
        </p:spPr>
        <p:txBody>
          <a:bodyPr/>
          <a:lstStyle>
            <a:lvl1pPr algn="ctr">
              <a:defRPr sz="3400"/>
            </a:lvl1pPr>
          </a:lstStyle>
          <a:p>
            <a:r>
              <a:rPr lang="zh-CN"/>
              <a:t>单击此处编辑母版标题样式</a:t>
            </a:r>
          </a:p>
        </p:txBody>
      </p:sp>
      <p:sp>
        <p:nvSpPr>
          <p:cNvPr id="2052" name="Rectangle 31"/>
          <p:cNvSpPr>
            <a:spLocks noGrp="1" noChangeArrowheads="1"/>
          </p:cNvSpPr>
          <p:nvPr>
            <p:ph type="subTitle" idx="1"/>
          </p:nvPr>
        </p:nvSpPr>
        <p:spPr>
          <a:xfrm>
            <a:off x="469900" y="3070225"/>
            <a:ext cx="8207375" cy="720725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2400" b="0">
                <a:ea typeface="微软雅黑" pitchFamily="34" charset="-122"/>
              </a:defRPr>
            </a:lvl1pPr>
          </a:lstStyle>
          <a:p>
            <a:r>
              <a:rPr lang="zh-CN"/>
              <a:t>单击添加署名或公司信息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Page </a:t>
            </a:r>
            <a:r>
              <a:rPr lang="de-DE" altLang="en-US">
                <a:sym typeface="MS UI Gothic" pitchFamily="34" charset="-128"/>
              </a:rPr>
              <a:t></a:t>
            </a:r>
            <a:r>
              <a:rPr lang="de-DE" altLang="en-US"/>
              <a:t> </a:t>
            </a:r>
            <a:fld id="{4E2B101E-8D2F-412F-92FE-8C81ADBBDC34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Page </a:t>
            </a:r>
            <a:r>
              <a:rPr lang="de-DE" altLang="en-US">
                <a:sym typeface="MS UI Gothic" pitchFamily="34" charset="-128"/>
              </a:rPr>
              <a:t></a:t>
            </a:r>
            <a:r>
              <a:rPr lang="de-DE" altLang="en-US"/>
              <a:t> </a:t>
            </a:r>
            <a:fld id="{18DCD0CF-421F-4C66-A015-24B8221F865B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8313" y="1125538"/>
            <a:ext cx="4027487" cy="51831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25538"/>
            <a:ext cx="4027488" cy="51831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Page </a:t>
            </a:r>
            <a:r>
              <a:rPr lang="de-DE" altLang="en-US">
                <a:sym typeface="MS UI Gothic" pitchFamily="34" charset="-128"/>
              </a:rPr>
              <a:t></a:t>
            </a:r>
            <a:r>
              <a:rPr lang="de-DE" altLang="en-US"/>
              <a:t> </a:t>
            </a:r>
            <a:fld id="{749D2433-5428-49C2-BFA1-9847B362842F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Page </a:t>
            </a:r>
            <a:r>
              <a:rPr lang="de-DE" altLang="en-US">
                <a:sym typeface="MS UI Gothic" pitchFamily="34" charset="-128"/>
              </a:rPr>
              <a:t></a:t>
            </a:r>
            <a:r>
              <a:rPr lang="de-DE" altLang="en-US"/>
              <a:t> </a:t>
            </a:r>
            <a:fld id="{B5613933-ACDA-42CA-8F50-3E2F0C98ADA3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Page </a:t>
            </a:r>
            <a:r>
              <a:rPr lang="de-DE" altLang="en-US">
                <a:sym typeface="MS UI Gothic" pitchFamily="34" charset="-128"/>
              </a:rPr>
              <a:t></a:t>
            </a:r>
            <a:r>
              <a:rPr lang="de-DE" altLang="en-US"/>
              <a:t> </a:t>
            </a:r>
            <a:fld id="{37E779F3-6444-4EA7-BBCB-03C96D1E4596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Page </a:t>
            </a:r>
            <a:r>
              <a:rPr lang="de-DE" altLang="en-US">
                <a:sym typeface="MS UI Gothic" pitchFamily="34" charset="-128"/>
              </a:rPr>
              <a:t></a:t>
            </a:r>
            <a:r>
              <a:rPr lang="de-DE" altLang="en-US"/>
              <a:t> </a:t>
            </a:r>
            <a:fld id="{3AF57E1E-884C-4C5B-8335-EB98E2A9CE70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Page </a:t>
            </a:r>
            <a:r>
              <a:rPr lang="de-DE" altLang="en-US">
                <a:sym typeface="MS UI Gothic" pitchFamily="34" charset="-128"/>
              </a:rPr>
              <a:t></a:t>
            </a:r>
            <a:r>
              <a:rPr lang="de-DE" altLang="en-US"/>
              <a:t> </a:t>
            </a:r>
            <a:fld id="{C6D0FE1C-6E4C-4B7E-BF1A-8335C1514B6C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Page </a:t>
            </a:r>
            <a:r>
              <a:rPr lang="de-DE" altLang="en-US">
                <a:sym typeface="MS UI Gothic" pitchFamily="34" charset="-128"/>
              </a:rPr>
              <a:t></a:t>
            </a:r>
            <a:r>
              <a:rPr lang="de-DE" altLang="en-US"/>
              <a:t> </a:t>
            </a:r>
            <a:fld id="{902C0F17-898B-4306-86A7-1AAB92F404EC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Page </a:t>
            </a:r>
            <a:r>
              <a:rPr lang="de-DE" altLang="en-US">
                <a:sym typeface="MS UI Gothic" pitchFamily="34" charset="-128"/>
              </a:rPr>
              <a:t></a:t>
            </a:r>
            <a:r>
              <a:rPr lang="de-DE" altLang="en-US"/>
              <a:t> </a:t>
            </a:r>
            <a:fld id="{3B74CA23-51F5-4B07-AF27-D525CFE44EEB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6225" y="190500"/>
            <a:ext cx="2051050" cy="61182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190500"/>
            <a:ext cx="6005512" cy="61182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Page </a:t>
            </a:r>
            <a:r>
              <a:rPr lang="de-DE" altLang="en-US">
                <a:sym typeface="MS UI Gothic" pitchFamily="34" charset="-128"/>
              </a:rPr>
              <a:t></a:t>
            </a:r>
            <a:r>
              <a:rPr lang="de-DE" altLang="en-US"/>
              <a:t> </a:t>
            </a:r>
            <a:fld id="{A7A5EEA3-4B66-4CFD-A57E-D36EB9CCF8EE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5-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125538"/>
            <a:ext cx="8207375" cy="518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68313" y="6524625"/>
            <a:ext cx="1439862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 smtClean="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de-DE" altLang="en-US"/>
              <a:t>Page </a:t>
            </a:r>
            <a:r>
              <a:rPr lang="de-DE" altLang="en-US">
                <a:sym typeface="MS UI Gothic" pitchFamily="34" charset="-128"/>
              </a:rPr>
              <a:t></a:t>
            </a:r>
            <a:r>
              <a:rPr lang="de-DE" altLang="en-US"/>
              <a:t> </a:t>
            </a:r>
            <a:fld id="{0056B11F-7433-41AC-8373-83AFD90A334B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9" name="Rectangle 27"/>
          <p:cNvSpPr>
            <a:spLocks noGrp="1" noChangeArrowheads="1"/>
          </p:cNvSpPr>
          <p:nvPr>
            <p:ph type="title"/>
          </p:nvPr>
        </p:nvSpPr>
        <p:spPr bwMode="auto">
          <a:xfrm>
            <a:off x="469900" y="190500"/>
            <a:ext cx="8207375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pitchFamily="34" charset="0"/>
          <a:ea typeface="微软雅黑" pitchFamily="34" charset="-122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pitchFamily="34" charset="0"/>
          <a:ea typeface="微软雅黑" pitchFamily="34" charset="-122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pitchFamily="34" charset="0"/>
          <a:ea typeface="微软雅黑" pitchFamily="34" charset="-122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pitchFamily="34" charset="0"/>
          <a:ea typeface="微软雅黑" pitchFamily="34" charset="-122"/>
        </a:defRPr>
      </a:lvl5pPr>
      <a:lvl6pPr marL="457200" algn="r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pitchFamily="34" charset="0"/>
          <a:ea typeface="微软雅黑" pitchFamily="34" charset="-122"/>
        </a:defRPr>
      </a:lvl6pPr>
      <a:lvl7pPr marL="914400" algn="r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pitchFamily="34" charset="0"/>
          <a:ea typeface="微软雅黑" pitchFamily="34" charset="-122"/>
        </a:defRPr>
      </a:lvl7pPr>
      <a:lvl8pPr marL="1371600" algn="r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pitchFamily="34" charset="0"/>
          <a:ea typeface="微软雅黑" pitchFamily="34" charset="-122"/>
        </a:defRPr>
      </a:lvl8pPr>
      <a:lvl9pPr marL="1828800" algn="r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pitchFamily="34" charset="0"/>
          <a:ea typeface="微软雅黑" pitchFamily="34" charset="-122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800" b="1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1600" b="1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n"/>
        <a:defRPr sz="1400" b="1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2"/>
          <p:cNvSpPr>
            <a:spLocks noChangeArrowheads="1" noChangeShapeType="1"/>
          </p:cNvSpPr>
          <p:nvPr/>
        </p:nvSpPr>
        <p:spPr bwMode="auto">
          <a:xfrm>
            <a:off x="1428750" y="1071563"/>
            <a:ext cx="590391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6000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楷体_GB2312"/>
              </a:rPr>
              <a:t>苏教版六年级数学下册</a:t>
            </a:r>
          </a:p>
        </p:txBody>
      </p:sp>
      <p:sp>
        <p:nvSpPr>
          <p:cNvPr id="3075" name="WordArt 3"/>
          <p:cNvSpPr>
            <a:spLocks noChangeArrowheads="1" noChangeShapeType="1"/>
          </p:cNvSpPr>
          <p:nvPr/>
        </p:nvSpPr>
        <p:spPr bwMode="auto">
          <a:xfrm>
            <a:off x="1928813" y="2857500"/>
            <a:ext cx="5111750" cy="1800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隶书"/>
                <a:ea typeface="隶书"/>
              </a:rPr>
              <a:t>图形与变换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ChangeArrowheads="1"/>
          </p:cNvSpPr>
          <p:nvPr/>
        </p:nvSpPr>
        <p:spPr bwMode="auto">
          <a:xfrm flipH="1" flipV="1">
            <a:off x="3059113" y="1455738"/>
            <a:ext cx="2447925" cy="2117725"/>
          </a:xfrm>
          <a:prstGeom prst="triangle">
            <a:avLst>
              <a:gd name="adj" fmla="val 50000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291" name="AutoShape 3"/>
          <p:cNvSpPr>
            <a:spLocks noChangeArrowheads="1"/>
          </p:cNvSpPr>
          <p:nvPr/>
        </p:nvSpPr>
        <p:spPr bwMode="auto">
          <a:xfrm rot="-5400000" flipH="1" flipV="1">
            <a:off x="2001838" y="2514600"/>
            <a:ext cx="2447925" cy="2117725"/>
          </a:xfrm>
          <a:prstGeom prst="triangle">
            <a:avLst>
              <a:gd name="adj" fmla="val 50000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292" name="AutoShape 4"/>
          <p:cNvSpPr>
            <a:spLocks noChangeArrowheads="1"/>
          </p:cNvSpPr>
          <p:nvPr/>
        </p:nvSpPr>
        <p:spPr bwMode="auto">
          <a:xfrm rot="5400000" flipH="1" flipV="1">
            <a:off x="4089400" y="2514600"/>
            <a:ext cx="2447925" cy="2117725"/>
          </a:xfrm>
          <a:prstGeom prst="triangle">
            <a:avLst>
              <a:gd name="adj" fmla="val 50000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293" name="Line 5"/>
          <p:cNvSpPr>
            <a:spLocks noChangeShapeType="1"/>
          </p:cNvSpPr>
          <p:nvPr/>
        </p:nvSpPr>
        <p:spPr bwMode="auto">
          <a:xfrm>
            <a:off x="4284663" y="142875"/>
            <a:ext cx="0" cy="6381750"/>
          </a:xfrm>
          <a:prstGeom prst="line">
            <a:avLst/>
          </a:prstGeom>
          <a:noFill/>
          <a:ln w="5715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Oval 2"/>
          <p:cNvSpPr>
            <a:spLocks noChangeArrowheads="1"/>
          </p:cNvSpPr>
          <p:nvPr/>
        </p:nvSpPr>
        <p:spPr bwMode="auto">
          <a:xfrm>
            <a:off x="2843213" y="620713"/>
            <a:ext cx="2952750" cy="295275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15" name="Oval 3"/>
          <p:cNvSpPr>
            <a:spLocks noChangeArrowheads="1"/>
          </p:cNvSpPr>
          <p:nvPr/>
        </p:nvSpPr>
        <p:spPr bwMode="auto">
          <a:xfrm>
            <a:off x="2124075" y="1989138"/>
            <a:ext cx="2952750" cy="295275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16" name="Oval 4"/>
          <p:cNvSpPr>
            <a:spLocks noChangeArrowheads="1"/>
          </p:cNvSpPr>
          <p:nvPr/>
        </p:nvSpPr>
        <p:spPr bwMode="auto">
          <a:xfrm>
            <a:off x="3635375" y="1916113"/>
            <a:ext cx="2952750" cy="295275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17" name="Line 5"/>
          <p:cNvSpPr>
            <a:spLocks noChangeShapeType="1"/>
          </p:cNvSpPr>
          <p:nvPr/>
        </p:nvSpPr>
        <p:spPr bwMode="auto">
          <a:xfrm>
            <a:off x="4284663" y="0"/>
            <a:ext cx="142875" cy="6524625"/>
          </a:xfrm>
          <a:prstGeom prst="line">
            <a:avLst/>
          </a:prstGeom>
          <a:noFill/>
          <a:ln w="5715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18" name="Line 6"/>
          <p:cNvSpPr>
            <a:spLocks noChangeShapeType="1"/>
          </p:cNvSpPr>
          <p:nvPr/>
        </p:nvSpPr>
        <p:spPr bwMode="auto">
          <a:xfrm flipV="1">
            <a:off x="1187450" y="620713"/>
            <a:ext cx="7129463" cy="4248150"/>
          </a:xfrm>
          <a:prstGeom prst="line">
            <a:avLst/>
          </a:prstGeom>
          <a:noFill/>
          <a:ln w="5715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19" name="Line 7"/>
          <p:cNvSpPr>
            <a:spLocks noChangeShapeType="1"/>
          </p:cNvSpPr>
          <p:nvPr/>
        </p:nvSpPr>
        <p:spPr bwMode="auto">
          <a:xfrm>
            <a:off x="1187450" y="1341438"/>
            <a:ext cx="6264275" cy="3240087"/>
          </a:xfrm>
          <a:prstGeom prst="line">
            <a:avLst/>
          </a:prstGeom>
          <a:noFill/>
          <a:ln w="5715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 animBg="1"/>
      <p:bldP spid="13318" grpId="0" animBg="1"/>
      <p:bldP spid="133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Oval 2"/>
          <p:cNvSpPr>
            <a:spLocks noChangeArrowheads="1"/>
          </p:cNvSpPr>
          <p:nvPr/>
        </p:nvSpPr>
        <p:spPr bwMode="auto">
          <a:xfrm>
            <a:off x="2843213" y="620713"/>
            <a:ext cx="2952750" cy="295275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39" name="Oval 3"/>
          <p:cNvSpPr>
            <a:spLocks noChangeArrowheads="1"/>
          </p:cNvSpPr>
          <p:nvPr/>
        </p:nvSpPr>
        <p:spPr bwMode="auto">
          <a:xfrm>
            <a:off x="2124075" y="1989138"/>
            <a:ext cx="2952750" cy="295275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40" name="Oval 4"/>
          <p:cNvSpPr>
            <a:spLocks noChangeArrowheads="1"/>
          </p:cNvSpPr>
          <p:nvPr/>
        </p:nvSpPr>
        <p:spPr bwMode="auto">
          <a:xfrm>
            <a:off x="3635375" y="1916113"/>
            <a:ext cx="2952750" cy="295275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41" name="Line 5"/>
          <p:cNvSpPr>
            <a:spLocks noChangeShapeType="1"/>
          </p:cNvSpPr>
          <p:nvPr/>
        </p:nvSpPr>
        <p:spPr bwMode="auto">
          <a:xfrm>
            <a:off x="4284663" y="0"/>
            <a:ext cx="142875" cy="6524625"/>
          </a:xfrm>
          <a:prstGeom prst="line">
            <a:avLst/>
          </a:prstGeom>
          <a:noFill/>
          <a:ln w="5715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2" name="Line 6"/>
          <p:cNvSpPr>
            <a:spLocks noChangeShapeType="1"/>
          </p:cNvSpPr>
          <p:nvPr/>
        </p:nvSpPr>
        <p:spPr bwMode="auto">
          <a:xfrm flipV="1">
            <a:off x="1187450" y="620713"/>
            <a:ext cx="7129463" cy="4248150"/>
          </a:xfrm>
          <a:prstGeom prst="line">
            <a:avLst/>
          </a:prstGeom>
          <a:noFill/>
          <a:ln w="5715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3" name="Line 7"/>
          <p:cNvSpPr>
            <a:spLocks noChangeShapeType="1"/>
          </p:cNvSpPr>
          <p:nvPr/>
        </p:nvSpPr>
        <p:spPr bwMode="auto">
          <a:xfrm>
            <a:off x="1187450" y="1341438"/>
            <a:ext cx="6264275" cy="3240087"/>
          </a:xfrm>
          <a:prstGeom prst="line">
            <a:avLst/>
          </a:prstGeom>
          <a:noFill/>
          <a:ln w="5715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/>
          <p:cNvPicPr>
            <a:picLocks noChangeAspect="1" noChangeArrowheads="1"/>
          </p:cNvPicPr>
          <p:nvPr/>
        </p:nvPicPr>
        <p:blipFill>
          <a:blip r:embed="rId2">
            <a:lum bright="-30000" contrast="48000"/>
          </a:blip>
          <a:srcRect/>
          <a:stretch>
            <a:fillRect/>
          </a:stretch>
        </p:blipFill>
        <p:spPr bwMode="auto">
          <a:xfrm>
            <a:off x="2643188" y="928688"/>
            <a:ext cx="3744912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1476375" y="4941888"/>
            <a:ext cx="66960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/>
              <a:t>不是轴对称图形，没有对称轴。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WordArt 3"/>
          <p:cNvSpPr>
            <a:spLocks noChangeArrowheads="1" noChangeShapeType="1"/>
          </p:cNvSpPr>
          <p:nvPr/>
        </p:nvSpPr>
        <p:spPr bwMode="auto">
          <a:xfrm>
            <a:off x="107950" y="0"/>
            <a:ext cx="2247900" cy="12636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zh-CN" altLang="en-US" sz="4400" i="1" kern="10">
                <a:ln w="9525">
                  <a:solidFill>
                    <a:srgbClr val="FF00FF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宋体"/>
                <a:ea typeface="宋体"/>
              </a:rPr>
              <a:t>动手试试</a:t>
            </a:r>
          </a:p>
        </p:txBody>
      </p:sp>
      <p:pic>
        <p:nvPicPr>
          <p:cNvPr id="16387" name="Picture 4"/>
          <p:cNvPicPr>
            <a:picLocks noChangeAspect="1" noChangeArrowheads="1"/>
          </p:cNvPicPr>
          <p:nvPr/>
        </p:nvPicPr>
        <p:blipFill>
          <a:blip r:embed="rId2">
            <a:lum bright="-30000" contrast="48000"/>
          </a:blip>
          <a:srcRect/>
          <a:stretch>
            <a:fillRect/>
          </a:stretch>
        </p:blipFill>
        <p:spPr bwMode="auto">
          <a:xfrm>
            <a:off x="0" y="1133475"/>
            <a:ext cx="9144000" cy="572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900113" y="5013325"/>
            <a:ext cx="5048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latin typeface="宋体" pitchFamily="2" charset="-122"/>
              </a:rPr>
              <a:t>·</a:t>
            </a:r>
            <a:endParaRPr lang="zh-CN" altLang="en-US" sz="3200" b="1"/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900113" y="4652963"/>
            <a:ext cx="5048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latin typeface="宋体" pitchFamily="2" charset="-122"/>
              </a:rPr>
              <a:t>·</a:t>
            </a:r>
            <a:endParaRPr lang="zh-CN" altLang="en-US" sz="3200" b="1"/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179388" y="5013325"/>
            <a:ext cx="5048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latin typeface="宋体" pitchFamily="2" charset="-122"/>
              </a:rPr>
              <a:t>·</a:t>
            </a:r>
            <a:endParaRPr lang="zh-CN" altLang="en-US" sz="3200" b="1"/>
          </a:p>
        </p:txBody>
      </p:sp>
      <p:sp>
        <p:nvSpPr>
          <p:cNvPr id="15369" name="Line 9"/>
          <p:cNvSpPr>
            <a:spLocks noChangeShapeType="1"/>
          </p:cNvSpPr>
          <p:nvPr/>
        </p:nvSpPr>
        <p:spPr bwMode="auto">
          <a:xfrm flipH="1">
            <a:off x="1187450" y="4581525"/>
            <a:ext cx="720725" cy="792163"/>
          </a:xfrm>
          <a:prstGeom prst="line">
            <a:avLst/>
          </a:prstGeom>
          <a:noFill/>
          <a:ln w="57150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0" name="Line 10"/>
          <p:cNvSpPr>
            <a:spLocks noChangeShapeType="1"/>
          </p:cNvSpPr>
          <p:nvPr/>
        </p:nvSpPr>
        <p:spPr bwMode="auto">
          <a:xfrm flipV="1">
            <a:off x="1187450" y="5013325"/>
            <a:ext cx="0" cy="360363"/>
          </a:xfrm>
          <a:prstGeom prst="line">
            <a:avLst/>
          </a:prstGeom>
          <a:noFill/>
          <a:ln w="57150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1" name="Line 11"/>
          <p:cNvSpPr>
            <a:spLocks noChangeShapeType="1"/>
          </p:cNvSpPr>
          <p:nvPr/>
        </p:nvSpPr>
        <p:spPr bwMode="auto">
          <a:xfrm flipH="1">
            <a:off x="468313" y="4652963"/>
            <a:ext cx="287337" cy="647700"/>
          </a:xfrm>
          <a:prstGeom prst="line">
            <a:avLst/>
          </a:prstGeom>
          <a:noFill/>
          <a:ln w="57150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2" name="Line 12"/>
          <p:cNvSpPr>
            <a:spLocks noChangeShapeType="1"/>
          </p:cNvSpPr>
          <p:nvPr/>
        </p:nvSpPr>
        <p:spPr bwMode="auto">
          <a:xfrm flipV="1">
            <a:off x="468313" y="4941888"/>
            <a:ext cx="719137" cy="431800"/>
          </a:xfrm>
          <a:prstGeom prst="line">
            <a:avLst/>
          </a:prstGeom>
          <a:noFill/>
          <a:ln w="57150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468313" y="5734050"/>
            <a:ext cx="1079500" cy="719138"/>
            <a:chOff x="295" y="3566"/>
            <a:chExt cx="680" cy="499"/>
          </a:xfrm>
        </p:grpSpPr>
        <p:sp>
          <p:nvSpPr>
            <p:cNvPr id="16403" name="Rectangle 15"/>
            <p:cNvSpPr>
              <a:spLocks noChangeArrowheads="1"/>
            </p:cNvSpPr>
            <p:nvPr/>
          </p:nvSpPr>
          <p:spPr bwMode="auto">
            <a:xfrm>
              <a:off x="295" y="3793"/>
              <a:ext cx="680" cy="272"/>
            </a:xfrm>
            <a:prstGeom prst="rect">
              <a:avLst/>
            </a:prstGeom>
            <a:solidFill>
              <a:srgbClr val="FF0066">
                <a:alpha val="29019"/>
              </a:srgbClr>
            </a:solidFill>
            <a:ln w="38100">
              <a:solidFill>
                <a:srgbClr val="CC0066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404" name="Rectangle 16"/>
            <p:cNvSpPr>
              <a:spLocks noChangeArrowheads="1"/>
            </p:cNvSpPr>
            <p:nvPr/>
          </p:nvSpPr>
          <p:spPr bwMode="auto">
            <a:xfrm>
              <a:off x="521" y="3566"/>
              <a:ext cx="227" cy="227"/>
            </a:xfrm>
            <a:prstGeom prst="rect">
              <a:avLst/>
            </a:prstGeom>
            <a:solidFill>
              <a:srgbClr val="CC0066">
                <a:alpha val="29019"/>
              </a:srgbClr>
            </a:solidFill>
            <a:ln w="38100">
              <a:solidFill>
                <a:srgbClr val="CC0066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zh-CN" altLang="en-US"/>
                <a:t> </a:t>
              </a:r>
            </a:p>
          </p:txBody>
        </p:sp>
      </p:grpSp>
      <p:sp>
        <p:nvSpPr>
          <p:cNvPr id="15378" name="Text Box 18"/>
          <p:cNvSpPr txBox="1">
            <a:spLocks noChangeArrowheads="1"/>
          </p:cNvSpPr>
          <p:nvPr/>
        </p:nvSpPr>
        <p:spPr bwMode="auto">
          <a:xfrm>
            <a:off x="2555875" y="5300663"/>
            <a:ext cx="504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/>
              <a:t>B</a:t>
            </a:r>
          </a:p>
        </p:txBody>
      </p:sp>
      <p:sp>
        <p:nvSpPr>
          <p:cNvPr id="15380" name="AutoShape 20"/>
          <p:cNvSpPr>
            <a:spLocks noChangeArrowheads="1"/>
          </p:cNvSpPr>
          <p:nvPr/>
        </p:nvSpPr>
        <p:spPr bwMode="auto">
          <a:xfrm rot="20263688" flipV="1">
            <a:off x="3492500" y="3644900"/>
            <a:ext cx="720725" cy="1008063"/>
          </a:xfrm>
          <a:prstGeom prst="triangle">
            <a:avLst>
              <a:gd name="adj" fmla="val 50000"/>
            </a:avLst>
          </a:prstGeom>
          <a:solidFill>
            <a:srgbClr val="CC0066">
              <a:alpha val="29019"/>
            </a:srgbClr>
          </a:solidFill>
          <a:ln w="38100">
            <a:solidFill>
              <a:srgbClr val="CC00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81" name="AutoShape 21"/>
          <p:cNvSpPr>
            <a:spLocks noChangeArrowheads="1"/>
          </p:cNvSpPr>
          <p:nvPr/>
        </p:nvSpPr>
        <p:spPr bwMode="auto">
          <a:xfrm rot="18468688" flipV="1">
            <a:off x="3275806" y="3790157"/>
            <a:ext cx="720725" cy="1008062"/>
          </a:xfrm>
          <a:prstGeom prst="triangle">
            <a:avLst>
              <a:gd name="adj" fmla="val 50000"/>
            </a:avLst>
          </a:prstGeom>
          <a:solidFill>
            <a:srgbClr val="CC0066">
              <a:alpha val="29019"/>
            </a:srgbClr>
          </a:solidFill>
          <a:ln w="38100">
            <a:solidFill>
              <a:srgbClr val="CC00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82" name="AutoShape 22"/>
          <p:cNvSpPr>
            <a:spLocks noChangeArrowheads="1"/>
          </p:cNvSpPr>
          <p:nvPr/>
        </p:nvSpPr>
        <p:spPr bwMode="auto">
          <a:xfrm rot="16170896" flipV="1">
            <a:off x="3131344" y="4148931"/>
            <a:ext cx="720725" cy="1008063"/>
          </a:xfrm>
          <a:prstGeom prst="triangle">
            <a:avLst>
              <a:gd name="adj" fmla="val 56630"/>
            </a:avLst>
          </a:prstGeom>
          <a:solidFill>
            <a:srgbClr val="CC0066">
              <a:alpha val="29019"/>
            </a:srgbClr>
          </a:solidFill>
          <a:ln w="38100">
            <a:solidFill>
              <a:srgbClr val="CC00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83" name="AutoShape 23"/>
          <p:cNvSpPr>
            <a:spLocks noChangeArrowheads="1"/>
          </p:cNvSpPr>
          <p:nvPr/>
        </p:nvSpPr>
        <p:spPr bwMode="auto">
          <a:xfrm>
            <a:off x="5076825" y="4652963"/>
            <a:ext cx="3959225" cy="2087562"/>
          </a:xfrm>
          <a:prstGeom prst="parallelogram">
            <a:avLst>
              <a:gd name="adj" fmla="val 52779"/>
            </a:avLst>
          </a:prstGeom>
          <a:solidFill>
            <a:srgbClr val="CC0066">
              <a:alpha val="29019"/>
            </a:srgbClr>
          </a:solidFill>
          <a:ln w="38100">
            <a:solidFill>
              <a:srgbClr val="CC00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84" name="Text Box 24"/>
          <p:cNvSpPr txBox="1">
            <a:spLocks noChangeArrowheads="1"/>
          </p:cNvSpPr>
          <p:nvPr/>
        </p:nvSpPr>
        <p:spPr bwMode="auto">
          <a:xfrm>
            <a:off x="3059113" y="4365625"/>
            <a:ext cx="5048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/>
              <a:t>c</a:t>
            </a:r>
          </a:p>
        </p:txBody>
      </p:sp>
      <p:sp>
        <p:nvSpPr>
          <p:cNvPr id="15385" name="Text Box 25"/>
          <p:cNvSpPr txBox="1">
            <a:spLocks noChangeArrowheads="1"/>
          </p:cNvSpPr>
          <p:nvPr/>
        </p:nvSpPr>
        <p:spPr bwMode="auto">
          <a:xfrm>
            <a:off x="6732588" y="5373688"/>
            <a:ext cx="5048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latin typeface="Times New Roman" pitchFamily="18" charset="0"/>
              </a:rPr>
              <a:t>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9.8774E-7 L 0.19289 -0.00509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6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289 -0.00509 L 0.19289 -0.11543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7" dur="1000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6" dur="1000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15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2000"/>
                                        <p:tgtEl>
                                          <p:spTgt spid="15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/>
      <p:bldP spid="15366" grpId="0"/>
      <p:bldP spid="15368" grpId="0"/>
      <p:bldP spid="15369" grpId="0" animBg="1"/>
      <p:bldP spid="15370" grpId="0" animBg="1"/>
      <p:bldP spid="15371" grpId="0" animBg="1"/>
      <p:bldP spid="15372" grpId="0" animBg="1"/>
      <p:bldP spid="15378" grpId="0"/>
      <p:bldP spid="15380" grpId="0" animBg="1"/>
      <p:bldP spid="15380" grpId="1" animBg="1"/>
      <p:bldP spid="15381" grpId="0" animBg="1"/>
      <p:bldP spid="15381" grpId="1" animBg="1"/>
      <p:bldP spid="15382" grpId="0" animBg="1"/>
      <p:bldP spid="15383" grpId="0" animBg="1"/>
      <p:bldP spid="15384" grpId="0"/>
      <p:bldP spid="1538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116013" y="4724400"/>
            <a:ext cx="2087562" cy="1225550"/>
            <a:chOff x="0" y="0"/>
            <a:chExt cx="1315" cy="772"/>
          </a:xfrm>
        </p:grpSpPr>
        <p:sp>
          <p:nvSpPr>
            <p:cNvPr id="17584" name="Rectangle 3"/>
            <p:cNvSpPr>
              <a:spLocks noChangeArrowheads="1"/>
            </p:cNvSpPr>
            <p:nvPr/>
          </p:nvSpPr>
          <p:spPr bwMode="auto">
            <a:xfrm>
              <a:off x="453" y="0"/>
              <a:ext cx="409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585" name="Rectangle 4"/>
            <p:cNvSpPr>
              <a:spLocks noChangeArrowheads="1"/>
            </p:cNvSpPr>
            <p:nvPr/>
          </p:nvSpPr>
          <p:spPr bwMode="auto">
            <a:xfrm>
              <a:off x="0" y="363"/>
              <a:ext cx="1315" cy="409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4572000" y="4724400"/>
            <a:ext cx="2160588" cy="1225550"/>
            <a:chOff x="0" y="0"/>
            <a:chExt cx="1315" cy="772"/>
          </a:xfrm>
        </p:grpSpPr>
        <p:sp>
          <p:nvSpPr>
            <p:cNvPr id="17582" name="Rectangle 6"/>
            <p:cNvSpPr>
              <a:spLocks noChangeArrowheads="1"/>
            </p:cNvSpPr>
            <p:nvPr/>
          </p:nvSpPr>
          <p:spPr bwMode="auto">
            <a:xfrm>
              <a:off x="453" y="0"/>
              <a:ext cx="409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583" name="Rectangle 7"/>
            <p:cNvSpPr>
              <a:spLocks noChangeArrowheads="1"/>
            </p:cNvSpPr>
            <p:nvPr/>
          </p:nvSpPr>
          <p:spPr bwMode="auto">
            <a:xfrm>
              <a:off x="0" y="363"/>
              <a:ext cx="1315" cy="409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4572000" y="3498850"/>
            <a:ext cx="2160588" cy="1225550"/>
            <a:chOff x="0" y="0"/>
            <a:chExt cx="1315" cy="772"/>
          </a:xfrm>
        </p:grpSpPr>
        <p:sp>
          <p:nvSpPr>
            <p:cNvPr id="17580" name="Rectangle 9"/>
            <p:cNvSpPr>
              <a:spLocks noChangeArrowheads="1"/>
            </p:cNvSpPr>
            <p:nvPr/>
          </p:nvSpPr>
          <p:spPr bwMode="auto">
            <a:xfrm>
              <a:off x="453" y="0"/>
              <a:ext cx="409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581" name="Rectangle 10"/>
            <p:cNvSpPr>
              <a:spLocks noChangeArrowheads="1"/>
            </p:cNvSpPr>
            <p:nvPr/>
          </p:nvSpPr>
          <p:spPr bwMode="auto">
            <a:xfrm>
              <a:off x="0" y="363"/>
              <a:ext cx="1315" cy="409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aphicFrame>
        <p:nvGraphicFramePr>
          <p:cNvPr id="16579" name="Group 195"/>
          <p:cNvGraphicFramePr>
            <a:graphicFrameLocks noGrp="1"/>
          </p:cNvGraphicFramePr>
          <p:nvPr/>
        </p:nvGraphicFramePr>
        <p:xfrm>
          <a:off x="395288" y="404813"/>
          <a:ext cx="8424862" cy="6161091"/>
        </p:xfrm>
        <a:graphic>
          <a:graphicData uri="http://schemas.openxmlformats.org/drawingml/2006/table">
            <a:tbl>
              <a:tblPr/>
              <a:tblGrid>
                <a:gridCol w="720725"/>
                <a:gridCol w="719137"/>
                <a:gridCol w="649288"/>
                <a:gridCol w="719137"/>
                <a:gridCol w="701675"/>
                <a:gridCol w="666750"/>
                <a:gridCol w="738188"/>
                <a:gridCol w="701675"/>
                <a:gridCol w="701675"/>
                <a:gridCol w="703262"/>
                <a:gridCol w="701675"/>
                <a:gridCol w="701675"/>
              </a:tblGrid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7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6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558" name="Line 156"/>
          <p:cNvSpPr>
            <a:spLocks noChangeShapeType="1"/>
          </p:cNvSpPr>
          <p:nvPr/>
        </p:nvSpPr>
        <p:spPr bwMode="auto">
          <a:xfrm>
            <a:off x="1116013" y="1628775"/>
            <a:ext cx="1368425" cy="5762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559" name="Line 157"/>
          <p:cNvSpPr>
            <a:spLocks noChangeShapeType="1"/>
          </p:cNvSpPr>
          <p:nvPr/>
        </p:nvSpPr>
        <p:spPr bwMode="auto">
          <a:xfrm flipV="1">
            <a:off x="2484438" y="1628775"/>
            <a:ext cx="0" cy="6477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560" name="Line 158"/>
          <p:cNvSpPr>
            <a:spLocks noChangeShapeType="1"/>
          </p:cNvSpPr>
          <p:nvPr/>
        </p:nvSpPr>
        <p:spPr bwMode="auto">
          <a:xfrm>
            <a:off x="2484438" y="1628775"/>
            <a:ext cx="1439862" cy="12239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561" name="Line 159"/>
          <p:cNvSpPr>
            <a:spLocks noChangeShapeType="1"/>
          </p:cNvSpPr>
          <p:nvPr/>
        </p:nvSpPr>
        <p:spPr bwMode="auto">
          <a:xfrm>
            <a:off x="1116013" y="1628775"/>
            <a:ext cx="647700" cy="12239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562" name="Line 160"/>
          <p:cNvSpPr>
            <a:spLocks noChangeShapeType="1"/>
          </p:cNvSpPr>
          <p:nvPr/>
        </p:nvSpPr>
        <p:spPr bwMode="auto">
          <a:xfrm>
            <a:off x="827088" y="2852738"/>
            <a:ext cx="3816350" cy="0"/>
          </a:xfrm>
          <a:prstGeom prst="line">
            <a:avLst/>
          </a:prstGeom>
          <a:noFill/>
          <a:ln w="5715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545" name="Oval 161"/>
          <p:cNvSpPr>
            <a:spLocks noChangeArrowheads="1"/>
          </p:cNvSpPr>
          <p:nvPr/>
        </p:nvSpPr>
        <p:spPr bwMode="auto">
          <a:xfrm>
            <a:off x="1042988" y="4005263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546" name="Oval 162"/>
          <p:cNvSpPr>
            <a:spLocks noChangeArrowheads="1"/>
          </p:cNvSpPr>
          <p:nvPr/>
        </p:nvSpPr>
        <p:spPr bwMode="auto">
          <a:xfrm>
            <a:off x="1690688" y="2779713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547" name="Oval 163"/>
          <p:cNvSpPr>
            <a:spLocks noChangeArrowheads="1"/>
          </p:cNvSpPr>
          <p:nvPr/>
        </p:nvSpPr>
        <p:spPr bwMode="auto">
          <a:xfrm>
            <a:off x="2411413" y="3357563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548" name="Oval 164"/>
          <p:cNvSpPr>
            <a:spLocks noChangeArrowheads="1"/>
          </p:cNvSpPr>
          <p:nvPr/>
        </p:nvSpPr>
        <p:spPr bwMode="auto">
          <a:xfrm>
            <a:off x="2411413" y="4005263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549" name="Oval 165"/>
          <p:cNvSpPr>
            <a:spLocks noChangeArrowheads="1"/>
          </p:cNvSpPr>
          <p:nvPr/>
        </p:nvSpPr>
        <p:spPr bwMode="auto">
          <a:xfrm>
            <a:off x="3851275" y="2781300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550" name="Line 166"/>
          <p:cNvSpPr>
            <a:spLocks noChangeShapeType="1"/>
          </p:cNvSpPr>
          <p:nvPr/>
        </p:nvSpPr>
        <p:spPr bwMode="auto">
          <a:xfrm flipV="1">
            <a:off x="1116013" y="2852738"/>
            <a:ext cx="647700" cy="12239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551" name="Line 167"/>
          <p:cNvSpPr>
            <a:spLocks noChangeShapeType="1"/>
          </p:cNvSpPr>
          <p:nvPr/>
        </p:nvSpPr>
        <p:spPr bwMode="auto">
          <a:xfrm flipV="1">
            <a:off x="1116013" y="3429000"/>
            <a:ext cx="1368425" cy="6477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552" name="Line 168"/>
          <p:cNvSpPr>
            <a:spLocks noChangeShapeType="1"/>
          </p:cNvSpPr>
          <p:nvPr/>
        </p:nvSpPr>
        <p:spPr bwMode="auto">
          <a:xfrm flipV="1">
            <a:off x="2484438" y="3429000"/>
            <a:ext cx="0" cy="6477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553" name="Line 169"/>
          <p:cNvSpPr>
            <a:spLocks noChangeShapeType="1"/>
          </p:cNvSpPr>
          <p:nvPr/>
        </p:nvSpPr>
        <p:spPr bwMode="auto">
          <a:xfrm flipV="1">
            <a:off x="2484438" y="2852738"/>
            <a:ext cx="1439862" cy="12239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554" name="Oval 170"/>
          <p:cNvSpPr>
            <a:spLocks noChangeArrowheads="1"/>
          </p:cNvSpPr>
          <p:nvPr/>
        </p:nvSpPr>
        <p:spPr bwMode="auto">
          <a:xfrm>
            <a:off x="1763713" y="4652963"/>
            <a:ext cx="144462" cy="1444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555" name="Oval 171"/>
          <p:cNvSpPr>
            <a:spLocks noChangeArrowheads="1"/>
          </p:cNvSpPr>
          <p:nvPr/>
        </p:nvSpPr>
        <p:spPr bwMode="auto">
          <a:xfrm>
            <a:off x="2411413" y="4652963"/>
            <a:ext cx="144462" cy="1444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556" name="Oval 172"/>
          <p:cNvSpPr>
            <a:spLocks noChangeArrowheads="1"/>
          </p:cNvSpPr>
          <p:nvPr/>
        </p:nvSpPr>
        <p:spPr bwMode="auto">
          <a:xfrm>
            <a:off x="3132138" y="4652963"/>
            <a:ext cx="144462" cy="1444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557" name="Oval 173"/>
          <p:cNvSpPr>
            <a:spLocks noChangeArrowheads="1"/>
          </p:cNvSpPr>
          <p:nvPr/>
        </p:nvSpPr>
        <p:spPr bwMode="auto">
          <a:xfrm>
            <a:off x="3851275" y="4652963"/>
            <a:ext cx="144463" cy="1444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558" name="Oval 174"/>
          <p:cNvSpPr>
            <a:spLocks noChangeArrowheads="1"/>
          </p:cNvSpPr>
          <p:nvPr/>
        </p:nvSpPr>
        <p:spPr bwMode="auto">
          <a:xfrm>
            <a:off x="4500563" y="4652963"/>
            <a:ext cx="144462" cy="1444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559" name="Oval 175"/>
          <p:cNvSpPr>
            <a:spLocks noChangeArrowheads="1"/>
          </p:cNvSpPr>
          <p:nvPr/>
        </p:nvSpPr>
        <p:spPr bwMode="auto">
          <a:xfrm>
            <a:off x="5219700" y="4652963"/>
            <a:ext cx="144463" cy="1444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560" name="Oval 176"/>
          <p:cNvSpPr>
            <a:spLocks noChangeArrowheads="1"/>
          </p:cNvSpPr>
          <p:nvPr/>
        </p:nvSpPr>
        <p:spPr bwMode="auto">
          <a:xfrm>
            <a:off x="5219700" y="4005263"/>
            <a:ext cx="144463" cy="1444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561" name="Oval 177"/>
          <p:cNvSpPr>
            <a:spLocks noChangeArrowheads="1"/>
          </p:cNvSpPr>
          <p:nvPr/>
        </p:nvSpPr>
        <p:spPr bwMode="auto">
          <a:xfrm>
            <a:off x="5219700" y="3429000"/>
            <a:ext cx="144463" cy="1444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6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6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6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6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6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6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6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655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655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655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655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1655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16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16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1656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000"/>
                                        <p:tgtEl>
                                          <p:spTgt spid="16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45" grpId="0" animBg="1"/>
      <p:bldP spid="16546" grpId="0" animBg="1"/>
      <p:bldP spid="16547" grpId="0" animBg="1"/>
      <p:bldP spid="16548" grpId="0" animBg="1"/>
      <p:bldP spid="16549" grpId="0" animBg="1"/>
      <p:bldP spid="16550" grpId="0" animBg="1"/>
      <p:bldP spid="16551" grpId="0" animBg="1"/>
      <p:bldP spid="16552" grpId="0" animBg="1"/>
      <p:bldP spid="16553" grpId="0" animBg="1"/>
      <p:bldP spid="16554" grpId="0" animBg="1"/>
      <p:bldP spid="16555" grpId="0" animBg="1"/>
      <p:bldP spid="16556" grpId="0" animBg="1"/>
      <p:bldP spid="16557" grpId="0" animBg="1"/>
      <p:bldP spid="16558" grpId="0" animBg="1"/>
      <p:bldP spid="16559" grpId="0" animBg="1"/>
      <p:bldP spid="16559" grpId="1" animBg="1"/>
      <p:bldP spid="16559" grpId="2" animBg="1"/>
      <p:bldP spid="16560" grpId="0" animBg="1"/>
      <p:bldP spid="1656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/>
          <p:cNvSpPr>
            <a:spLocks noChangeArrowheads="1"/>
          </p:cNvSpPr>
          <p:nvPr/>
        </p:nvSpPr>
        <p:spPr bwMode="auto">
          <a:xfrm flipV="1">
            <a:off x="1835150" y="1052513"/>
            <a:ext cx="1368425" cy="1800225"/>
          </a:xfrm>
          <a:prstGeom prst="triangle">
            <a:avLst>
              <a:gd name="adj" fmla="val 50000"/>
            </a:avLst>
          </a:prstGeom>
          <a:solidFill>
            <a:srgbClr val="FF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aphicFrame>
        <p:nvGraphicFramePr>
          <p:cNvPr id="17411" name="Group 3"/>
          <p:cNvGraphicFramePr>
            <a:graphicFrameLocks noGrp="1"/>
          </p:cNvGraphicFramePr>
          <p:nvPr/>
        </p:nvGraphicFramePr>
        <p:xfrm>
          <a:off x="395288" y="404813"/>
          <a:ext cx="8424862" cy="6167440"/>
        </p:xfrm>
        <a:graphic>
          <a:graphicData uri="http://schemas.openxmlformats.org/drawingml/2006/table">
            <a:tbl>
              <a:tblPr/>
              <a:tblGrid>
                <a:gridCol w="701675"/>
                <a:gridCol w="701675"/>
                <a:gridCol w="703262"/>
                <a:gridCol w="701675"/>
                <a:gridCol w="701675"/>
                <a:gridCol w="703263"/>
                <a:gridCol w="701675"/>
                <a:gridCol w="701675"/>
                <a:gridCol w="701675"/>
                <a:gridCol w="701675"/>
                <a:gridCol w="701675"/>
                <a:gridCol w="703262"/>
              </a:tblGrid>
              <a:tr h="615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580" name="Text Box 148"/>
          <p:cNvSpPr txBox="1">
            <a:spLocks noChangeArrowheads="1"/>
          </p:cNvSpPr>
          <p:nvPr/>
        </p:nvSpPr>
        <p:spPr bwMode="auto">
          <a:xfrm>
            <a:off x="1979613" y="2708275"/>
            <a:ext cx="623887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800">
                <a:latin typeface="Times New Roman" pitchFamily="18" charset="0"/>
              </a:rPr>
              <a:t>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/>
          <p:cNvSpPr>
            <a:spLocks noChangeArrowheads="1"/>
          </p:cNvSpPr>
          <p:nvPr/>
        </p:nvSpPr>
        <p:spPr bwMode="auto">
          <a:xfrm rot="20747520" flipV="1">
            <a:off x="1619250" y="1123950"/>
            <a:ext cx="1368425" cy="1800225"/>
          </a:xfrm>
          <a:prstGeom prst="triangle">
            <a:avLst>
              <a:gd name="adj" fmla="val 50000"/>
            </a:avLst>
          </a:prstGeom>
          <a:solidFill>
            <a:srgbClr val="FF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aphicFrame>
        <p:nvGraphicFramePr>
          <p:cNvPr id="18435" name="Group 3"/>
          <p:cNvGraphicFramePr>
            <a:graphicFrameLocks noGrp="1"/>
          </p:cNvGraphicFramePr>
          <p:nvPr/>
        </p:nvGraphicFramePr>
        <p:xfrm>
          <a:off x="395288" y="404813"/>
          <a:ext cx="8424862" cy="6167440"/>
        </p:xfrm>
        <a:graphic>
          <a:graphicData uri="http://schemas.openxmlformats.org/drawingml/2006/table">
            <a:tbl>
              <a:tblPr/>
              <a:tblGrid>
                <a:gridCol w="701675"/>
                <a:gridCol w="701675"/>
                <a:gridCol w="703262"/>
                <a:gridCol w="701675"/>
                <a:gridCol w="701675"/>
                <a:gridCol w="703263"/>
                <a:gridCol w="701675"/>
                <a:gridCol w="701675"/>
                <a:gridCol w="701675"/>
                <a:gridCol w="701675"/>
                <a:gridCol w="701675"/>
                <a:gridCol w="703262"/>
              </a:tblGrid>
              <a:tr h="615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604" name="Text Box 148"/>
          <p:cNvSpPr txBox="1">
            <a:spLocks noChangeArrowheads="1"/>
          </p:cNvSpPr>
          <p:nvPr/>
        </p:nvSpPr>
        <p:spPr bwMode="auto">
          <a:xfrm>
            <a:off x="1979613" y="2708275"/>
            <a:ext cx="623887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800">
                <a:latin typeface="Times New Roman" pitchFamily="18" charset="0"/>
              </a:rPr>
              <a:t>O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/>
          <p:cNvSpPr>
            <a:spLocks noChangeArrowheads="1"/>
          </p:cNvSpPr>
          <p:nvPr/>
        </p:nvSpPr>
        <p:spPr bwMode="auto">
          <a:xfrm rot="20186764" flipV="1">
            <a:off x="1474788" y="1123950"/>
            <a:ext cx="1368425" cy="1800225"/>
          </a:xfrm>
          <a:prstGeom prst="triangle">
            <a:avLst>
              <a:gd name="adj" fmla="val 50000"/>
            </a:avLst>
          </a:prstGeom>
          <a:solidFill>
            <a:srgbClr val="FF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aphicFrame>
        <p:nvGraphicFramePr>
          <p:cNvPr id="19459" name="Group 3"/>
          <p:cNvGraphicFramePr>
            <a:graphicFrameLocks noGrp="1"/>
          </p:cNvGraphicFramePr>
          <p:nvPr/>
        </p:nvGraphicFramePr>
        <p:xfrm>
          <a:off x="468313" y="404813"/>
          <a:ext cx="8208962" cy="6167440"/>
        </p:xfrm>
        <a:graphic>
          <a:graphicData uri="http://schemas.openxmlformats.org/drawingml/2006/table">
            <a:tbl>
              <a:tblPr/>
              <a:tblGrid>
                <a:gridCol w="684212"/>
                <a:gridCol w="684213"/>
                <a:gridCol w="684212"/>
                <a:gridCol w="684213"/>
                <a:gridCol w="682625"/>
                <a:gridCol w="685800"/>
                <a:gridCol w="682625"/>
                <a:gridCol w="684212"/>
                <a:gridCol w="684213"/>
                <a:gridCol w="684212"/>
                <a:gridCol w="684213"/>
                <a:gridCol w="684212"/>
              </a:tblGrid>
              <a:tr h="615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628" name="Text Box 148"/>
          <p:cNvSpPr txBox="1">
            <a:spLocks noChangeArrowheads="1"/>
          </p:cNvSpPr>
          <p:nvPr/>
        </p:nvSpPr>
        <p:spPr bwMode="auto">
          <a:xfrm>
            <a:off x="1979613" y="2708275"/>
            <a:ext cx="623887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800">
                <a:latin typeface="Times New Roman" pitchFamily="18" charset="0"/>
              </a:rPr>
              <a:t>O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/>
          <p:cNvSpPr>
            <a:spLocks noChangeArrowheads="1"/>
          </p:cNvSpPr>
          <p:nvPr/>
        </p:nvSpPr>
        <p:spPr bwMode="auto">
          <a:xfrm rot="19003858" flipV="1">
            <a:off x="1187450" y="1268413"/>
            <a:ext cx="1368425" cy="1800225"/>
          </a:xfrm>
          <a:prstGeom prst="triangle">
            <a:avLst>
              <a:gd name="adj" fmla="val 50000"/>
            </a:avLst>
          </a:prstGeom>
          <a:solidFill>
            <a:srgbClr val="FF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aphicFrame>
        <p:nvGraphicFramePr>
          <p:cNvPr id="20483" name="Group 3"/>
          <p:cNvGraphicFramePr>
            <a:graphicFrameLocks noGrp="1"/>
          </p:cNvGraphicFramePr>
          <p:nvPr/>
        </p:nvGraphicFramePr>
        <p:xfrm>
          <a:off x="395288" y="333375"/>
          <a:ext cx="8280400" cy="6167440"/>
        </p:xfrm>
        <a:graphic>
          <a:graphicData uri="http://schemas.openxmlformats.org/drawingml/2006/table">
            <a:tbl>
              <a:tblPr/>
              <a:tblGrid>
                <a:gridCol w="690562"/>
                <a:gridCol w="688975"/>
                <a:gridCol w="690563"/>
                <a:gridCol w="690562"/>
                <a:gridCol w="688975"/>
                <a:gridCol w="690563"/>
                <a:gridCol w="690562"/>
                <a:gridCol w="688975"/>
                <a:gridCol w="690563"/>
                <a:gridCol w="690562"/>
                <a:gridCol w="688975"/>
                <a:gridCol w="690563"/>
              </a:tblGrid>
              <a:tr h="615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652" name="Text Box 148"/>
          <p:cNvSpPr txBox="1">
            <a:spLocks noChangeArrowheads="1"/>
          </p:cNvSpPr>
          <p:nvPr/>
        </p:nvSpPr>
        <p:spPr bwMode="auto">
          <a:xfrm>
            <a:off x="1979613" y="2708275"/>
            <a:ext cx="623887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800">
                <a:latin typeface="Times New Roman" pitchFamily="18" charset="0"/>
              </a:rPr>
              <a:t>O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547813" y="908050"/>
            <a:ext cx="67691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5400" b="1">
                <a:solidFill>
                  <a:srgbClr val="6600FF"/>
                </a:solidFill>
              </a:rPr>
              <a:t>请大家回忆回忆</a:t>
            </a: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684213" y="2276475"/>
            <a:ext cx="77771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4000" b="1">
                <a:solidFill>
                  <a:srgbClr val="FF00FF"/>
                </a:solidFill>
              </a:rPr>
              <a:t>1.</a:t>
            </a:r>
            <a:r>
              <a:rPr lang="zh-CN" altLang="en-US" sz="4000" b="1">
                <a:solidFill>
                  <a:srgbClr val="FF00FF"/>
                </a:solidFill>
              </a:rPr>
              <a:t>变化图形的位置的方法有哪些？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796925" y="3929063"/>
            <a:ext cx="7704138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4000" b="1"/>
              <a:t>2.</a:t>
            </a:r>
            <a:r>
              <a:rPr lang="zh-CN" altLang="en-US" sz="4000" b="1"/>
              <a:t>怎样能不改变图形的形状只改变它的大小？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"/>
          <p:cNvSpPr>
            <a:spLocks noChangeArrowheads="1"/>
          </p:cNvSpPr>
          <p:nvPr/>
        </p:nvSpPr>
        <p:spPr bwMode="auto">
          <a:xfrm rot="18113060" flipV="1">
            <a:off x="1042988" y="1484313"/>
            <a:ext cx="1368425" cy="1800225"/>
          </a:xfrm>
          <a:prstGeom prst="triangle">
            <a:avLst>
              <a:gd name="adj" fmla="val 50000"/>
            </a:avLst>
          </a:prstGeom>
          <a:solidFill>
            <a:srgbClr val="FF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aphicFrame>
        <p:nvGraphicFramePr>
          <p:cNvPr id="21507" name="Group 3"/>
          <p:cNvGraphicFramePr>
            <a:graphicFrameLocks noGrp="1"/>
          </p:cNvGraphicFramePr>
          <p:nvPr/>
        </p:nvGraphicFramePr>
        <p:xfrm>
          <a:off x="395288" y="404813"/>
          <a:ext cx="8280400" cy="6167440"/>
        </p:xfrm>
        <a:graphic>
          <a:graphicData uri="http://schemas.openxmlformats.org/drawingml/2006/table">
            <a:tbl>
              <a:tblPr/>
              <a:tblGrid>
                <a:gridCol w="690562"/>
                <a:gridCol w="688975"/>
                <a:gridCol w="690563"/>
                <a:gridCol w="690562"/>
                <a:gridCol w="688975"/>
                <a:gridCol w="690563"/>
                <a:gridCol w="690562"/>
                <a:gridCol w="688975"/>
                <a:gridCol w="690563"/>
                <a:gridCol w="690562"/>
                <a:gridCol w="688975"/>
                <a:gridCol w="690563"/>
              </a:tblGrid>
              <a:tr h="615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676" name="Text Box 148"/>
          <p:cNvSpPr txBox="1">
            <a:spLocks noChangeArrowheads="1"/>
          </p:cNvSpPr>
          <p:nvPr/>
        </p:nvSpPr>
        <p:spPr bwMode="auto">
          <a:xfrm>
            <a:off x="1979613" y="2708275"/>
            <a:ext cx="623887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800">
                <a:latin typeface="Times New Roman" pitchFamily="18" charset="0"/>
              </a:rPr>
              <a:t>O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2"/>
          <p:cNvSpPr>
            <a:spLocks noChangeArrowheads="1"/>
          </p:cNvSpPr>
          <p:nvPr/>
        </p:nvSpPr>
        <p:spPr bwMode="auto">
          <a:xfrm rot="16755402" flipV="1">
            <a:off x="971550" y="1844675"/>
            <a:ext cx="1368425" cy="1800225"/>
          </a:xfrm>
          <a:prstGeom prst="triangle">
            <a:avLst>
              <a:gd name="adj" fmla="val 50000"/>
            </a:avLst>
          </a:prstGeom>
          <a:solidFill>
            <a:srgbClr val="FF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aphicFrame>
        <p:nvGraphicFramePr>
          <p:cNvPr id="22531" name="Group 3"/>
          <p:cNvGraphicFramePr>
            <a:graphicFrameLocks noGrp="1"/>
          </p:cNvGraphicFramePr>
          <p:nvPr/>
        </p:nvGraphicFramePr>
        <p:xfrm>
          <a:off x="468313" y="404813"/>
          <a:ext cx="8208962" cy="6167440"/>
        </p:xfrm>
        <a:graphic>
          <a:graphicData uri="http://schemas.openxmlformats.org/drawingml/2006/table">
            <a:tbl>
              <a:tblPr/>
              <a:tblGrid>
                <a:gridCol w="684212"/>
                <a:gridCol w="684213"/>
                <a:gridCol w="684212"/>
                <a:gridCol w="684213"/>
                <a:gridCol w="682625"/>
                <a:gridCol w="685800"/>
                <a:gridCol w="682625"/>
                <a:gridCol w="684212"/>
                <a:gridCol w="684213"/>
                <a:gridCol w="684212"/>
                <a:gridCol w="684213"/>
                <a:gridCol w="684212"/>
              </a:tblGrid>
              <a:tr h="615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700" name="Text Box 148"/>
          <p:cNvSpPr txBox="1">
            <a:spLocks noChangeArrowheads="1"/>
          </p:cNvSpPr>
          <p:nvPr/>
        </p:nvSpPr>
        <p:spPr bwMode="auto">
          <a:xfrm>
            <a:off x="1979613" y="2708275"/>
            <a:ext cx="623887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800">
                <a:latin typeface="Times New Roman" pitchFamily="18" charset="0"/>
              </a:rPr>
              <a:t>O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2"/>
          <p:cNvSpPr>
            <a:spLocks noChangeArrowheads="1"/>
          </p:cNvSpPr>
          <p:nvPr/>
        </p:nvSpPr>
        <p:spPr bwMode="auto">
          <a:xfrm rot="16157736" flipV="1">
            <a:off x="900113" y="1989138"/>
            <a:ext cx="1368425" cy="1800225"/>
          </a:xfrm>
          <a:prstGeom prst="triangle">
            <a:avLst>
              <a:gd name="adj" fmla="val 50000"/>
            </a:avLst>
          </a:prstGeom>
          <a:solidFill>
            <a:srgbClr val="FF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79" name="AutoShape 3"/>
          <p:cNvSpPr>
            <a:spLocks noChangeArrowheads="1"/>
          </p:cNvSpPr>
          <p:nvPr/>
        </p:nvSpPr>
        <p:spPr bwMode="auto">
          <a:xfrm>
            <a:off x="4716463" y="1052513"/>
            <a:ext cx="2735262" cy="1196975"/>
          </a:xfrm>
          <a:prstGeom prst="parallelogram">
            <a:avLst>
              <a:gd name="adj" fmla="val 5712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56" name="AutoShape 4"/>
          <p:cNvSpPr>
            <a:spLocks noChangeArrowheads="1"/>
          </p:cNvSpPr>
          <p:nvPr/>
        </p:nvSpPr>
        <p:spPr bwMode="auto">
          <a:xfrm>
            <a:off x="684213" y="2852738"/>
            <a:ext cx="8135937" cy="3671887"/>
          </a:xfrm>
          <a:prstGeom prst="parallelogram">
            <a:avLst>
              <a:gd name="adj" fmla="val 5539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1979613" y="2708275"/>
            <a:ext cx="623887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800">
                <a:latin typeface="Times New Roman" pitchFamily="18" charset="0"/>
              </a:rPr>
              <a:t>O</a:t>
            </a:r>
          </a:p>
        </p:txBody>
      </p:sp>
      <p:graphicFrame>
        <p:nvGraphicFramePr>
          <p:cNvPr id="23558" name="Group 6"/>
          <p:cNvGraphicFramePr>
            <a:graphicFrameLocks noGrp="1"/>
          </p:cNvGraphicFramePr>
          <p:nvPr/>
        </p:nvGraphicFramePr>
        <p:xfrm>
          <a:off x="684213" y="404813"/>
          <a:ext cx="8135937" cy="6167440"/>
        </p:xfrm>
        <a:graphic>
          <a:graphicData uri="http://schemas.openxmlformats.org/drawingml/2006/table">
            <a:tbl>
              <a:tblPr/>
              <a:tblGrid>
                <a:gridCol w="677862"/>
                <a:gridCol w="677863"/>
                <a:gridCol w="677862"/>
                <a:gridCol w="677863"/>
                <a:gridCol w="677862"/>
                <a:gridCol w="677863"/>
                <a:gridCol w="679450"/>
                <a:gridCol w="676275"/>
                <a:gridCol w="679450"/>
                <a:gridCol w="677862"/>
                <a:gridCol w="677863"/>
                <a:gridCol w="677862"/>
              </a:tblGrid>
              <a:tr h="615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3"/>
          <p:cNvPicPr>
            <a:picLocks noChangeAspect="1" noChangeArrowheads="1"/>
          </p:cNvPicPr>
          <p:nvPr/>
        </p:nvPicPr>
        <p:blipFill>
          <a:blip r:embed="rId2">
            <a:lum bright="-30000" contrast="48000"/>
          </a:blip>
          <a:srcRect/>
          <a:stretch>
            <a:fillRect/>
          </a:stretch>
        </p:blipFill>
        <p:spPr bwMode="auto">
          <a:xfrm>
            <a:off x="215900" y="1341438"/>
            <a:ext cx="8928100" cy="354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Line 4"/>
          <p:cNvSpPr>
            <a:spLocks noChangeShapeType="1"/>
          </p:cNvSpPr>
          <p:nvPr/>
        </p:nvSpPr>
        <p:spPr bwMode="auto">
          <a:xfrm>
            <a:off x="1331913" y="3357563"/>
            <a:ext cx="1727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Oval 2"/>
          <p:cNvSpPr>
            <a:spLocks noChangeArrowheads="1"/>
          </p:cNvSpPr>
          <p:nvPr/>
        </p:nvSpPr>
        <p:spPr bwMode="auto">
          <a:xfrm>
            <a:off x="1116013" y="1052513"/>
            <a:ext cx="2806700" cy="2447925"/>
          </a:xfrm>
          <a:prstGeom prst="ellipse">
            <a:avLst/>
          </a:prstGeom>
          <a:solidFill>
            <a:srgbClr val="FF99FF"/>
          </a:solidFill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03" name="Oval 3"/>
          <p:cNvSpPr>
            <a:spLocks noChangeArrowheads="1"/>
          </p:cNvSpPr>
          <p:nvPr/>
        </p:nvSpPr>
        <p:spPr bwMode="auto">
          <a:xfrm>
            <a:off x="4573588" y="1052513"/>
            <a:ext cx="2806700" cy="2447925"/>
          </a:xfrm>
          <a:prstGeom prst="ellipse">
            <a:avLst/>
          </a:prstGeom>
          <a:solidFill>
            <a:srgbClr val="FF99FF"/>
          </a:solidFill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aphicFrame>
        <p:nvGraphicFramePr>
          <p:cNvPr id="25604" name="Group 4"/>
          <p:cNvGraphicFramePr>
            <a:graphicFrameLocks noGrp="1"/>
          </p:cNvGraphicFramePr>
          <p:nvPr/>
        </p:nvGraphicFramePr>
        <p:xfrm>
          <a:off x="395288" y="404813"/>
          <a:ext cx="8424862" cy="6119815"/>
        </p:xfrm>
        <a:graphic>
          <a:graphicData uri="http://schemas.openxmlformats.org/drawingml/2006/table">
            <a:tbl>
              <a:tblPr/>
              <a:tblGrid>
                <a:gridCol w="701675"/>
                <a:gridCol w="703262"/>
                <a:gridCol w="701675"/>
                <a:gridCol w="701675"/>
                <a:gridCol w="701675"/>
                <a:gridCol w="703263"/>
                <a:gridCol w="701675"/>
                <a:gridCol w="701675"/>
                <a:gridCol w="701675"/>
                <a:gridCol w="703262"/>
                <a:gridCol w="701675"/>
                <a:gridCol w="701675"/>
              </a:tblGrid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8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6773" name="Line 149"/>
          <p:cNvSpPr>
            <a:spLocks noChangeShapeType="1"/>
          </p:cNvSpPr>
          <p:nvPr/>
        </p:nvSpPr>
        <p:spPr bwMode="auto">
          <a:xfrm>
            <a:off x="4643438" y="3500438"/>
            <a:ext cx="2808287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750" name="Oval 150"/>
          <p:cNvSpPr>
            <a:spLocks noChangeArrowheads="1"/>
          </p:cNvSpPr>
          <p:nvPr/>
        </p:nvSpPr>
        <p:spPr bwMode="auto">
          <a:xfrm>
            <a:off x="2411413" y="2205038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751" name="Oval 151"/>
          <p:cNvSpPr>
            <a:spLocks noChangeArrowheads="1"/>
          </p:cNvSpPr>
          <p:nvPr/>
        </p:nvSpPr>
        <p:spPr bwMode="auto">
          <a:xfrm>
            <a:off x="3132138" y="2205038"/>
            <a:ext cx="144462" cy="144462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752" name="Oval 152"/>
          <p:cNvSpPr>
            <a:spLocks noChangeArrowheads="1"/>
          </p:cNvSpPr>
          <p:nvPr/>
        </p:nvSpPr>
        <p:spPr bwMode="auto">
          <a:xfrm>
            <a:off x="3851275" y="2205038"/>
            <a:ext cx="144463" cy="144462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753" name="Oval 153"/>
          <p:cNvSpPr>
            <a:spLocks noChangeArrowheads="1"/>
          </p:cNvSpPr>
          <p:nvPr/>
        </p:nvSpPr>
        <p:spPr bwMode="auto">
          <a:xfrm>
            <a:off x="4500563" y="2205038"/>
            <a:ext cx="144462" cy="144462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754" name="Oval 154"/>
          <p:cNvSpPr>
            <a:spLocks noChangeArrowheads="1"/>
          </p:cNvSpPr>
          <p:nvPr/>
        </p:nvSpPr>
        <p:spPr bwMode="auto">
          <a:xfrm>
            <a:off x="5219700" y="2205038"/>
            <a:ext cx="144463" cy="144462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755" name="Oval 155"/>
          <p:cNvSpPr>
            <a:spLocks noChangeArrowheads="1"/>
          </p:cNvSpPr>
          <p:nvPr/>
        </p:nvSpPr>
        <p:spPr bwMode="auto">
          <a:xfrm>
            <a:off x="5940425" y="2205038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756" name="Oval 156"/>
          <p:cNvSpPr>
            <a:spLocks noChangeArrowheads="1"/>
          </p:cNvSpPr>
          <p:nvPr/>
        </p:nvSpPr>
        <p:spPr bwMode="auto">
          <a:xfrm>
            <a:off x="5940425" y="2205038"/>
            <a:ext cx="144463" cy="1444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5757" name="Oval 157"/>
          <p:cNvSpPr>
            <a:spLocks noChangeArrowheads="1"/>
          </p:cNvSpPr>
          <p:nvPr/>
        </p:nvSpPr>
        <p:spPr bwMode="auto">
          <a:xfrm>
            <a:off x="2411413" y="2205038"/>
            <a:ext cx="144462" cy="1444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5758" name="Line 158"/>
          <p:cNvSpPr>
            <a:spLocks noChangeShapeType="1"/>
          </p:cNvSpPr>
          <p:nvPr/>
        </p:nvSpPr>
        <p:spPr bwMode="auto">
          <a:xfrm>
            <a:off x="6011863" y="549275"/>
            <a:ext cx="0" cy="4175125"/>
          </a:xfrm>
          <a:prstGeom prst="line">
            <a:avLst/>
          </a:prstGeom>
          <a:noFill/>
          <a:ln w="57150">
            <a:solidFill>
              <a:srgbClr val="000099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759" name="Text Box 159"/>
          <p:cNvSpPr txBox="1">
            <a:spLocks noChangeArrowheads="1"/>
          </p:cNvSpPr>
          <p:nvPr/>
        </p:nvSpPr>
        <p:spPr bwMode="auto">
          <a:xfrm>
            <a:off x="1403350" y="4797425"/>
            <a:ext cx="56896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000099"/>
                </a:solidFill>
                <a:ea typeface="楷体_GB2312" pitchFamily="49" charset="-122"/>
              </a:rPr>
              <a:t>新图形的对称轴通过圆心，与已知线段互相垂直。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75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5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575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57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57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575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575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5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5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7" dur="500"/>
                                        <p:tgtEl>
                                          <p:spTgt spid="25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animBg="1"/>
      <p:bldP spid="25750" grpId="0" animBg="1"/>
      <p:bldP spid="25751" grpId="0" animBg="1"/>
      <p:bldP spid="25752" grpId="0" animBg="1"/>
      <p:bldP spid="25753" grpId="0" animBg="1"/>
      <p:bldP spid="25754" grpId="0" animBg="1"/>
      <p:bldP spid="25755" grpId="0" animBg="1"/>
      <p:bldP spid="25756" grpId="0" animBg="1"/>
      <p:bldP spid="25757" grpId="0" animBg="1"/>
      <p:bldP spid="25758" grpId="0" animBg="1"/>
      <p:bldP spid="2575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4"/>
          <p:cNvPicPr>
            <a:picLocks noChangeAspect="1" noChangeArrowheads="1"/>
          </p:cNvPicPr>
          <p:nvPr/>
        </p:nvPicPr>
        <p:blipFill>
          <a:blip r:embed="rId2">
            <a:lum bright="-30000" contrast="48000"/>
          </a:blip>
          <a:srcRect/>
          <a:stretch>
            <a:fillRect/>
          </a:stretch>
        </p:blipFill>
        <p:spPr bwMode="auto">
          <a:xfrm>
            <a:off x="179388" y="476250"/>
            <a:ext cx="8713787" cy="351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5"/>
          <p:cNvPicPr>
            <a:picLocks noChangeAspect="1" noChangeArrowheads="1"/>
          </p:cNvPicPr>
          <p:nvPr/>
        </p:nvPicPr>
        <p:blipFill>
          <a:blip r:embed="rId3">
            <a:lum bright="-30000" contrast="48000"/>
          </a:blip>
          <a:srcRect/>
          <a:stretch>
            <a:fillRect/>
          </a:stretch>
        </p:blipFill>
        <p:spPr bwMode="auto">
          <a:xfrm>
            <a:off x="503238" y="4221163"/>
            <a:ext cx="8640762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755650" y="5084763"/>
            <a:ext cx="2952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/>
              <a:t>底：</a:t>
            </a:r>
            <a:r>
              <a:rPr lang="en-US" altLang="zh-CN" sz="3600" b="1"/>
              <a:t>8÷2=4</a:t>
            </a:r>
          </a:p>
        </p:txBody>
      </p:sp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755650" y="5734050"/>
            <a:ext cx="2952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/>
              <a:t>高：</a:t>
            </a:r>
            <a:r>
              <a:rPr lang="en-US" altLang="zh-CN" sz="3600" b="1"/>
              <a:t>4÷2=2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2" grpId="0"/>
      <p:bldP spid="3482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2"/>
          <p:cNvSpPr>
            <a:spLocks noChangeArrowheads="1"/>
          </p:cNvSpPr>
          <p:nvPr/>
        </p:nvSpPr>
        <p:spPr bwMode="auto">
          <a:xfrm flipV="1">
            <a:off x="1116013" y="1052513"/>
            <a:ext cx="5543550" cy="2447925"/>
          </a:xfrm>
          <a:prstGeom prst="rtTriangle">
            <a:avLst/>
          </a:prstGeom>
          <a:solidFill>
            <a:srgbClr val="FF99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27" name="AutoShape 3"/>
          <p:cNvSpPr>
            <a:spLocks noChangeArrowheads="1"/>
          </p:cNvSpPr>
          <p:nvPr/>
        </p:nvSpPr>
        <p:spPr bwMode="auto">
          <a:xfrm flipV="1">
            <a:off x="1835150" y="4076700"/>
            <a:ext cx="2736850" cy="1223963"/>
          </a:xfrm>
          <a:prstGeom prst="rtTriangle">
            <a:avLst/>
          </a:prstGeom>
          <a:solidFill>
            <a:srgbClr val="FF99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aphicFrame>
        <p:nvGraphicFramePr>
          <p:cNvPr id="26777" name="Group 153"/>
          <p:cNvGraphicFramePr>
            <a:graphicFrameLocks noGrp="1"/>
          </p:cNvGraphicFramePr>
          <p:nvPr/>
        </p:nvGraphicFramePr>
        <p:xfrm>
          <a:off x="395288" y="404813"/>
          <a:ext cx="8424862" cy="6119815"/>
        </p:xfrm>
        <a:graphic>
          <a:graphicData uri="http://schemas.openxmlformats.org/drawingml/2006/table">
            <a:tbl>
              <a:tblPr/>
              <a:tblGrid>
                <a:gridCol w="701675"/>
                <a:gridCol w="701675"/>
                <a:gridCol w="703262"/>
                <a:gridCol w="701675"/>
                <a:gridCol w="701675"/>
                <a:gridCol w="703263"/>
                <a:gridCol w="701675"/>
                <a:gridCol w="701675"/>
                <a:gridCol w="701675"/>
                <a:gridCol w="701675"/>
                <a:gridCol w="757237"/>
                <a:gridCol w="647700"/>
              </a:tblGrid>
              <a:tr h="615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6773" name="Text Box 149"/>
          <p:cNvSpPr txBox="1">
            <a:spLocks noChangeArrowheads="1"/>
          </p:cNvSpPr>
          <p:nvPr/>
        </p:nvSpPr>
        <p:spPr bwMode="auto">
          <a:xfrm>
            <a:off x="3779838" y="2420938"/>
            <a:ext cx="50403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/>
              <a:t>新图形与原图形面积比</a:t>
            </a:r>
            <a:endParaRPr lang="en-US" altLang="zh-CN" sz="3600" b="1"/>
          </a:p>
        </p:txBody>
      </p:sp>
      <p:sp>
        <p:nvSpPr>
          <p:cNvPr id="26774" name="Text Box 150"/>
          <p:cNvSpPr txBox="1">
            <a:spLocks noChangeArrowheads="1"/>
          </p:cNvSpPr>
          <p:nvPr/>
        </p:nvSpPr>
        <p:spPr bwMode="auto">
          <a:xfrm>
            <a:off x="2916238" y="4797425"/>
            <a:ext cx="59769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000099"/>
                </a:solidFill>
              </a:rPr>
              <a:t>（</a:t>
            </a:r>
            <a:r>
              <a:rPr lang="en-US" altLang="zh-CN" sz="3600" b="1">
                <a:solidFill>
                  <a:srgbClr val="000099"/>
                </a:solidFill>
              </a:rPr>
              <a:t>4×2÷2</a:t>
            </a:r>
            <a:r>
              <a:rPr lang="zh-CN" altLang="en-US" sz="3600" b="1">
                <a:solidFill>
                  <a:srgbClr val="000099"/>
                </a:solidFill>
              </a:rPr>
              <a:t>）</a:t>
            </a:r>
            <a:r>
              <a:rPr lang="en-US" altLang="zh-CN" sz="3600" b="1">
                <a:solidFill>
                  <a:srgbClr val="000099"/>
                </a:solidFill>
              </a:rPr>
              <a:t>︰</a:t>
            </a:r>
            <a:r>
              <a:rPr lang="zh-CN" altLang="en-US" sz="3600" b="1">
                <a:solidFill>
                  <a:srgbClr val="000099"/>
                </a:solidFill>
              </a:rPr>
              <a:t>（</a:t>
            </a:r>
            <a:r>
              <a:rPr lang="en-US" altLang="zh-CN" sz="3600" b="1">
                <a:solidFill>
                  <a:srgbClr val="000099"/>
                </a:solidFill>
              </a:rPr>
              <a:t>8×4÷2</a:t>
            </a:r>
            <a:r>
              <a:rPr lang="zh-CN" altLang="en-US" sz="3600" b="1">
                <a:solidFill>
                  <a:srgbClr val="000099"/>
                </a:solidFill>
              </a:rPr>
              <a:t>）</a:t>
            </a:r>
          </a:p>
        </p:txBody>
      </p:sp>
      <p:sp>
        <p:nvSpPr>
          <p:cNvPr id="26775" name="Text Box 151"/>
          <p:cNvSpPr txBox="1">
            <a:spLocks noChangeArrowheads="1"/>
          </p:cNvSpPr>
          <p:nvPr/>
        </p:nvSpPr>
        <p:spPr bwMode="auto">
          <a:xfrm>
            <a:off x="2987675" y="5516563"/>
            <a:ext cx="28082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66"/>
                </a:solidFill>
              </a:rPr>
              <a:t>=1︰4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2677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267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267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267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267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267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2677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2677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2677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animBg="1"/>
      <p:bldP spid="26773" grpId="0"/>
      <p:bldP spid="26774" grpId="0"/>
      <p:bldP spid="2677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3"/>
          <p:cNvPicPr>
            <a:picLocks noChangeAspect="1" noChangeArrowheads="1"/>
          </p:cNvPicPr>
          <p:nvPr/>
        </p:nvPicPr>
        <p:blipFill>
          <a:blip r:embed="rId2">
            <a:lum bright="-30000" contrast="48000"/>
          </a:blip>
          <a:srcRect/>
          <a:stretch>
            <a:fillRect/>
          </a:stretch>
        </p:blipFill>
        <p:spPr bwMode="auto">
          <a:xfrm>
            <a:off x="0" y="333375"/>
            <a:ext cx="91440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485775" y="3000375"/>
            <a:ext cx="18002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FF0066"/>
                </a:solidFill>
              </a:rPr>
              <a:t>②和④</a:t>
            </a: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6786563" y="3073400"/>
            <a:ext cx="18002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FF0066"/>
                </a:solidFill>
              </a:rPr>
              <a:t>①和③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  <p:bldP spid="2765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T{5)KWI3{3}A3NMO3[`36NA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1341438"/>
            <a:ext cx="8280400" cy="1468437"/>
          </a:xfrm>
          <a:noFill/>
        </p:spPr>
      </p:pic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107950" y="333375"/>
            <a:ext cx="8713788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黑体" pitchFamily="2" charset="-122"/>
                <a:ea typeface="黑体" pitchFamily="2" charset="-122"/>
                <a:sym typeface="宋体" pitchFamily="2" charset="-122"/>
              </a:rPr>
              <a:t>下列图案是我国几家银行的标志，其中是轴对称图形的有（      ）</a:t>
            </a:r>
            <a:endParaRPr lang="zh-CN" altLang="zh-CN" sz="2800" b="1">
              <a:latin typeface="黑体" pitchFamily="2" charset="-122"/>
              <a:ea typeface="黑体" pitchFamily="2" charset="-122"/>
              <a:sym typeface="宋体" pitchFamily="2" charset="-122"/>
            </a:endParaRP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179388" y="3357563"/>
            <a:ext cx="856932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黑体" pitchFamily="2" charset="-122"/>
                <a:ea typeface="黑体" pitchFamily="2" charset="-122"/>
                <a:sym typeface="宋体" pitchFamily="2" charset="-122"/>
              </a:rPr>
              <a:t>宋体的汉字“日”，“工”“非”等都是轴对称图形，请你再写出三个这样的汉字</a:t>
            </a:r>
            <a:r>
              <a:rPr lang="zh-CN" altLang="zh-CN" sz="2800" b="1">
                <a:latin typeface="黑体" pitchFamily="2" charset="-122"/>
                <a:ea typeface="黑体" pitchFamily="2" charset="-122"/>
                <a:sym typeface="宋体" pitchFamily="2" charset="-122"/>
              </a:rPr>
              <a:t>_______________</a:t>
            </a:r>
          </a:p>
        </p:txBody>
      </p:sp>
      <p:pic>
        <p:nvPicPr>
          <p:cNvPr id="28677" name="Picture 5" descr="IS7DG7H2H_W)5MPJ]`6EHTU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395288" y="4581525"/>
            <a:ext cx="7923212" cy="10795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2598738" y="1484313"/>
            <a:ext cx="4248150" cy="1584325"/>
          </a:xfrm>
          <a:prstGeom prst="wedgeRoundRectCallout">
            <a:avLst>
              <a:gd name="adj1" fmla="val -86171"/>
              <a:gd name="adj2" fmla="val 1403"/>
              <a:gd name="adj3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zh-CN" altLang="en-US" sz="3600" b="1">
                <a:solidFill>
                  <a:srgbClr val="FF0066"/>
                </a:solidFill>
                <a:latin typeface="Times New Roman" pitchFamily="18" charset="0"/>
                <a:ea typeface="隶书" pitchFamily="49" charset="-122"/>
              </a:rPr>
              <a:t>变换图形位置可以把图形平移或旋转</a:t>
            </a:r>
          </a:p>
        </p:txBody>
      </p:sp>
      <p:sp>
        <p:nvSpPr>
          <p:cNvPr id="6147" name="AutoShape 3"/>
          <p:cNvSpPr>
            <a:spLocks noChangeArrowheads="1"/>
          </p:cNvSpPr>
          <p:nvPr/>
        </p:nvSpPr>
        <p:spPr bwMode="auto">
          <a:xfrm>
            <a:off x="2813050" y="4857750"/>
            <a:ext cx="3871913" cy="1571625"/>
          </a:xfrm>
          <a:prstGeom prst="wedgeRoundRectCallout">
            <a:avLst>
              <a:gd name="adj1" fmla="val 74120"/>
              <a:gd name="adj2" fmla="val -35796"/>
              <a:gd name="adj3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zh-CN" altLang="en-US" sz="3200" b="1">
                <a:solidFill>
                  <a:srgbClr val="FF0066"/>
                </a:solidFill>
                <a:latin typeface="Times New Roman" pitchFamily="18" charset="0"/>
              </a:rPr>
              <a:t>改变图形大小可以把图形按比例放大或缩小</a:t>
            </a:r>
            <a:endParaRPr lang="zh-CN" altLang="en-US" sz="3200">
              <a:solidFill>
                <a:srgbClr val="FF0066"/>
              </a:solidFill>
              <a:latin typeface="Times New Roman" pitchFamily="18" charset="0"/>
            </a:endParaRPr>
          </a:p>
        </p:txBody>
      </p:sp>
      <p:pic>
        <p:nvPicPr>
          <p:cNvPr id="5124" name="Picture 4" descr="小男孩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6713" y="1412875"/>
            <a:ext cx="998537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 descr="小女孩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00938" y="3857625"/>
            <a:ext cx="1620837" cy="270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509588" y="549275"/>
            <a:ext cx="77771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4000" b="1">
                <a:solidFill>
                  <a:srgbClr val="FF00FF"/>
                </a:solidFill>
              </a:rPr>
              <a:t>1.</a:t>
            </a:r>
            <a:r>
              <a:rPr lang="zh-CN" altLang="en-US" sz="4000" b="1">
                <a:solidFill>
                  <a:srgbClr val="FF00FF"/>
                </a:solidFill>
              </a:rPr>
              <a:t>变化图形的位置的方法有哪些？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582613" y="3546475"/>
            <a:ext cx="7704137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4000" b="1"/>
              <a:t>2.</a:t>
            </a:r>
            <a:r>
              <a:rPr lang="zh-CN" altLang="en-US" sz="4000" b="1"/>
              <a:t>怎样能不改变图形的形状只改变它的大小？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 autoUpdateAnimBg="0"/>
      <p:bldP spid="6147" grpId="0" animBg="1" autoUpdateAnimBg="0"/>
      <p:bldP spid="6151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3421063" y="101600"/>
            <a:ext cx="20875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知识回顾</a:t>
            </a:r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611188" y="836613"/>
            <a:ext cx="87852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/>
              <a:t>1</a:t>
            </a:r>
            <a:r>
              <a:rPr lang="zh-CN" altLang="en-US" sz="3600" b="1"/>
              <a:t>、什么是轴对称图形？什么是对称轴？</a:t>
            </a:r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684213" y="1341438"/>
            <a:ext cx="76327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000099"/>
                </a:solidFill>
                <a:latin typeface="隶书" pitchFamily="49" charset="-122"/>
                <a:ea typeface="隶书" pitchFamily="49" charset="-122"/>
              </a:rPr>
              <a:t>    如果一个图形沿着一条直线对折，两侧的图形能够完全重合，这个图形就是轴对称图形。折痕所在的这条直线叫做对称轴。</a:t>
            </a:r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395288" y="4652963"/>
            <a:ext cx="7991475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   正方形、长方形、等腰三角形、等腰梯形和圆都是轴对称图形，有的轴对称图形不止一条对称轴。</a:t>
            </a:r>
          </a:p>
        </p:txBody>
      </p:sp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684213" y="3500438"/>
            <a:ext cx="6985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/>
              <a:t>2</a:t>
            </a:r>
            <a:r>
              <a:rPr lang="zh-CN" altLang="en-US" sz="3600" b="1"/>
              <a:t>、在我们学过的几何图形中，有哪些是轴对称图形？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1" grpId="0" autoUpdateAnimBg="0"/>
      <p:bldP spid="29702" grpId="0" autoUpdateAnimBg="0"/>
      <p:bldP spid="29703" grpId="0" autoUpdateAnimBg="0"/>
      <p:bldP spid="29704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468313" y="404813"/>
            <a:ext cx="7416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/>
              <a:t>3</a:t>
            </a:r>
            <a:r>
              <a:rPr lang="zh-CN" altLang="en-US" sz="3600" b="1"/>
              <a:t>、怎样理解物体的平移和旋转？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468313" y="1125538"/>
            <a:ext cx="78486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   物体或图形在直线方向上移动，而本身没有发生方向上的改变，就可以看作是平移现象；物体以一个点或一个轴为中心时进行圆周运动，就可以看作是旋转现象。</a:t>
            </a: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468313" y="4365625"/>
            <a:ext cx="8351837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/>
              <a:t>4</a:t>
            </a:r>
            <a:r>
              <a:rPr lang="zh-CN" altLang="en-US" sz="3600" b="1"/>
              <a:t>、物体变换的方法除了轴对称、平移和旋转，还有哪些？</a:t>
            </a:r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395288" y="5589588"/>
            <a:ext cx="84248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FF0000"/>
                </a:solidFill>
                <a:ea typeface="楷体_GB2312" pitchFamily="49" charset="-122"/>
              </a:rPr>
              <a:t>物体按按照一定的比例放大或缩小。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5" grpId="0" autoUpdateAnimBg="0"/>
      <p:bldP spid="7176" grpId="0" autoUpdateAnimBg="0"/>
      <p:bldP spid="7177" grpId="0" autoUpdateAnimBg="0"/>
      <p:bldP spid="7178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1547813" y="1052513"/>
            <a:ext cx="47720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ea typeface="楷体_GB2312" pitchFamily="49" charset="-122"/>
              </a:rPr>
              <a:t>图形变换的基本方法：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2411413" y="2571750"/>
            <a:ext cx="11017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000099"/>
                </a:solidFill>
                <a:ea typeface="楷体_GB2312" pitchFamily="49" charset="-122"/>
              </a:rPr>
              <a:t>平移</a:t>
            </a:r>
          </a:p>
        </p:txBody>
      </p:sp>
      <p:sp>
        <p:nvSpPr>
          <p:cNvPr id="8199" name="AutoShape 7"/>
          <p:cNvSpPr>
            <a:spLocks/>
          </p:cNvSpPr>
          <p:nvPr/>
        </p:nvSpPr>
        <p:spPr bwMode="auto">
          <a:xfrm>
            <a:off x="3563938" y="2062163"/>
            <a:ext cx="215900" cy="1728787"/>
          </a:xfrm>
          <a:prstGeom prst="leftBrace">
            <a:avLst>
              <a:gd name="adj1" fmla="val 66728"/>
              <a:gd name="adj2" fmla="val 48685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b="1"/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3779838" y="1717675"/>
            <a:ext cx="25923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b="1">
                <a:ea typeface="楷体_GB2312" pitchFamily="49" charset="-122"/>
              </a:rPr>
              <a:t>向左平移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3781425" y="2217738"/>
            <a:ext cx="22304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b="1">
                <a:ea typeface="楷体_GB2312" pitchFamily="49" charset="-122"/>
              </a:rPr>
              <a:t>向右平移</a:t>
            </a: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3781425" y="2787650"/>
            <a:ext cx="30956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b="1">
                <a:ea typeface="楷体_GB2312" pitchFamily="49" charset="-122"/>
              </a:rPr>
              <a:t>向上平移</a:t>
            </a: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3779838" y="3359150"/>
            <a:ext cx="20193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ea typeface="楷体_GB2312" pitchFamily="49" charset="-122"/>
              </a:rPr>
              <a:t>向下平移</a:t>
            </a: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2484438" y="4359275"/>
            <a:ext cx="11017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000099"/>
                </a:solidFill>
                <a:ea typeface="楷体_GB2312" pitchFamily="49" charset="-122"/>
              </a:rPr>
              <a:t>旋转</a:t>
            </a:r>
          </a:p>
        </p:txBody>
      </p:sp>
      <p:sp>
        <p:nvSpPr>
          <p:cNvPr id="8205" name="AutoShape 13"/>
          <p:cNvSpPr>
            <a:spLocks/>
          </p:cNvSpPr>
          <p:nvPr/>
        </p:nvSpPr>
        <p:spPr bwMode="auto">
          <a:xfrm>
            <a:off x="3635375" y="4214813"/>
            <a:ext cx="144463" cy="865187"/>
          </a:xfrm>
          <a:prstGeom prst="leftBrace">
            <a:avLst>
              <a:gd name="adj1" fmla="val 49908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b="1"/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3779838" y="4076700"/>
            <a:ext cx="33956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ea typeface="楷体_GB2312" pitchFamily="49" charset="-122"/>
              </a:rPr>
              <a:t>顺</a:t>
            </a:r>
            <a:r>
              <a:rPr lang="zh-CN" altLang="en-US" sz="3600" b="1">
                <a:ea typeface="楷体_GB2312" pitchFamily="49" charset="-122"/>
              </a:rPr>
              <a:t>时针方向旋转</a:t>
            </a:r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3779838" y="4581525"/>
            <a:ext cx="33956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FF0066"/>
                </a:solidFill>
                <a:ea typeface="楷体_GB2312" pitchFamily="49" charset="-122"/>
              </a:rPr>
              <a:t>逆</a:t>
            </a:r>
            <a:r>
              <a:rPr lang="zh-CN" altLang="en-US" sz="3600" b="1">
                <a:ea typeface="楷体_GB2312" pitchFamily="49" charset="-122"/>
              </a:rPr>
              <a:t>时针方向旋转</a:t>
            </a:r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2484438" y="5516563"/>
            <a:ext cx="16748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b="1">
                <a:ea typeface="楷体_GB2312" pitchFamily="49" charset="-122"/>
              </a:rPr>
              <a:t>轴对称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8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8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8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82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0" dur="5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autoUpdateAnimBg="0"/>
      <p:bldP spid="8198" grpId="0" autoUpdateAnimBg="0"/>
      <p:bldP spid="8199" grpId="0" animBg="1"/>
      <p:bldP spid="8200" grpId="0" autoUpdateAnimBg="0"/>
      <p:bldP spid="8201" grpId="0" autoUpdateAnimBg="0"/>
      <p:bldP spid="8204" grpId="0" autoUpdateAnimBg="0"/>
      <p:bldP spid="8205" grpId="0" animBg="1"/>
      <p:bldP spid="8208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61"/>
          <p:cNvPicPr>
            <a:picLocks noChangeAspect="1" noChangeArrowheads="1"/>
          </p:cNvPicPr>
          <p:nvPr/>
        </p:nvPicPr>
        <p:blipFill>
          <a:blip r:embed="rId2">
            <a:lum bright="-30000" contrast="46000"/>
          </a:blip>
          <a:srcRect/>
          <a:stretch>
            <a:fillRect/>
          </a:stretch>
        </p:blipFill>
        <p:spPr bwMode="auto">
          <a:xfrm>
            <a:off x="0" y="0"/>
            <a:ext cx="9144000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Oval 2"/>
          <p:cNvSpPr>
            <a:spLocks noChangeArrowheads="1"/>
          </p:cNvSpPr>
          <p:nvPr/>
        </p:nvSpPr>
        <p:spPr bwMode="auto">
          <a:xfrm>
            <a:off x="3708400" y="4002088"/>
            <a:ext cx="1439863" cy="143986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b="1"/>
          </a:p>
        </p:txBody>
      </p:sp>
      <p:sp>
        <p:nvSpPr>
          <p:cNvPr id="9220" name="Rectangle 3"/>
          <p:cNvSpPr>
            <a:spLocks noChangeArrowheads="1"/>
          </p:cNvSpPr>
          <p:nvPr/>
        </p:nvSpPr>
        <p:spPr bwMode="auto">
          <a:xfrm>
            <a:off x="539750" y="1916113"/>
            <a:ext cx="1368425" cy="71913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1"/>
          </a:p>
        </p:txBody>
      </p:sp>
      <p:sp>
        <p:nvSpPr>
          <p:cNvPr id="9221" name="Rectangle 4"/>
          <p:cNvSpPr>
            <a:spLocks noChangeArrowheads="1"/>
          </p:cNvSpPr>
          <p:nvPr/>
        </p:nvSpPr>
        <p:spPr bwMode="auto">
          <a:xfrm>
            <a:off x="3419475" y="1773238"/>
            <a:ext cx="936625" cy="9366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1"/>
          </a:p>
        </p:txBody>
      </p:sp>
      <p:sp>
        <p:nvSpPr>
          <p:cNvPr id="4" name="AutoShape 5"/>
          <p:cNvSpPr>
            <a:spLocks noChangeArrowheads="1"/>
          </p:cNvSpPr>
          <p:nvPr/>
        </p:nvSpPr>
        <p:spPr bwMode="auto">
          <a:xfrm>
            <a:off x="4643438" y="1916113"/>
            <a:ext cx="1584325" cy="719137"/>
          </a:xfrm>
          <a:prstGeom prst="parallelogram">
            <a:avLst>
              <a:gd name="adj" fmla="val 55077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1"/>
          </a:p>
        </p:txBody>
      </p:sp>
      <p:sp>
        <p:nvSpPr>
          <p:cNvPr id="9223" name="AutoShape 6"/>
          <p:cNvSpPr>
            <a:spLocks noChangeArrowheads="1"/>
          </p:cNvSpPr>
          <p:nvPr/>
        </p:nvSpPr>
        <p:spPr bwMode="auto">
          <a:xfrm>
            <a:off x="6300788" y="1268413"/>
            <a:ext cx="1152525" cy="1728787"/>
          </a:xfrm>
          <a:prstGeom prst="triangle">
            <a:avLst>
              <a:gd name="adj" fmla="val 50000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1"/>
          </a:p>
        </p:txBody>
      </p:sp>
      <p:sp>
        <p:nvSpPr>
          <p:cNvPr id="5" name="AutoShape 7"/>
          <p:cNvSpPr>
            <a:spLocks noChangeArrowheads="1"/>
          </p:cNvSpPr>
          <p:nvPr/>
        </p:nvSpPr>
        <p:spPr bwMode="auto">
          <a:xfrm>
            <a:off x="2339975" y="1341438"/>
            <a:ext cx="865188" cy="1439862"/>
          </a:xfrm>
          <a:prstGeom prst="rtTriangle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1"/>
          </a:p>
        </p:txBody>
      </p:sp>
      <p:sp>
        <p:nvSpPr>
          <p:cNvPr id="9225" name="AutoShape 8"/>
          <p:cNvSpPr>
            <a:spLocks noChangeArrowheads="1"/>
          </p:cNvSpPr>
          <p:nvPr/>
        </p:nvSpPr>
        <p:spPr bwMode="auto">
          <a:xfrm>
            <a:off x="468313" y="4217988"/>
            <a:ext cx="1295400" cy="1120775"/>
          </a:xfrm>
          <a:prstGeom prst="triangle">
            <a:avLst>
              <a:gd name="adj" fmla="val 50000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1"/>
          </a:p>
        </p:txBody>
      </p:sp>
      <p:sp>
        <p:nvSpPr>
          <p:cNvPr id="9226" name="AutoShape 9"/>
          <p:cNvSpPr>
            <a:spLocks noChangeArrowheads="1"/>
          </p:cNvSpPr>
          <p:nvPr/>
        </p:nvSpPr>
        <p:spPr bwMode="auto">
          <a:xfrm rot="10800000">
            <a:off x="5435600" y="4217988"/>
            <a:ext cx="1295400" cy="1079500"/>
          </a:xfrm>
          <a:custGeom>
            <a:avLst/>
            <a:gdLst>
              <a:gd name="T0" fmla="*/ 1119202 w 21600"/>
              <a:gd name="T1" fmla="*/ 539750 h 21600"/>
              <a:gd name="T2" fmla="*/ 647700 w 21600"/>
              <a:gd name="T3" fmla="*/ 1079500 h 21600"/>
              <a:gd name="T4" fmla="*/ 176198 w 21600"/>
              <a:gd name="T5" fmla="*/ 539750 h 21600"/>
              <a:gd name="T6" fmla="*/ 6477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738 w 21600"/>
              <a:gd name="T13" fmla="*/ 4738 h 21600"/>
              <a:gd name="T14" fmla="*/ 16862 w 21600"/>
              <a:gd name="T15" fmla="*/ 1686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876" y="21600"/>
                </a:lnTo>
                <a:lnTo>
                  <a:pt x="15724" y="21600"/>
                </a:lnTo>
                <a:lnTo>
                  <a:pt x="21600" y="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1"/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2051050" y="4289425"/>
            <a:ext cx="1368425" cy="1008063"/>
            <a:chOff x="0" y="0"/>
            <a:chExt cx="862" cy="635"/>
          </a:xfrm>
        </p:grpSpPr>
        <p:sp>
          <p:nvSpPr>
            <p:cNvPr id="6" name="Line 11"/>
            <p:cNvSpPr>
              <a:spLocks noChangeShapeType="1"/>
            </p:cNvSpPr>
            <p:nvPr/>
          </p:nvSpPr>
          <p:spPr bwMode="auto">
            <a:xfrm>
              <a:off x="0" y="0"/>
              <a:ext cx="40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Line 12"/>
            <p:cNvSpPr>
              <a:spLocks noChangeShapeType="1"/>
            </p:cNvSpPr>
            <p:nvPr/>
          </p:nvSpPr>
          <p:spPr bwMode="auto">
            <a:xfrm>
              <a:off x="0" y="0"/>
              <a:ext cx="0" cy="63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Line 13"/>
            <p:cNvSpPr>
              <a:spLocks noChangeShapeType="1"/>
            </p:cNvSpPr>
            <p:nvPr/>
          </p:nvSpPr>
          <p:spPr bwMode="auto">
            <a:xfrm>
              <a:off x="0" y="635"/>
              <a:ext cx="86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Line 14"/>
            <p:cNvSpPr>
              <a:spLocks noChangeShapeType="1"/>
            </p:cNvSpPr>
            <p:nvPr/>
          </p:nvSpPr>
          <p:spPr bwMode="auto">
            <a:xfrm>
              <a:off x="408" y="0"/>
              <a:ext cx="454" cy="63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231" name="AutoShape 15"/>
          <p:cNvSpPr>
            <a:spLocks noChangeArrowheads="1"/>
          </p:cNvSpPr>
          <p:nvPr/>
        </p:nvSpPr>
        <p:spPr bwMode="auto">
          <a:xfrm>
            <a:off x="7524750" y="1700213"/>
            <a:ext cx="1331913" cy="865187"/>
          </a:xfrm>
          <a:prstGeom prst="triangle">
            <a:avLst>
              <a:gd name="adj" fmla="val 76560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1"/>
          </a:p>
        </p:txBody>
      </p: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7164388" y="4433888"/>
            <a:ext cx="1511300" cy="863600"/>
            <a:chOff x="0" y="0"/>
            <a:chExt cx="952" cy="544"/>
          </a:xfrm>
        </p:grpSpPr>
        <p:sp>
          <p:nvSpPr>
            <p:cNvPr id="9269" name="Line 17"/>
            <p:cNvSpPr>
              <a:spLocks noChangeShapeType="1"/>
            </p:cNvSpPr>
            <p:nvPr/>
          </p:nvSpPr>
          <p:spPr bwMode="auto">
            <a:xfrm>
              <a:off x="362" y="0"/>
              <a:ext cx="499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Line 18"/>
            <p:cNvSpPr>
              <a:spLocks noChangeShapeType="1"/>
            </p:cNvSpPr>
            <p:nvPr/>
          </p:nvSpPr>
          <p:spPr bwMode="auto">
            <a:xfrm>
              <a:off x="0" y="544"/>
              <a:ext cx="95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Line 19"/>
            <p:cNvSpPr>
              <a:spLocks noChangeShapeType="1"/>
            </p:cNvSpPr>
            <p:nvPr/>
          </p:nvSpPr>
          <p:spPr bwMode="auto">
            <a:xfrm flipV="1">
              <a:off x="0" y="0"/>
              <a:ext cx="362" cy="5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Line 20"/>
            <p:cNvSpPr>
              <a:spLocks noChangeShapeType="1"/>
            </p:cNvSpPr>
            <p:nvPr/>
          </p:nvSpPr>
          <p:spPr bwMode="auto">
            <a:xfrm flipH="1" flipV="1">
              <a:off x="861" y="0"/>
              <a:ext cx="91" cy="5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238" name="Rectangle 22"/>
          <p:cNvSpPr>
            <a:spLocks noChangeArrowheads="1"/>
          </p:cNvSpPr>
          <p:nvPr/>
        </p:nvSpPr>
        <p:spPr bwMode="auto">
          <a:xfrm>
            <a:off x="539750" y="1916113"/>
            <a:ext cx="1368425" cy="719137"/>
          </a:xfrm>
          <a:prstGeom prst="rect">
            <a:avLst/>
          </a:prstGeom>
          <a:solidFill>
            <a:srgbClr val="00FFFF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1"/>
          </a:p>
        </p:txBody>
      </p:sp>
      <p:sp>
        <p:nvSpPr>
          <p:cNvPr id="9239" name="Rectangle 23"/>
          <p:cNvSpPr>
            <a:spLocks noChangeArrowheads="1"/>
          </p:cNvSpPr>
          <p:nvPr/>
        </p:nvSpPr>
        <p:spPr bwMode="auto">
          <a:xfrm>
            <a:off x="3419475" y="1773238"/>
            <a:ext cx="936625" cy="936625"/>
          </a:xfrm>
          <a:prstGeom prst="rect">
            <a:avLst/>
          </a:prstGeom>
          <a:solidFill>
            <a:srgbClr val="00FFFF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1"/>
          </a:p>
        </p:txBody>
      </p:sp>
      <p:sp>
        <p:nvSpPr>
          <p:cNvPr id="9240" name="AutoShape 24"/>
          <p:cNvSpPr>
            <a:spLocks noChangeArrowheads="1"/>
          </p:cNvSpPr>
          <p:nvPr/>
        </p:nvSpPr>
        <p:spPr bwMode="auto">
          <a:xfrm>
            <a:off x="6300788" y="1268413"/>
            <a:ext cx="1152525" cy="1728787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1"/>
          </a:p>
        </p:txBody>
      </p:sp>
      <p:sp>
        <p:nvSpPr>
          <p:cNvPr id="9241" name="AutoShape 25"/>
          <p:cNvSpPr>
            <a:spLocks noChangeArrowheads="1"/>
          </p:cNvSpPr>
          <p:nvPr/>
        </p:nvSpPr>
        <p:spPr bwMode="auto">
          <a:xfrm>
            <a:off x="468313" y="4217988"/>
            <a:ext cx="1295400" cy="1120775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1"/>
          </a:p>
        </p:txBody>
      </p:sp>
      <p:sp>
        <p:nvSpPr>
          <p:cNvPr id="9242" name="AutoShape 26"/>
          <p:cNvSpPr>
            <a:spLocks noChangeArrowheads="1"/>
          </p:cNvSpPr>
          <p:nvPr/>
        </p:nvSpPr>
        <p:spPr bwMode="auto">
          <a:xfrm rot="10800000">
            <a:off x="5435600" y="4217988"/>
            <a:ext cx="1295400" cy="1079500"/>
          </a:xfrm>
          <a:custGeom>
            <a:avLst/>
            <a:gdLst>
              <a:gd name="T0" fmla="*/ 1119202 w 21600"/>
              <a:gd name="T1" fmla="*/ 539750 h 21600"/>
              <a:gd name="T2" fmla="*/ 647700 w 21600"/>
              <a:gd name="T3" fmla="*/ 1079500 h 21600"/>
              <a:gd name="T4" fmla="*/ 176198 w 21600"/>
              <a:gd name="T5" fmla="*/ 539750 h 21600"/>
              <a:gd name="T6" fmla="*/ 6477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738 w 21600"/>
              <a:gd name="T13" fmla="*/ 4738 h 21600"/>
              <a:gd name="T14" fmla="*/ 16862 w 21600"/>
              <a:gd name="T15" fmla="*/ 1686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876" y="21600"/>
                </a:lnTo>
                <a:lnTo>
                  <a:pt x="15724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00FFFF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1"/>
          </a:p>
        </p:txBody>
      </p:sp>
      <p:sp>
        <p:nvSpPr>
          <p:cNvPr id="9243" name="Oval 27"/>
          <p:cNvSpPr>
            <a:spLocks noChangeArrowheads="1"/>
          </p:cNvSpPr>
          <p:nvPr/>
        </p:nvSpPr>
        <p:spPr bwMode="auto">
          <a:xfrm>
            <a:off x="3708400" y="4002088"/>
            <a:ext cx="1439863" cy="1439862"/>
          </a:xfrm>
          <a:prstGeom prst="ellipse">
            <a:avLst/>
          </a:prstGeom>
          <a:solidFill>
            <a:srgbClr val="00FF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b="1"/>
          </a:p>
        </p:txBody>
      </p:sp>
      <p:sp>
        <p:nvSpPr>
          <p:cNvPr id="9244" name="Line 28"/>
          <p:cNvSpPr>
            <a:spLocks noChangeShapeType="1"/>
          </p:cNvSpPr>
          <p:nvPr/>
        </p:nvSpPr>
        <p:spPr bwMode="auto">
          <a:xfrm>
            <a:off x="1187450" y="1628775"/>
            <a:ext cx="0" cy="1368425"/>
          </a:xfrm>
          <a:prstGeom prst="lin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245" name="Line 29"/>
          <p:cNvSpPr>
            <a:spLocks noChangeShapeType="1"/>
          </p:cNvSpPr>
          <p:nvPr/>
        </p:nvSpPr>
        <p:spPr bwMode="auto">
          <a:xfrm>
            <a:off x="250825" y="2276475"/>
            <a:ext cx="1873250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246" name="Line 30"/>
          <p:cNvSpPr>
            <a:spLocks noChangeShapeType="1"/>
          </p:cNvSpPr>
          <p:nvPr/>
        </p:nvSpPr>
        <p:spPr bwMode="auto">
          <a:xfrm>
            <a:off x="3879850" y="1628775"/>
            <a:ext cx="0" cy="1368425"/>
          </a:xfrm>
          <a:prstGeom prst="lin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247" name="Line 31"/>
          <p:cNvSpPr>
            <a:spLocks noChangeShapeType="1"/>
          </p:cNvSpPr>
          <p:nvPr/>
        </p:nvSpPr>
        <p:spPr bwMode="auto">
          <a:xfrm>
            <a:off x="3203575" y="2233613"/>
            <a:ext cx="1295400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248" name="Line 32"/>
          <p:cNvSpPr>
            <a:spLocks noChangeShapeType="1"/>
          </p:cNvSpPr>
          <p:nvPr/>
        </p:nvSpPr>
        <p:spPr bwMode="auto">
          <a:xfrm>
            <a:off x="3276600" y="1628775"/>
            <a:ext cx="1223963" cy="1223963"/>
          </a:xfrm>
          <a:prstGeom prst="lin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249" name="Line 33"/>
          <p:cNvSpPr>
            <a:spLocks noChangeShapeType="1"/>
          </p:cNvSpPr>
          <p:nvPr/>
        </p:nvSpPr>
        <p:spPr bwMode="auto">
          <a:xfrm flipV="1">
            <a:off x="3276600" y="1628775"/>
            <a:ext cx="1223963" cy="1223963"/>
          </a:xfrm>
          <a:prstGeom prst="lin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250" name="Line 34"/>
          <p:cNvSpPr>
            <a:spLocks noChangeShapeType="1"/>
          </p:cNvSpPr>
          <p:nvPr/>
        </p:nvSpPr>
        <p:spPr bwMode="auto">
          <a:xfrm>
            <a:off x="6877050" y="1125538"/>
            <a:ext cx="0" cy="2087562"/>
          </a:xfrm>
          <a:prstGeom prst="lin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251" name="Line 35"/>
          <p:cNvSpPr>
            <a:spLocks noChangeShapeType="1"/>
          </p:cNvSpPr>
          <p:nvPr/>
        </p:nvSpPr>
        <p:spPr bwMode="auto">
          <a:xfrm>
            <a:off x="1116013" y="4073525"/>
            <a:ext cx="0" cy="1512888"/>
          </a:xfrm>
          <a:prstGeom prst="lin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252" name="Line 36"/>
          <p:cNvSpPr>
            <a:spLocks noChangeShapeType="1"/>
          </p:cNvSpPr>
          <p:nvPr/>
        </p:nvSpPr>
        <p:spPr bwMode="auto">
          <a:xfrm flipH="1">
            <a:off x="250825" y="4621213"/>
            <a:ext cx="1441450" cy="863600"/>
          </a:xfrm>
          <a:prstGeom prst="lin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253" name="Line 37"/>
          <p:cNvSpPr>
            <a:spLocks noChangeShapeType="1"/>
          </p:cNvSpPr>
          <p:nvPr/>
        </p:nvSpPr>
        <p:spPr bwMode="auto">
          <a:xfrm flipH="1" flipV="1">
            <a:off x="539750" y="4649788"/>
            <a:ext cx="1295400" cy="720725"/>
          </a:xfrm>
          <a:prstGeom prst="lin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254" name="Line 38"/>
          <p:cNvSpPr>
            <a:spLocks noChangeShapeType="1"/>
          </p:cNvSpPr>
          <p:nvPr/>
        </p:nvSpPr>
        <p:spPr bwMode="auto">
          <a:xfrm flipH="1" flipV="1">
            <a:off x="3492500" y="4246563"/>
            <a:ext cx="1800225" cy="1008062"/>
          </a:xfrm>
          <a:prstGeom prst="lin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255" name="Line 39"/>
          <p:cNvSpPr>
            <a:spLocks noChangeShapeType="1"/>
          </p:cNvSpPr>
          <p:nvPr/>
        </p:nvSpPr>
        <p:spPr bwMode="auto">
          <a:xfrm flipH="1">
            <a:off x="3492500" y="4721225"/>
            <a:ext cx="1800225" cy="73025"/>
          </a:xfrm>
          <a:prstGeom prst="lin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256" name="Line 40"/>
          <p:cNvSpPr>
            <a:spLocks noChangeShapeType="1"/>
          </p:cNvSpPr>
          <p:nvPr/>
        </p:nvSpPr>
        <p:spPr bwMode="auto">
          <a:xfrm flipH="1" flipV="1">
            <a:off x="4211638" y="3857625"/>
            <a:ext cx="360362" cy="1728788"/>
          </a:xfrm>
          <a:prstGeom prst="lin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257" name="Line 41"/>
          <p:cNvSpPr>
            <a:spLocks noChangeShapeType="1"/>
          </p:cNvSpPr>
          <p:nvPr/>
        </p:nvSpPr>
        <p:spPr bwMode="auto">
          <a:xfrm flipH="1">
            <a:off x="3563938" y="4362450"/>
            <a:ext cx="1800225" cy="719138"/>
          </a:xfrm>
          <a:prstGeom prst="lin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258" name="Text Box 42"/>
          <p:cNvSpPr txBox="1">
            <a:spLocks noChangeArrowheads="1"/>
          </p:cNvSpPr>
          <p:nvPr/>
        </p:nvSpPr>
        <p:spPr bwMode="auto">
          <a:xfrm>
            <a:off x="3779838" y="6089650"/>
            <a:ext cx="16208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无数条</a:t>
            </a:r>
            <a:r>
              <a:rPr lang="zh-CN" altLang="en-US" sz="3200" b="1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 </a:t>
            </a:r>
          </a:p>
        </p:txBody>
      </p:sp>
      <p:sp>
        <p:nvSpPr>
          <p:cNvPr id="9259" name="Line 43"/>
          <p:cNvSpPr>
            <a:spLocks noChangeShapeType="1"/>
          </p:cNvSpPr>
          <p:nvPr/>
        </p:nvSpPr>
        <p:spPr bwMode="auto">
          <a:xfrm flipH="1" flipV="1">
            <a:off x="6084888" y="3929063"/>
            <a:ext cx="0" cy="1728787"/>
          </a:xfrm>
          <a:prstGeom prst="lin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" name="Text Box 44"/>
          <p:cNvSpPr txBox="1">
            <a:spLocks noChangeArrowheads="1"/>
          </p:cNvSpPr>
          <p:nvPr/>
        </p:nvSpPr>
        <p:spPr bwMode="auto">
          <a:xfrm>
            <a:off x="755650" y="2852738"/>
            <a:ext cx="6969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⑴</a:t>
            </a:r>
          </a:p>
        </p:txBody>
      </p:sp>
      <p:sp>
        <p:nvSpPr>
          <p:cNvPr id="9261" name="Rectangle 45"/>
          <p:cNvSpPr>
            <a:spLocks noChangeArrowheads="1"/>
          </p:cNvSpPr>
          <p:nvPr/>
        </p:nvSpPr>
        <p:spPr bwMode="auto">
          <a:xfrm>
            <a:off x="2268538" y="2852738"/>
            <a:ext cx="6969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⑵</a:t>
            </a:r>
          </a:p>
        </p:txBody>
      </p:sp>
      <p:sp>
        <p:nvSpPr>
          <p:cNvPr id="14" name="Rectangle 46"/>
          <p:cNvSpPr>
            <a:spLocks noChangeArrowheads="1"/>
          </p:cNvSpPr>
          <p:nvPr/>
        </p:nvSpPr>
        <p:spPr bwMode="auto">
          <a:xfrm>
            <a:off x="3517900" y="2863850"/>
            <a:ext cx="6969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⑶</a:t>
            </a:r>
          </a:p>
        </p:txBody>
      </p:sp>
      <p:sp>
        <p:nvSpPr>
          <p:cNvPr id="9263" name="Rectangle 47"/>
          <p:cNvSpPr>
            <a:spLocks noChangeArrowheads="1"/>
          </p:cNvSpPr>
          <p:nvPr/>
        </p:nvSpPr>
        <p:spPr bwMode="auto">
          <a:xfrm>
            <a:off x="4859338" y="2871788"/>
            <a:ext cx="6969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⑷</a:t>
            </a:r>
          </a:p>
        </p:txBody>
      </p:sp>
      <p:sp>
        <p:nvSpPr>
          <p:cNvPr id="15" name="Rectangle 48"/>
          <p:cNvSpPr>
            <a:spLocks noChangeArrowheads="1"/>
          </p:cNvSpPr>
          <p:nvPr/>
        </p:nvSpPr>
        <p:spPr bwMode="auto">
          <a:xfrm>
            <a:off x="6572250" y="3068638"/>
            <a:ext cx="6969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⑸</a:t>
            </a:r>
          </a:p>
        </p:txBody>
      </p:sp>
      <p:sp>
        <p:nvSpPr>
          <p:cNvPr id="9265" name="Rectangle 49"/>
          <p:cNvSpPr>
            <a:spLocks noChangeArrowheads="1"/>
          </p:cNvSpPr>
          <p:nvPr/>
        </p:nvSpPr>
        <p:spPr bwMode="auto">
          <a:xfrm>
            <a:off x="7885113" y="2852738"/>
            <a:ext cx="6969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⑹</a:t>
            </a:r>
          </a:p>
        </p:txBody>
      </p:sp>
      <p:sp>
        <p:nvSpPr>
          <p:cNvPr id="16" name="Rectangle 50"/>
          <p:cNvSpPr>
            <a:spLocks noChangeArrowheads="1"/>
          </p:cNvSpPr>
          <p:nvPr/>
        </p:nvSpPr>
        <p:spPr bwMode="auto">
          <a:xfrm>
            <a:off x="755650" y="5513388"/>
            <a:ext cx="6969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⑺</a:t>
            </a:r>
          </a:p>
        </p:txBody>
      </p:sp>
      <p:sp>
        <p:nvSpPr>
          <p:cNvPr id="9267" name="Rectangle 51"/>
          <p:cNvSpPr>
            <a:spLocks noChangeArrowheads="1"/>
          </p:cNvSpPr>
          <p:nvPr/>
        </p:nvSpPr>
        <p:spPr bwMode="auto">
          <a:xfrm>
            <a:off x="2268538" y="5513388"/>
            <a:ext cx="6969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⑻</a:t>
            </a:r>
          </a:p>
        </p:txBody>
      </p:sp>
      <p:sp>
        <p:nvSpPr>
          <p:cNvPr id="9260" name="Rectangle 52"/>
          <p:cNvSpPr>
            <a:spLocks noChangeArrowheads="1"/>
          </p:cNvSpPr>
          <p:nvPr/>
        </p:nvSpPr>
        <p:spPr bwMode="auto">
          <a:xfrm>
            <a:off x="4067175" y="5513388"/>
            <a:ext cx="6969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⑼</a:t>
            </a:r>
          </a:p>
        </p:txBody>
      </p:sp>
      <p:sp>
        <p:nvSpPr>
          <p:cNvPr id="17" name="Rectangle 53"/>
          <p:cNvSpPr>
            <a:spLocks noChangeArrowheads="1"/>
          </p:cNvSpPr>
          <p:nvPr/>
        </p:nvSpPr>
        <p:spPr bwMode="auto">
          <a:xfrm>
            <a:off x="5724525" y="5513388"/>
            <a:ext cx="6969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⑽</a:t>
            </a:r>
          </a:p>
        </p:txBody>
      </p:sp>
      <p:sp>
        <p:nvSpPr>
          <p:cNvPr id="9270" name="Rectangle 54"/>
          <p:cNvSpPr>
            <a:spLocks noChangeArrowheads="1"/>
          </p:cNvSpPr>
          <p:nvPr/>
        </p:nvSpPr>
        <p:spPr bwMode="auto">
          <a:xfrm>
            <a:off x="7596188" y="5513388"/>
            <a:ext cx="6969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⑾</a:t>
            </a:r>
          </a:p>
        </p:txBody>
      </p:sp>
      <p:sp>
        <p:nvSpPr>
          <p:cNvPr id="9271" name="Text Box 55"/>
          <p:cNvSpPr txBox="1">
            <a:spLocks noChangeArrowheads="1"/>
          </p:cNvSpPr>
          <p:nvPr/>
        </p:nvSpPr>
        <p:spPr bwMode="auto">
          <a:xfrm>
            <a:off x="684213" y="3284538"/>
            <a:ext cx="10096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条</a:t>
            </a:r>
            <a:r>
              <a:rPr lang="zh-CN" altLang="en-US" sz="3200" b="1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 </a:t>
            </a:r>
          </a:p>
        </p:txBody>
      </p:sp>
      <p:sp>
        <p:nvSpPr>
          <p:cNvPr id="9272" name="Text Box 56"/>
          <p:cNvSpPr txBox="1">
            <a:spLocks noChangeArrowheads="1"/>
          </p:cNvSpPr>
          <p:nvPr/>
        </p:nvSpPr>
        <p:spPr bwMode="auto">
          <a:xfrm>
            <a:off x="3490913" y="3344863"/>
            <a:ext cx="10096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4</a:t>
            </a:r>
            <a:r>
              <a:rPr lang="zh-CN" altLang="en-US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条</a:t>
            </a:r>
            <a:r>
              <a:rPr lang="zh-CN" altLang="en-US" sz="3200" b="1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 </a:t>
            </a:r>
          </a:p>
        </p:txBody>
      </p:sp>
      <p:sp>
        <p:nvSpPr>
          <p:cNvPr id="9273" name="Text Box 57"/>
          <p:cNvSpPr txBox="1">
            <a:spLocks noChangeArrowheads="1"/>
          </p:cNvSpPr>
          <p:nvPr/>
        </p:nvSpPr>
        <p:spPr bwMode="auto">
          <a:xfrm>
            <a:off x="6562725" y="3571875"/>
            <a:ext cx="10096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条</a:t>
            </a:r>
            <a:r>
              <a:rPr lang="zh-CN" altLang="en-US" sz="3200" b="1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 </a:t>
            </a:r>
          </a:p>
        </p:txBody>
      </p:sp>
      <p:sp>
        <p:nvSpPr>
          <p:cNvPr id="9274" name="Text Box 58"/>
          <p:cNvSpPr txBox="1">
            <a:spLocks noChangeArrowheads="1"/>
          </p:cNvSpPr>
          <p:nvPr/>
        </p:nvSpPr>
        <p:spPr bwMode="auto">
          <a:xfrm>
            <a:off x="684213" y="6089650"/>
            <a:ext cx="10096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zh-CN" altLang="en-US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条</a:t>
            </a:r>
            <a:r>
              <a:rPr lang="zh-CN" altLang="en-US" sz="3200" b="1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 </a:t>
            </a:r>
          </a:p>
        </p:txBody>
      </p:sp>
      <p:sp>
        <p:nvSpPr>
          <p:cNvPr id="9275" name="Line 59"/>
          <p:cNvSpPr>
            <a:spLocks noChangeShapeType="1"/>
          </p:cNvSpPr>
          <p:nvPr/>
        </p:nvSpPr>
        <p:spPr bwMode="auto">
          <a:xfrm flipV="1">
            <a:off x="4356100" y="3857625"/>
            <a:ext cx="71438" cy="1728788"/>
          </a:xfrm>
          <a:prstGeom prst="lin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276" name="Text Box 60"/>
          <p:cNvSpPr txBox="1">
            <a:spLocks noChangeArrowheads="1"/>
          </p:cNvSpPr>
          <p:nvPr/>
        </p:nvSpPr>
        <p:spPr bwMode="auto">
          <a:xfrm>
            <a:off x="5715000" y="6062663"/>
            <a:ext cx="10001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条</a:t>
            </a:r>
            <a:r>
              <a:rPr lang="zh-CN" altLang="en-US" sz="3200" b="1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 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9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9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9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9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9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9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9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9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9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9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500"/>
                                        <p:tgtEl>
                                          <p:spTgt spid="9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2" dur="500"/>
                                        <p:tgtEl>
                                          <p:spTgt spid="9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500"/>
                                        <p:tgtEl>
                                          <p:spTgt spid="9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2" dur="500"/>
                                        <p:tgtEl>
                                          <p:spTgt spid="9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7" dur="500"/>
                                        <p:tgtEl>
                                          <p:spTgt spid="9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9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7" dur="500"/>
                                        <p:tgtEl>
                                          <p:spTgt spid="9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2" dur="500"/>
                                        <p:tgtEl>
                                          <p:spTgt spid="9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500"/>
                                        <p:tgtEl>
                                          <p:spTgt spid="9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2" dur="500"/>
                                        <p:tgtEl>
                                          <p:spTgt spid="9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7" dur="500"/>
                                        <p:tgtEl>
                                          <p:spTgt spid="9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2" dur="500"/>
                                        <p:tgtEl>
                                          <p:spTgt spid="9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7" dur="500"/>
                                        <p:tgtEl>
                                          <p:spTgt spid="9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2" dur="500"/>
                                        <p:tgtEl>
                                          <p:spTgt spid="9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7" dur="500"/>
                                        <p:tgtEl>
                                          <p:spTgt spid="9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2" dur="500"/>
                                        <p:tgtEl>
                                          <p:spTgt spid="9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9231" grpId="0" animBg="1"/>
      <p:bldP spid="9238" grpId="0" animBg="1"/>
      <p:bldP spid="9239" grpId="0" animBg="1"/>
      <p:bldP spid="9240" grpId="0" animBg="1"/>
      <p:bldP spid="9241" grpId="0" animBg="1"/>
      <p:bldP spid="9242" grpId="0" animBg="1"/>
      <p:bldP spid="9243" grpId="0" animBg="1"/>
      <p:bldP spid="9244" grpId="0" animBg="1"/>
      <p:bldP spid="9245" grpId="0" animBg="1"/>
      <p:bldP spid="9246" grpId="0" animBg="1"/>
      <p:bldP spid="9247" grpId="0" animBg="1"/>
      <p:bldP spid="9248" grpId="0" animBg="1"/>
      <p:bldP spid="9249" grpId="0" animBg="1"/>
      <p:bldP spid="9250" grpId="0" animBg="1"/>
      <p:bldP spid="9251" grpId="0" animBg="1"/>
      <p:bldP spid="9252" grpId="0" animBg="1"/>
      <p:bldP spid="9253" grpId="0" animBg="1"/>
      <p:bldP spid="9254" grpId="0" animBg="1"/>
      <p:bldP spid="9255" grpId="0" animBg="1"/>
      <p:bldP spid="9256" grpId="0" animBg="1"/>
      <p:bldP spid="9257" grpId="0" animBg="1"/>
      <p:bldP spid="9258" grpId="0" autoUpdateAnimBg="0"/>
      <p:bldP spid="9259" grpId="0" animBg="1"/>
      <p:bldP spid="9261" grpId="0" autoUpdateAnimBg="0"/>
      <p:bldP spid="9263" grpId="0" autoUpdateAnimBg="0"/>
      <p:bldP spid="9265" grpId="0" autoUpdateAnimBg="0"/>
      <p:bldP spid="9267" grpId="0" autoUpdateAnimBg="0"/>
      <p:bldP spid="9270" grpId="0" autoUpdateAnimBg="0"/>
      <p:bldP spid="9271" grpId="0" autoUpdateAnimBg="0"/>
      <p:bldP spid="9272" grpId="0" autoUpdateAnimBg="0"/>
      <p:bldP spid="9273" grpId="0" autoUpdateAnimBg="0"/>
      <p:bldP spid="9274" grpId="0" autoUpdateAnimBg="0"/>
      <p:bldP spid="9275" grpId="0" animBg="1"/>
      <p:bldP spid="9276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/>
          <p:cNvSpPr>
            <a:spLocks noChangeArrowheads="1"/>
          </p:cNvSpPr>
          <p:nvPr/>
        </p:nvSpPr>
        <p:spPr bwMode="auto">
          <a:xfrm>
            <a:off x="1403350" y="620713"/>
            <a:ext cx="5905500" cy="5040312"/>
          </a:xfrm>
          <a:prstGeom prst="star5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 b="1">
              <a:latin typeface="Arial" pitchFamily="34" charset="0"/>
            </a:endParaRPr>
          </a:p>
        </p:txBody>
      </p:sp>
      <p:sp>
        <p:nvSpPr>
          <p:cNvPr id="10243" name="Line 3"/>
          <p:cNvSpPr>
            <a:spLocks noChangeShapeType="1"/>
          </p:cNvSpPr>
          <p:nvPr/>
        </p:nvSpPr>
        <p:spPr bwMode="auto">
          <a:xfrm>
            <a:off x="4356100" y="142875"/>
            <a:ext cx="0" cy="6381750"/>
          </a:xfrm>
          <a:prstGeom prst="line">
            <a:avLst/>
          </a:prstGeom>
          <a:noFill/>
          <a:ln w="57150">
            <a:solidFill>
              <a:srgbClr val="FF00FF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44" name="Line 4"/>
          <p:cNvSpPr>
            <a:spLocks noChangeShapeType="1"/>
          </p:cNvSpPr>
          <p:nvPr/>
        </p:nvSpPr>
        <p:spPr bwMode="auto">
          <a:xfrm>
            <a:off x="827088" y="2349500"/>
            <a:ext cx="6697662" cy="2087563"/>
          </a:xfrm>
          <a:prstGeom prst="line">
            <a:avLst/>
          </a:prstGeom>
          <a:noFill/>
          <a:ln w="57150">
            <a:solidFill>
              <a:srgbClr val="000099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45" name="Line 5"/>
          <p:cNvSpPr>
            <a:spLocks noChangeShapeType="1"/>
          </p:cNvSpPr>
          <p:nvPr/>
        </p:nvSpPr>
        <p:spPr bwMode="auto">
          <a:xfrm flipV="1">
            <a:off x="2124075" y="1341438"/>
            <a:ext cx="3887788" cy="4895850"/>
          </a:xfrm>
          <a:prstGeom prst="line">
            <a:avLst/>
          </a:prstGeom>
          <a:noFill/>
          <a:ln w="57150">
            <a:solidFill>
              <a:srgbClr val="0099FF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46" name="Line 6"/>
          <p:cNvSpPr>
            <a:spLocks noChangeShapeType="1"/>
          </p:cNvSpPr>
          <p:nvPr/>
        </p:nvSpPr>
        <p:spPr bwMode="auto">
          <a:xfrm>
            <a:off x="2484438" y="1052513"/>
            <a:ext cx="4464050" cy="5616575"/>
          </a:xfrm>
          <a:prstGeom prst="line">
            <a:avLst/>
          </a:prstGeom>
          <a:noFill/>
          <a:ln w="5715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47" name="Line 7"/>
          <p:cNvSpPr>
            <a:spLocks noChangeShapeType="1"/>
          </p:cNvSpPr>
          <p:nvPr/>
        </p:nvSpPr>
        <p:spPr bwMode="auto">
          <a:xfrm flipV="1">
            <a:off x="1258888" y="2133600"/>
            <a:ext cx="7416800" cy="2232025"/>
          </a:xfrm>
          <a:prstGeom prst="line">
            <a:avLst/>
          </a:prstGeom>
          <a:noFill/>
          <a:ln w="57150">
            <a:solidFill>
              <a:srgbClr val="0033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nimBg="1"/>
      <p:bldP spid="10244" grpId="0" animBg="1"/>
      <p:bldP spid="10245" grpId="0" animBg="1"/>
      <p:bldP spid="10246" grpId="0" animBg="1"/>
      <p:bldP spid="1024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AutoShape 2"/>
          <p:cNvSpPr>
            <a:spLocks noChangeArrowheads="1"/>
          </p:cNvSpPr>
          <p:nvPr/>
        </p:nvSpPr>
        <p:spPr bwMode="auto">
          <a:xfrm>
            <a:off x="1403350" y="620713"/>
            <a:ext cx="5905500" cy="5040312"/>
          </a:xfrm>
          <a:prstGeom prst="star5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pitchFamily="34" charset="0"/>
            </a:endParaRPr>
          </a:p>
        </p:txBody>
      </p:sp>
      <p:sp>
        <p:nvSpPr>
          <p:cNvPr id="11267" name="Line 3"/>
          <p:cNvSpPr>
            <a:spLocks noChangeShapeType="1"/>
          </p:cNvSpPr>
          <p:nvPr/>
        </p:nvSpPr>
        <p:spPr bwMode="auto">
          <a:xfrm>
            <a:off x="4356100" y="142875"/>
            <a:ext cx="0" cy="6381750"/>
          </a:xfrm>
          <a:prstGeom prst="line">
            <a:avLst/>
          </a:prstGeom>
          <a:noFill/>
          <a:ln w="57150">
            <a:solidFill>
              <a:srgbClr val="FF00FF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68" name="Line 4"/>
          <p:cNvSpPr>
            <a:spLocks noChangeShapeType="1"/>
          </p:cNvSpPr>
          <p:nvPr/>
        </p:nvSpPr>
        <p:spPr bwMode="auto">
          <a:xfrm>
            <a:off x="827088" y="2349500"/>
            <a:ext cx="6697662" cy="2087563"/>
          </a:xfrm>
          <a:prstGeom prst="line">
            <a:avLst/>
          </a:prstGeom>
          <a:noFill/>
          <a:ln w="57150">
            <a:solidFill>
              <a:srgbClr val="000099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69" name="Line 5"/>
          <p:cNvSpPr>
            <a:spLocks noChangeShapeType="1"/>
          </p:cNvSpPr>
          <p:nvPr/>
        </p:nvSpPr>
        <p:spPr bwMode="auto">
          <a:xfrm flipV="1">
            <a:off x="2124075" y="1341438"/>
            <a:ext cx="3887788" cy="4895850"/>
          </a:xfrm>
          <a:prstGeom prst="line">
            <a:avLst/>
          </a:prstGeom>
          <a:noFill/>
          <a:ln w="57150">
            <a:solidFill>
              <a:srgbClr val="0099FF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70" name="Line 6"/>
          <p:cNvSpPr>
            <a:spLocks noChangeShapeType="1"/>
          </p:cNvSpPr>
          <p:nvPr/>
        </p:nvSpPr>
        <p:spPr bwMode="auto">
          <a:xfrm>
            <a:off x="2484438" y="1052513"/>
            <a:ext cx="4464050" cy="5616575"/>
          </a:xfrm>
          <a:prstGeom prst="line">
            <a:avLst/>
          </a:prstGeom>
          <a:noFill/>
          <a:ln w="5715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71" name="Line 7"/>
          <p:cNvSpPr>
            <a:spLocks noChangeShapeType="1"/>
          </p:cNvSpPr>
          <p:nvPr/>
        </p:nvSpPr>
        <p:spPr bwMode="auto">
          <a:xfrm flipV="1">
            <a:off x="1258888" y="2133600"/>
            <a:ext cx="7416800" cy="2232025"/>
          </a:xfrm>
          <a:prstGeom prst="line">
            <a:avLst/>
          </a:prstGeom>
          <a:noFill/>
          <a:ln w="57150">
            <a:solidFill>
              <a:srgbClr val="0033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培训讲座">
  <a:themeElements>
    <a:clrScheme name="培训讲座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CC00"/>
      </a:accent1>
      <a:accent2>
        <a:srgbClr val="FF8A15"/>
      </a:accent2>
      <a:accent3>
        <a:srgbClr val="FFFFFF"/>
      </a:accent3>
      <a:accent4>
        <a:srgbClr val="000000"/>
      </a:accent4>
      <a:accent5>
        <a:srgbClr val="FFE2AA"/>
      </a:accent5>
      <a:accent6>
        <a:srgbClr val="E77D12"/>
      </a:accent6>
      <a:hlink>
        <a:srgbClr val="463900"/>
      </a:hlink>
      <a:folHlink>
        <a:srgbClr val="FFF0AF"/>
      </a:folHlink>
    </a:clrScheme>
    <a:fontScheme name="培训讲座">
      <a:majorFont>
        <a:latin typeface="Arial"/>
        <a:ea typeface="微软雅黑"/>
        <a:cs typeface=""/>
      </a:majorFont>
      <a:minorFont>
        <a:latin typeface="Arial"/>
        <a:ea typeface="华文细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培训讲座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00"/>
        </a:accent1>
        <a:accent2>
          <a:srgbClr val="FF8A15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E77D12"/>
        </a:accent6>
        <a:hlink>
          <a:srgbClr val="463900"/>
        </a:hlink>
        <a:folHlink>
          <a:srgbClr val="FFF0A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407</Words>
  <PresentationFormat>全屏显示(4:3)</PresentationFormat>
  <Paragraphs>72</Paragraphs>
  <Slides>28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Office 主题</vt:lpstr>
      <vt:lpstr>培训讲座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dreamsummit</cp:lastModifiedBy>
  <cp:revision>1</cp:revision>
  <dcterms:created xsi:type="dcterms:W3CDTF">2015-07-13T05:37:52Z</dcterms:created>
  <dcterms:modified xsi:type="dcterms:W3CDTF">2015-07-13T05:43:50Z</dcterms:modified>
</cp:coreProperties>
</file>