
<file path=[Content_Types].xml><?xml version="1.0" encoding="utf-8"?>
<Types xmlns="http://schemas.openxmlformats.org/package/2006/content-types">
  <Default Extension="jpeg" ContentType="image/jpeg"/>
  <Default Extension="vml" ContentType="application/vnd.openxmlformats-officedocument.vmlDrawing"/>
  <Default Extension="bin" ContentType="application/vnd.openxmlformats-officedocument.oleObject"/>
  <Default Extension="wav" ContentType="audio/x-wav"/>
  <Default Extension="png" ContentType="image/png"/>
  <Default Extension="emf" ContentType="image/x-emf"/>
  <Default Extension="gif" ContentType="image/gi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0"/>
  </p:notesMasterIdLst>
  <p:sldIdLst>
    <p:sldId id="313" r:id="rId3"/>
    <p:sldId id="409" r:id="rId4"/>
    <p:sldId id="412" r:id="rId5"/>
    <p:sldId id="608" r:id="rId6"/>
    <p:sldId id="546" r:id="rId7"/>
    <p:sldId id="470" r:id="rId8"/>
    <p:sldId id="471" r:id="rId9"/>
    <p:sldId id="417" r:id="rId10"/>
    <p:sldId id="475" r:id="rId11"/>
    <p:sldId id="476" r:id="rId12"/>
    <p:sldId id="548" r:id="rId13"/>
    <p:sldId id="453" r:id="rId14"/>
    <p:sldId id="450" r:id="rId15"/>
    <p:sldId id="551" r:id="rId16"/>
    <p:sldId id="420" r:id="rId17"/>
    <p:sldId id="483" r:id="rId18"/>
    <p:sldId id="484" r:id="rId19"/>
    <p:sldId id="434" r:id="rId20"/>
    <p:sldId id="438" r:id="rId21"/>
    <p:sldId id="440" r:id="rId22"/>
    <p:sldId id="442" r:id="rId23"/>
    <p:sldId id="443" r:id="rId24"/>
    <p:sldId id="446" r:id="rId25"/>
    <p:sldId id="553" r:id="rId26"/>
    <p:sldId id="445" r:id="rId27"/>
    <p:sldId id="554" r:id="rId28"/>
    <p:sldId id="646" r:id="rId29"/>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tpDown" initials="F" lastIdx="2"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autoAdjust="0"/>
  </p:normalViewPr>
  <p:slideViewPr>
    <p:cSldViewPr snapToGrid="0">
      <p:cViewPr varScale="1">
        <p:scale>
          <a:sx n="70" d="100"/>
          <a:sy n="70" d="100"/>
        </p:scale>
        <p:origin x="-504" y="-108"/>
      </p:cViewPr>
      <p:guideLst>
        <p:guide orient="horz" pos="2160"/>
        <p:guide pos="2160"/>
      </p:guideLst>
    </p:cSldViewPr>
  </p:slideViewPr>
  <p:notesTextViewPr>
    <p:cViewPr>
      <p:scale>
        <a:sx n="1" d="1"/>
        <a:sy n="1" d="1"/>
      </p:scale>
      <p:origin x="0" y="0"/>
    </p:cViewPr>
  </p:notesTextViewPr>
  <p:gridSpacing cx="72006" cy="72006"/>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4" Type="http://schemas.openxmlformats.org/officeDocument/2006/relationships/commentAuthors" Target="commentAuthors.xml"/><Relationship Id="rId33" Type="http://schemas.openxmlformats.org/officeDocument/2006/relationships/tableStyles" Target="tableStyles.xml"/><Relationship Id="rId32" Type="http://schemas.openxmlformats.org/officeDocument/2006/relationships/viewProps" Target="viewProps.xml"/><Relationship Id="rId31" Type="http://schemas.openxmlformats.org/officeDocument/2006/relationships/presProps" Target="presProps.xml"/><Relationship Id="rId30" Type="http://schemas.openxmlformats.org/officeDocument/2006/relationships/notesMaster" Target="notesMasters/notesMaster1.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5.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406F3EC-AE4E-4E58-9BB2-DB689EEB23C0}"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9509875-D542-41B8-A0C6-727FBAE35C6E}"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6000"/>
            </a:lvl1p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noProof="1" smtClean="0"/>
              <a:t>单击此处编辑母版副标题样式</a:t>
            </a:r>
            <a:endParaRPr lang="zh-CN" altLang="en-US" noProof="1"/>
          </a:p>
        </p:txBody>
      </p:sp>
      <p:sp>
        <p:nvSpPr>
          <p:cNvPr id="4" name="日期占位符 3"/>
          <p:cNvSpPr>
            <a:spLocks noGrp="1"/>
          </p:cNvSpPr>
          <p:nvPr>
            <p:ph type="dt" sz="half" idx="10"/>
          </p:nvPr>
        </p:nvSpPr>
        <p:spPr/>
        <p:txBody>
          <a:bodyPr/>
          <a:lstStyle>
            <a:lvl1pPr>
              <a:defRPr/>
            </a:lvl1pPr>
          </a:lstStyle>
          <a:p>
            <a:fld id="{82F288E0-7875-42C4-84C8-98DBBD3BF4D2}"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A1B2C858-BC06-4367-81EE-76F1C93906A3}" type="slidenum">
              <a:rPr lang="zh-CN" altLang="en-US"/>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lvl1pPr>
              <a:defRPr/>
            </a:lvl1pPr>
          </a:lstStyle>
          <a:p>
            <a:fld id="{82F288E0-7875-42C4-84C8-98DBBD3BF4D2}"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C31CC01A-6CE3-4AEC-A63F-9954B45CB34D}" type="slidenum">
              <a:rPr lang="zh-CN" altLang="en-US"/>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365125"/>
            <a:ext cx="1971675" cy="5811838"/>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628650" y="365125"/>
            <a:ext cx="5800725" cy="5811838"/>
          </a:xfrm>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lvl1pPr>
              <a:defRPr/>
            </a:lvl1pPr>
          </a:lstStyle>
          <a:p>
            <a:fld id="{82F288E0-7875-42C4-84C8-98DBBD3BF4D2}"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3CBCD597-A6B0-4518-8350-2879F1724DB0}" type="slidenum">
              <a:rPr lang="zh-CN" altLang="en-US"/>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628650" y="365125"/>
            <a:ext cx="7886700" cy="5811838"/>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3" name="日期占位符 3"/>
          <p:cNvSpPr>
            <a:spLocks noGrp="1"/>
          </p:cNvSpPr>
          <p:nvPr>
            <p:ph type="dt" sz="half" idx="10"/>
          </p:nvPr>
        </p:nvSpPr>
        <p:spPr/>
        <p:txBody>
          <a:bodyPr/>
          <a:lstStyle>
            <a:lvl1pPr>
              <a:defRPr/>
            </a:lvl1pPr>
          </a:lstStyle>
          <a:p>
            <a:fld id="{82F288E0-7875-42C4-84C8-98DBBD3BF4D2}" type="datetimeFigureOut">
              <a:rPr lang="zh-CN" altLang="en-US"/>
            </a:fld>
            <a:endParaRPr lang="zh-CN" altLang="en-US"/>
          </a:p>
        </p:txBody>
      </p:sp>
      <p:sp>
        <p:nvSpPr>
          <p:cNvPr id="4" name="页脚占位符 4"/>
          <p:cNvSpPr>
            <a:spLocks noGrp="1"/>
          </p:cNvSpPr>
          <p:nvPr>
            <p:ph type="ftr" sz="quarter" idx="11"/>
          </p:nvPr>
        </p:nvSpPr>
        <p:spPr/>
        <p:txBody>
          <a:bodyPr/>
          <a:lstStyle>
            <a:lvl1pPr>
              <a:defRPr/>
            </a:lvl1pPr>
          </a:lstStyle>
          <a:p>
            <a:endParaRPr lang="zh-CN" altLang="en-US"/>
          </a:p>
        </p:txBody>
      </p:sp>
      <p:sp>
        <p:nvSpPr>
          <p:cNvPr id="5" name="灯片编号占位符 5"/>
          <p:cNvSpPr>
            <a:spLocks noGrp="1"/>
          </p:cNvSpPr>
          <p:nvPr>
            <p:ph type="sldNum" sz="quarter" idx="12"/>
          </p:nvPr>
        </p:nvSpPr>
        <p:spPr/>
        <p:txBody>
          <a:bodyPr/>
          <a:lstStyle>
            <a:lvl1pPr>
              <a:defRPr/>
            </a:lvl1pPr>
          </a:lstStyle>
          <a:p>
            <a:fld id="{06BDC72C-4C38-406C-A616-7AE3E923E8EA}" type="slidenum">
              <a:rPr lang="zh-CN" altLang="en-US"/>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表格占位符 2"/>
          <p:cNvSpPr>
            <a:spLocks noGrp="1"/>
          </p:cNvSpPr>
          <p:nvPr>
            <p:ph type="tbl" idx="1"/>
          </p:nvPr>
        </p:nvSpPr>
        <p:spPr/>
        <p:txBody>
          <a:bodyPr/>
          <a:lstStyle/>
          <a:p>
            <a:endParaRPr lang="zh-CN" altLang="en-US" noProof="1"/>
          </a:p>
        </p:txBody>
      </p:sp>
      <p:sp>
        <p:nvSpPr>
          <p:cNvPr id="4" name="日期占位符 3"/>
          <p:cNvSpPr>
            <a:spLocks noGrp="1"/>
          </p:cNvSpPr>
          <p:nvPr>
            <p:ph type="dt" sz="half" idx="10"/>
          </p:nvPr>
        </p:nvSpPr>
        <p:spPr/>
        <p:txBody>
          <a:bodyPr/>
          <a:lstStyle>
            <a:lvl1pPr>
              <a:defRPr dirty="0"/>
            </a:lvl1pPr>
          </a:lstStyle>
          <a:p>
            <a:endParaRPr lang="zh-CN" altLang="en-US"/>
          </a:p>
        </p:txBody>
      </p:sp>
      <p:sp>
        <p:nvSpPr>
          <p:cNvPr id="5" name="页脚占位符 4"/>
          <p:cNvSpPr>
            <a:spLocks noGrp="1"/>
          </p:cNvSpPr>
          <p:nvPr>
            <p:ph type="ftr" sz="quarter" idx="11"/>
          </p:nvPr>
        </p:nvSpPr>
        <p:spPr/>
        <p:txBody>
          <a:bodyPr/>
          <a:lstStyle>
            <a:lvl1pPr>
              <a:defRPr dirty="0"/>
            </a:lvl1pPr>
          </a:lstStyle>
          <a:p>
            <a:endParaRPr lang="zh-CN"/>
          </a:p>
        </p:txBody>
      </p:sp>
      <p:sp>
        <p:nvSpPr>
          <p:cNvPr id="6" name="灯片编号占位符 5"/>
          <p:cNvSpPr>
            <a:spLocks noGrp="1"/>
          </p:cNvSpPr>
          <p:nvPr>
            <p:ph type="sldNum" sz="quarter" idx="12"/>
          </p:nvPr>
        </p:nvSpPr>
        <p:spPr/>
        <p:txBody>
          <a:bodyPr/>
          <a:lstStyle>
            <a:lvl1pPr>
              <a:defRPr/>
            </a:lvl1pPr>
          </a:lstStyle>
          <a:p>
            <a:fld id="{C3CA7D91-D01C-4EC4-B3BB-C02B90622D4E}" type="slidenum">
              <a:rPr lang="zh-CN" altLang="en-US"/>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457200" y="6245225"/>
            <a:ext cx="2133600" cy="476250"/>
          </a:xfrm>
        </p:spPr>
        <p:txBody>
          <a:bodyPr/>
          <a:lstStyle>
            <a:lvl1pPr>
              <a:defRPr/>
            </a:lvl1pPr>
          </a:lstStyle>
          <a:p>
            <a:endParaRPr lang="en-US" altLang="zh-CN"/>
          </a:p>
        </p:txBody>
      </p:sp>
      <p:sp>
        <p:nvSpPr>
          <p:cNvPr id="4" name="页脚占位符 3"/>
          <p:cNvSpPr>
            <a:spLocks noGrp="1"/>
          </p:cNvSpPr>
          <p:nvPr>
            <p:ph type="ftr" sz="quarter" idx="11"/>
          </p:nvPr>
        </p:nvSpPr>
        <p:spPr>
          <a:xfrm>
            <a:off x="3124200" y="6245225"/>
            <a:ext cx="2895600" cy="476250"/>
          </a:xfrm>
        </p:spPr>
        <p:txBody>
          <a:bodyPr/>
          <a:lstStyle>
            <a:lvl1pPr>
              <a:defRPr/>
            </a:lvl1pPr>
          </a:lstStyle>
          <a:p>
            <a:endParaRPr lang="en-US" altLang="zh-CN"/>
          </a:p>
        </p:txBody>
      </p:sp>
      <p:sp>
        <p:nvSpPr>
          <p:cNvPr id="5" name="灯片编号占位符 4"/>
          <p:cNvSpPr>
            <a:spLocks noGrp="1"/>
          </p:cNvSpPr>
          <p:nvPr>
            <p:ph type="sldNum" sz="quarter" idx="12"/>
          </p:nvPr>
        </p:nvSpPr>
        <p:spPr>
          <a:xfrm>
            <a:off x="6553200" y="6245225"/>
            <a:ext cx="2133600" cy="476250"/>
          </a:xfrm>
        </p:spPr>
        <p:txBody>
          <a:bodyPr/>
          <a:lstStyle>
            <a:lvl1pPr>
              <a:defRPr/>
            </a:lvl1pPr>
          </a:lstStyle>
          <a:p>
            <a:fld id="{52288B2C-0FB3-4CC6-8261-920225B8ED98}" type="slidenum">
              <a:rPr lang="zh-CN" altLang="en-US"/>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lvl1pPr>
              <a:defRPr/>
            </a:lvl1pPr>
          </a:lstStyle>
          <a:p>
            <a:fld id="{82F288E0-7875-42C4-84C8-98DBBD3BF4D2}"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D1C77AD5-0ACA-4BFF-8963-56C45EB252DA}" type="slidenum">
              <a:rPr lang="zh-CN" altLang="en-US"/>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9"/>
            <a:ext cx="7886700" cy="2852737"/>
          </a:xfrm>
        </p:spPr>
        <p:txBody>
          <a:bodyPr anchor="b"/>
          <a:lstStyle>
            <a:lvl1pPr>
              <a:defRPr sz="6000"/>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23888" y="4589464"/>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noProof="1" smtClean="0"/>
              <a:t>单击此处编辑母版文本样式</a:t>
            </a:r>
            <a:endParaRPr lang="zh-CN" altLang="en-US" noProof="1" smtClean="0"/>
          </a:p>
        </p:txBody>
      </p:sp>
      <p:sp>
        <p:nvSpPr>
          <p:cNvPr id="4" name="日期占位符 3"/>
          <p:cNvSpPr>
            <a:spLocks noGrp="1"/>
          </p:cNvSpPr>
          <p:nvPr>
            <p:ph type="dt" sz="half" idx="10"/>
          </p:nvPr>
        </p:nvSpPr>
        <p:spPr/>
        <p:txBody>
          <a:bodyPr/>
          <a:lstStyle>
            <a:lvl1pPr>
              <a:defRPr/>
            </a:lvl1pPr>
          </a:lstStyle>
          <a:p>
            <a:fld id="{82F288E0-7875-42C4-84C8-98DBBD3BF4D2}"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76C93F31-F430-427A-AFC2-6E053CC6007E}" type="slidenum">
              <a:rPr lang="zh-CN" altLang="en-US"/>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628650" y="1825625"/>
            <a:ext cx="3886200" cy="4351338"/>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内容占位符 3"/>
          <p:cNvSpPr>
            <a:spLocks noGrp="1"/>
          </p:cNvSpPr>
          <p:nvPr>
            <p:ph sz="half" idx="2"/>
          </p:nvPr>
        </p:nvSpPr>
        <p:spPr>
          <a:xfrm>
            <a:off x="4629150" y="1825625"/>
            <a:ext cx="3886200" cy="4351338"/>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日期占位符 3"/>
          <p:cNvSpPr>
            <a:spLocks noGrp="1"/>
          </p:cNvSpPr>
          <p:nvPr>
            <p:ph type="dt" sz="half" idx="10"/>
          </p:nvPr>
        </p:nvSpPr>
        <p:spPr/>
        <p:txBody>
          <a:bodyPr/>
          <a:lstStyle>
            <a:lvl1pPr>
              <a:defRPr/>
            </a:lvl1pPr>
          </a:lstStyle>
          <a:p>
            <a:fld id="{82F288E0-7875-42C4-84C8-98DBBD3BF4D2}"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endParaRPr lang="zh-CN" altLang="en-US"/>
          </a:p>
        </p:txBody>
      </p:sp>
      <p:sp>
        <p:nvSpPr>
          <p:cNvPr id="7" name="灯片编号占位符 5"/>
          <p:cNvSpPr>
            <a:spLocks noGrp="1"/>
          </p:cNvSpPr>
          <p:nvPr>
            <p:ph type="sldNum" sz="quarter" idx="12"/>
          </p:nvPr>
        </p:nvSpPr>
        <p:spPr/>
        <p:txBody>
          <a:bodyPr/>
          <a:lstStyle>
            <a:lvl1pPr>
              <a:defRPr/>
            </a:lvl1pPr>
          </a:lstStyle>
          <a:p>
            <a:fld id="{8EC4A206-377E-465E-ADC3-B3DA2DE2A446}" type="slidenum">
              <a:rPr lang="zh-CN" altLang="en-US"/>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6"/>
            <a:ext cx="7886700" cy="1325563"/>
          </a:xfrm>
        </p:spPr>
        <p:txBody>
          <a:body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endParaRPr lang="zh-CN" altLang="en-US" noProof="1" smtClean="0"/>
          </a:p>
        </p:txBody>
      </p:sp>
      <p:sp>
        <p:nvSpPr>
          <p:cNvPr id="4" name="内容占位符 3"/>
          <p:cNvSpPr>
            <a:spLocks noGrp="1"/>
          </p:cNvSpPr>
          <p:nvPr>
            <p:ph sz="half" idx="2"/>
          </p:nvPr>
        </p:nvSpPr>
        <p:spPr>
          <a:xfrm>
            <a:off x="629842" y="2505075"/>
            <a:ext cx="3868340" cy="3684588"/>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endParaRPr lang="zh-CN" altLang="en-US" noProof="1" smtClean="0"/>
          </a:p>
        </p:txBody>
      </p:sp>
      <p:sp>
        <p:nvSpPr>
          <p:cNvPr id="6" name="内容占位符 5"/>
          <p:cNvSpPr>
            <a:spLocks noGrp="1"/>
          </p:cNvSpPr>
          <p:nvPr>
            <p:ph sz="quarter" idx="4"/>
          </p:nvPr>
        </p:nvSpPr>
        <p:spPr>
          <a:xfrm>
            <a:off x="4629150" y="2505075"/>
            <a:ext cx="3887391" cy="3684588"/>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7" name="日期占位符 3"/>
          <p:cNvSpPr>
            <a:spLocks noGrp="1"/>
          </p:cNvSpPr>
          <p:nvPr>
            <p:ph type="dt" sz="half" idx="10"/>
          </p:nvPr>
        </p:nvSpPr>
        <p:spPr/>
        <p:txBody>
          <a:bodyPr/>
          <a:lstStyle>
            <a:lvl1pPr>
              <a:defRPr/>
            </a:lvl1pPr>
          </a:lstStyle>
          <a:p>
            <a:fld id="{82F288E0-7875-42C4-84C8-98DBBD3BF4D2}" type="datetimeFigureOut">
              <a:rPr lang="zh-CN" altLang="en-US"/>
            </a:fld>
            <a:endParaRPr lang="zh-CN" altLang="en-US"/>
          </a:p>
        </p:txBody>
      </p:sp>
      <p:sp>
        <p:nvSpPr>
          <p:cNvPr id="8" name="页脚占位符 4"/>
          <p:cNvSpPr>
            <a:spLocks noGrp="1"/>
          </p:cNvSpPr>
          <p:nvPr>
            <p:ph type="ftr" sz="quarter" idx="11"/>
          </p:nvPr>
        </p:nvSpPr>
        <p:spPr/>
        <p:txBody>
          <a:bodyPr/>
          <a:lstStyle>
            <a:lvl1pPr>
              <a:defRPr/>
            </a:lvl1pPr>
          </a:lstStyle>
          <a:p>
            <a:endParaRPr lang="zh-CN" altLang="en-US"/>
          </a:p>
        </p:txBody>
      </p:sp>
      <p:sp>
        <p:nvSpPr>
          <p:cNvPr id="9" name="灯片编号占位符 5"/>
          <p:cNvSpPr>
            <a:spLocks noGrp="1"/>
          </p:cNvSpPr>
          <p:nvPr>
            <p:ph type="sldNum" sz="quarter" idx="12"/>
          </p:nvPr>
        </p:nvSpPr>
        <p:spPr/>
        <p:txBody>
          <a:bodyPr/>
          <a:lstStyle>
            <a:lvl1pPr>
              <a:defRPr/>
            </a:lvl1pPr>
          </a:lstStyle>
          <a:p>
            <a:fld id="{AF900BAE-44BB-4A2C-A6C6-DC2A6942DF24}" type="slidenum">
              <a:rPr lang="zh-CN" altLang="en-US"/>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3"/>
          <p:cNvSpPr>
            <a:spLocks noGrp="1"/>
          </p:cNvSpPr>
          <p:nvPr>
            <p:ph type="dt" sz="half" idx="10"/>
          </p:nvPr>
        </p:nvSpPr>
        <p:spPr/>
        <p:txBody>
          <a:bodyPr/>
          <a:lstStyle>
            <a:lvl1pPr>
              <a:defRPr/>
            </a:lvl1pPr>
          </a:lstStyle>
          <a:p>
            <a:fld id="{82F288E0-7875-42C4-84C8-98DBBD3BF4D2}" type="datetimeFigureOut">
              <a:rPr lang="zh-CN" altLang="en-US"/>
            </a:fld>
            <a:endParaRPr lang="zh-CN" altLang="en-US"/>
          </a:p>
        </p:txBody>
      </p:sp>
      <p:sp>
        <p:nvSpPr>
          <p:cNvPr id="4" name="页脚占位符 4"/>
          <p:cNvSpPr>
            <a:spLocks noGrp="1"/>
          </p:cNvSpPr>
          <p:nvPr>
            <p:ph type="ftr" sz="quarter" idx="11"/>
          </p:nvPr>
        </p:nvSpPr>
        <p:spPr/>
        <p:txBody>
          <a:bodyPr/>
          <a:lstStyle>
            <a:lvl1pPr>
              <a:defRPr/>
            </a:lvl1pPr>
          </a:lstStyle>
          <a:p>
            <a:endParaRPr lang="zh-CN" altLang="en-US"/>
          </a:p>
        </p:txBody>
      </p:sp>
      <p:sp>
        <p:nvSpPr>
          <p:cNvPr id="5" name="灯片编号占位符 5"/>
          <p:cNvSpPr>
            <a:spLocks noGrp="1"/>
          </p:cNvSpPr>
          <p:nvPr>
            <p:ph type="sldNum" sz="quarter" idx="12"/>
          </p:nvPr>
        </p:nvSpPr>
        <p:spPr/>
        <p:txBody>
          <a:bodyPr/>
          <a:lstStyle>
            <a:lvl1pPr>
              <a:defRPr/>
            </a:lvl1pPr>
          </a:lstStyle>
          <a:p>
            <a:fld id="{18413ACA-6D12-4AB6-81BB-1A05D582BC8E}" type="slidenum">
              <a:rPr lang="zh-CN" altLang="en-US"/>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fld id="{82F288E0-7875-42C4-84C8-98DBBD3BF4D2}" type="datetimeFigureOut">
              <a:rPr lang="zh-CN" altLang="en-US"/>
            </a:fld>
            <a:endParaRPr lang="zh-CN" altLang="en-US"/>
          </a:p>
        </p:txBody>
      </p:sp>
      <p:sp>
        <p:nvSpPr>
          <p:cNvPr id="3" name="页脚占位符 4"/>
          <p:cNvSpPr>
            <a:spLocks noGrp="1"/>
          </p:cNvSpPr>
          <p:nvPr>
            <p:ph type="ftr" sz="quarter" idx="11"/>
          </p:nvPr>
        </p:nvSpPr>
        <p:spPr/>
        <p:txBody>
          <a:bodyPr/>
          <a:lstStyle>
            <a:lvl1pPr>
              <a:defRPr/>
            </a:lvl1pPr>
          </a:lstStyle>
          <a:p>
            <a:endParaRPr lang="zh-CN" altLang="en-US"/>
          </a:p>
        </p:txBody>
      </p:sp>
      <p:sp>
        <p:nvSpPr>
          <p:cNvPr id="4" name="灯片编号占位符 5"/>
          <p:cNvSpPr>
            <a:spLocks noGrp="1"/>
          </p:cNvSpPr>
          <p:nvPr>
            <p:ph type="sldNum" sz="quarter" idx="12"/>
          </p:nvPr>
        </p:nvSpPr>
        <p:spPr/>
        <p:txBody>
          <a:bodyPr/>
          <a:lstStyle>
            <a:lvl1pPr>
              <a:defRPr/>
            </a:lvl1pPr>
          </a:lstStyle>
          <a:p>
            <a:fld id="{1B4DCC9A-A226-4107-9AD7-B8FD3D45B6D1}" type="slidenum">
              <a:rPr lang="zh-CN" altLang="en-US"/>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3200"/>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noProof="1" smtClean="0"/>
              <a:t>单击此处编辑母版文本样式</a:t>
            </a:r>
            <a:endParaRPr lang="zh-CN" altLang="en-US" noProof="1" smtClean="0"/>
          </a:p>
        </p:txBody>
      </p:sp>
      <p:sp>
        <p:nvSpPr>
          <p:cNvPr id="5" name="日期占位符 3"/>
          <p:cNvSpPr>
            <a:spLocks noGrp="1"/>
          </p:cNvSpPr>
          <p:nvPr>
            <p:ph type="dt" sz="half" idx="10"/>
          </p:nvPr>
        </p:nvSpPr>
        <p:spPr/>
        <p:txBody>
          <a:bodyPr/>
          <a:lstStyle>
            <a:lvl1pPr>
              <a:defRPr/>
            </a:lvl1pPr>
          </a:lstStyle>
          <a:p>
            <a:fld id="{82F288E0-7875-42C4-84C8-98DBBD3BF4D2}"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endParaRPr lang="zh-CN" altLang="en-US"/>
          </a:p>
        </p:txBody>
      </p:sp>
      <p:sp>
        <p:nvSpPr>
          <p:cNvPr id="7" name="灯片编号占位符 5"/>
          <p:cNvSpPr>
            <a:spLocks noGrp="1"/>
          </p:cNvSpPr>
          <p:nvPr>
            <p:ph type="sldNum" sz="quarter" idx="12"/>
          </p:nvPr>
        </p:nvSpPr>
        <p:spPr/>
        <p:txBody>
          <a:bodyPr/>
          <a:lstStyle>
            <a:lvl1pPr>
              <a:defRPr/>
            </a:lvl1pPr>
          </a:lstStyle>
          <a:p>
            <a:fld id="{5A119867-4E8C-4C30-8C86-7C0B147749F8}" type="slidenum">
              <a:rPr lang="zh-CN" altLang="en-US"/>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3200"/>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3887391" y="987426"/>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noProof="1"/>
          </a:p>
        </p:txBody>
      </p:sp>
      <p:sp>
        <p:nvSpPr>
          <p:cNvPr id="4" name="文本占位符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noProof="1" smtClean="0"/>
              <a:t>单击此处编辑母版文本样式</a:t>
            </a:r>
            <a:endParaRPr lang="zh-CN" altLang="en-US" noProof="1" smtClean="0"/>
          </a:p>
        </p:txBody>
      </p:sp>
      <p:sp>
        <p:nvSpPr>
          <p:cNvPr id="5" name="日期占位符 3"/>
          <p:cNvSpPr>
            <a:spLocks noGrp="1"/>
          </p:cNvSpPr>
          <p:nvPr>
            <p:ph type="dt" sz="half" idx="10"/>
          </p:nvPr>
        </p:nvSpPr>
        <p:spPr/>
        <p:txBody>
          <a:bodyPr/>
          <a:lstStyle>
            <a:lvl1pPr>
              <a:defRPr/>
            </a:lvl1pPr>
          </a:lstStyle>
          <a:p>
            <a:fld id="{82F288E0-7875-42C4-84C8-98DBBD3BF4D2}"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endParaRPr lang="zh-CN" altLang="en-US"/>
          </a:p>
        </p:txBody>
      </p:sp>
      <p:sp>
        <p:nvSpPr>
          <p:cNvPr id="7" name="灯片编号占位符 5"/>
          <p:cNvSpPr>
            <a:spLocks noGrp="1"/>
          </p:cNvSpPr>
          <p:nvPr>
            <p:ph type="sldNum" sz="quarter" idx="12"/>
          </p:nvPr>
        </p:nvSpPr>
        <p:spPr/>
        <p:txBody>
          <a:bodyPr/>
          <a:lstStyle>
            <a:lvl1pPr>
              <a:defRPr/>
            </a:lvl1pPr>
          </a:lstStyle>
          <a:p>
            <a:fld id="{E055EA7B-413C-4795-A52B-55381DFAB1BD}" type="slidenum">
              <a:rPr lang="zh-CN" altLang="en-US"/>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6" Type="http://schemas.openxmlformats.org/officeDocument/2006/relationships/theme" Target="../theme/theme1.xml"/><Relationship Id="rId15" Type="http://schemas.openxmlformats.org/officeDocument/2006/relationships/image" Target="../media/image1.jpeg"/><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1">
          <a:blip r:embed="rId15" cstate="print">
            <a:lum/>
          </a:blip>
          <a:srcRect/>
          <a:stretch>
            <a:fillRect/>
          </a:stretch>
        </a:blipFill>
        <a:effectLst/>
      </p:bgPr>
    </p:bg>
    <p:spTree>
      <p:nvGrpSpPr>
        <p:cNvPr id="1" name=""/>
        <p:cNvGrpSpPr/>
        <p:nvPr/>
      </p:nvGrpSpPr>
      <p:grpSpPr>
        <a:xfrm>
          <a:off x="0" y="0"/>
          <a:ext cx="0" cy="0"/>
          <a:chOff x="0" y="0"/>
          <a:chExt cx="0" cy="0"/>
        </a:xfrm>
      </p:grpSpPr>
      <p:sp>
        <p:nvSpPr>
          <p:cNvPr id="1026" name="标题占位符 1"/>
          <p:cNvSpPr>
            <a:spLocks noGrp="1" noChangeArrowheads="1"/>
          </p:cNvSpPr>
          <p:nvPr>
            <p:ph type="title" idx="4294967295"/>
          </p:nvPr>
        </p:nvSpPr>
        <p:spPr bwMode="auto">
          <a:xfrm>
            <a:off x="628650" y="365126"/>
            <a:ext cx="7886700" cy="1325563"/>
          </a:xfrm>
          <a:prstGeom prst="rect">
            <a:avLst/>
          </a:prstGeom>
          <a:noFill/>
          <a:ln w="9525">
            <a:noFill/>
            <a:miter lim="800000"/>
          </a:ln>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noChangeArrowheads="1"/>
          </p:cNvSpPr>
          <p:nvPr>
            <p:ph type="body" idx="9"/>
          </p:nvPr>
        </p:nvSpPr>
        <p:spPr bwMode="auto">
          <a:xfrm>
            <a:off x="628650" y="1825625"/>
            <a:ext cx="7886700" cy="4351338"/>
          </a:xfrm>
          <a:prstGeom prst="rect">
            <a:avLst/>
          </a:prstGeom>
          <a:noFill/>
          <a:ln w="9525">
            <a:noFill/>
            <a:miter lim="800000"/>
          </a:ln>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4" name="日期占位符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fontAlgn="auto">
              <a:defRPr sz="1200" noProof="1" smtClean="0">
                <a:solidFill>
                  <a:schemeClr val="tx1">
                    <a:tint val="75000"/>
                  </a:schemeClr>
                </a:solidFill>
                <a:latin typeface="+mn-lt"/>
                <a:ea typeface="+mn-ea"/>
              </a:defRPr>
            </a:lvl1pPr>
          </a:lstStyle>
          <a:p>
            <a:fld id="{82F288E0-7875-42C4-84C8-98DBBD3BF4D2}" type="datetimeFigureOut">
              <a:rPr lang="zh-CN" altLang="en-US"/>
            </a:fld>
            <a:endParaRPr lang="zh-CN" altLang="en-US"/>
          </a:p>
        </p:txBody>
      </p:sp>
      <p:sp>
        <p:nvSpPr>
          <p:cNvPr id="5" name="页脚占位符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fontAlgn="auto">
              <a:defRPr sz="1200" noProof="1">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6356351"/>
            <a:ext cx="2057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fld id="{3D6B21FF-A8A0-41A5-855D-C7611C147D59}"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Calibri Light" panose="020F0302020204030204" charset="0"/>
          <a:ea typeface="宋体" panose="02010600030101010101" pitchFamily="2" charset="-122"/>
        </a:defRPr>
      </a:lvl2pPr>
      <a:lvl3pPr algn="l" rtl="0" fontAlgn="base">
        <a:lnSpc>
          <a:spcPct val="90000"/>
        </a:lnSpc>
        <a:spcBef>
          <a:spcPct val="0"/>
        </a:spcBef>
        <a:spcAft>
          <a:spcPct val="0"/>
        </a:spcAft>
        <a:defRPr sz="4400">
          <a:solidFill>
            <a:schemeClr val="tx1"/>
          </a:solidFill>
          <a:latin typeface="Calibri Light" panose="020F0302020204030204" charset="0"/>
          <a:ea typeface="宋体" panose="02010600030101010101" pitchFamily="2" charset="-122"/>
        </a:defRPr>
      </a:lvl3pPr>
      <a:lvl4pPr algn="l" rtl="0" fontAlgn="base">
        <a:lnSpc>
          <a:spcPct val="90000"/>
        </a:lnSpc>
        <a:spcBef>
          <a:spcPct val="0"/>
        </a:spcBef>
        <a:spcAft>
          <a:spcPct val="0"/>
        </a:spcAft>
        <a:defRPr sz="4400">
          <a:solidFill>
            <a:schemeClr val="tx1"/>
          </a:solidFill>
          <a:latin typeface="Calibri Light" panose="020F0302020204030204" charset="0"/>
          <a:ea typeface="宋体" panose="02010600030101010101" pitchFamily="2" charset="-122"/>
        </a:defRPr>
      </a:lvl4pPr>
      <a:lvl5pPr algn="l" rtl="0" fontAlgn="base">
        <a:lnSpc>
          <a:spcPct val="90000"/>
        </a:lnSpc>
        <a:spcBef>
          <a:spcPct val="0"/>
        </a:spcBef>
        <a:spcAft>
          <a:spcPct val="0"/>
        </a:spcAft>
        <a:defRPr sz="4400">
          <a:solidFill>
            <a:schemeClr val="tx1"/>
          </a:solidFill>
          <a:latin typeface="Calibri Light" panose="020F0302020204030204" charset="0"/>
          <a:ea typeface="宋体" panose="02010600030101010101"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charset="0"/>
          <a:ea typeface="宋体" panose="02010600030101010101"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charset="0"/>
          <a:ea typeface="宋体" panose="02010600030101010101"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charset="0"/>
          <a:ea typeface="宋体" panose="02010600030101010101"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charset="0"/>
          <a:ea typeface="宋体" panose="02010600030101010101" pitchFamily="2" charset="-122"/>
        </a:defRPr>
      </a:lvl9pPr>
    </p:titleStyle>
    <p:body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3.jpe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6.emf"/><Relationship Id="rId1" Type="http://schemas.openxmlformats.org/officeDocument/2006/relationships/image" Target="../media/image15.png"/></Relationships>
</file>

<file path=ppt/slides/_rels/slide12.xml.rels><?xml version="1.0" encoding="UTF-8" standalone="yes"?>
<Relationships xmlns="http://schemas.openxmlformats.org/package/2006/relationships"><Relationship Id="rId9" Type="http://schemas.openxmlformats.org/officeDocument/2006/relationships/image" Target="../media/image29.jpeg"/><Relationship Id="rId8" Type="http://schemas.openxmlformats.org/officeDocument/2006/relationships/image" Target="../media/image28.png"/><Relationship Id="rId7" Type="http://schemas.openxmlformats.org/officeDocument/2006/relationships/image" Target="../media/image27.jpeg"/><Relationship Id="rId6" Type="http://schemas.openxmlformats.org/officeDocument/2006/relationships/image" Target="../media/image26.jpeg"/><Relationship Id="rId5" Type="http://schemas.openxmlformats.org/officeDocument/2006/relationships/image" Target="../media/image25.png"/><Relationship Id="rId4" Type="http://schemas.openxmlformats.org/officeDocument/2006/relationships/oleObject" Target="../embeddings/oleObject1.bin"/><Relationship Id="rId3" Type="http://schemas.openxmlformats.org/officeDocument/2006/relationships/slide" Target="slide1.xml"/><Relationship Id="rId2" Type="http://schemas.openxmlformats.org/officeDocument/2006/relationships/slide" Target="slide21.xml"/><Relationship Id="rId11" Type="http://schemas.openxmlformats.org/officeDocument/2006/relationships/vmlDrawing" Target="../drawings/vmlDrawing1.vml"/><Relationship Id="rId10" Type="http://schemas.openxmlformats.org/officeDocument/2006/relationships/slideLayout" Target="../slideLayouts/slideLayout7.xml"/><Relationship Id="rId1" Type="http://schemas.openxmlformats.org/officeDocument/2006/relationships/image" Target="../media/image24.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audio1.wav"/><Relationship Id="rId1" Type="http://schemas.openxmlformats.org/officeDocument/2006/relationships/image" Target="../media/image22.jpe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0.jpe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1.jpe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2.jpe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3.jpe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4.jpeg"/></Relationships>
</file>

<file path=ppt/slides/_rels/slide2.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openxmlformats.org/officeDocument/2006/relationships/image" Target="../media/image9.jpeg"/><Relationship Id="rId4" Type="http://schemas.openxmlformats.org/officeDocument/2006/relationships/image" Target="../media/image8.png"/><Relationship Id="rId3" Type="http://schemas.openxmlformats.org/officeDocument/2006/relationships/image" Target="../media/image7.GIF"/><Relationship Id="rId2" Type="http://schemas.openxmlformats.org/officeDocument/2006/relationships/image" Target="../media/image6.png"/><Relationship Id="rId1" Type="http://schemas.openxmlformats.org/officeDocument/2006/relationships/image" Target="../media/image5.jpe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5.jpe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37.jpeg"/><Relationship Id="rId1" Type="http://schemas.openxmlformats.org/officeDocument/2006/relationships/image" Target="../media/image36.jpeg"/></Relationships>
</file>

<file path=ppt/slides/_rels/slide22.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openxmlformats.org/officeDocument/2006/relationships/image" Target="../media/image42.jpeg"/><Relationship Id="rId4" Type="http://schemas.openxmlformats.org/officeDocument/2006/relationships/image" Target="../media/image41.jpeg"/><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image" Target="../media/image38.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6.emf"/><Relationship Id="rId1" Type="http://schemas.openxmlformats.org/officeDocument/2006/relationships/image" Target="../media/image15.png"/></Relationships>
</file>

<file path=ppt/slides/_rels/slide25.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openxmlformats.org/officeDocument/2006/relationships/image" Target="../media/image47.jpeg"/><Relationship Id="rId4" Type="http://schemas.openxmlformats.org/officeDocument/2006/relationships/image" Target="../media/image46.jpeg"/><Relationship Id="rId3" Type="http://schemas.openxmlformats.org/officeDocument/2006/relationships/image" Target="../media/image45.png"/><Relationship Id="rId2" Type="http://schemas.openxmlformats.org/officeDocument/2006/relationships/image" Target="../media/image44.jpeg"/><Relationship Id="rId1" Type="http://schemas.openxmlformats.org/officeDocument/2006/relationships/image" Target="../media/image43.jpeg"/></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6.emf"/><Relationship Id="rId1" Type="http://schemas.openxmlformats.org/officeDocument/2006/relationships/image" Target="../media/image15.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openxmlformats.org/officeDocument/2006/relationships/image" Target="../media/image14.png"/><Relationship Id="rId4" Type="http://schemas.openxmlformats.org/officeDocument/2006/relationships/image" Target="../media/image13.png"/><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10.png"/></Relationships>
</file>

<file path=ppt/slides/_rels/slide5.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18.png"/><Relationship Id="rId3" Type="http://schemas.openxmlformats.org/officeDocument/2006/relationships/image" Target="../media/image17.png"/><Relationship Id="rId2" Type="http://schemas.openxmlformats.org/officeDocument/2006/relationships/image" Target="../media/image16.emf"/><Relationship Id="rId1" Type="http://schemas.openxmlformats.org/officeDocument/2006/relationships/image" Target="../media/image15.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9.jpe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0.jpe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1.jpe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audio1.wav"/><Relationship Id="rId1" Type="http://schemas.openxmlformats.org/officeDocument/2006/relationships/image" Target="../media/image2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458879" y="357267"/>
            <a:ext cx="8093122" cy="1404991"/>
          </a:xfrm>
          <a:prstGeom prst="rect">
            <a:avLst/>
          </a:prstGeom>
          <a:solidFill>
            <a:srgbClr val="FF6600"/>
          </a:solidFill>
          <a:ln w="9525">
            <a:noFill/>
            <a:miter lim="800000"/>
          </a:ln>
          <a:effectLst/>
        </p:spPr>
        <p:txBody>
          <a:bodyPr wrap="none" anchor="ctr"/>
          <a:lstStyle/>
          <a:p>
            <a:pPr algn="ctr" fontAlgn="auto">
              <a:spcBef>
                <a:spcPts val="0"/>
              </a:spcBef>
              <a:spcAft>
                <a:spcPts val="0"/>
              </a:spcAft>
              <a:defRPr/>
            </a:pPr>
            <a:r>
              <a:rPr lang="zh-CN" altLang="en-US" sz="4000" b="1" dirty="0" smtClean="0">
                <a:solidFill>
                  <a:srgbClr val="FFFFFF"/>
                </a:solidFill>
                <a:effectLst>
                  <a:outerShdw blurRad="38100" dist="38100" dir="2700000" algn="tl">
                    <a:srgbClr val="000000"/>
                  </a:outerShdw>
                </a:effectLst>
                <a:latin typeface="+mn-lt"/>
                <a:ea typeface="黑体" panose="02010609060101010101" pitchFamily="49" charset="-122"/>
              </a:rPr>
              <a:t>第一单</a:t>
            </a:r>
            <a:r>
              <a:rPr lang="zh-CN" altLang="en-US" sz="4000" b="1" dirty="0">
                <a:solidFill>
                  <a:srgbClr val="FFFFFF"/>
                </a:solidFill>
                <a:effectLst>
                  <a:outerShdw blurRad="38100" dist="38100" dir="2700000" algn="tl">
                    <a:srgbClr val="000000"/>
                  </a:outerShdw>
                </a:effectLst>
                <a:latin typeface="+mn-lt"/>
                <a:ea typeface="黑体" panose="02010609060101010101" pitchFamily="49" charset="-122"/>
              </a:rPr>
              <a:t>元  </a:t>
            </a:r>
            <a:r>
              <a:rPr lang="zh-CN" altLang="en-US" sz="4000" b="1" dirty="0" smtClean="0">
                <a:solidFill>
                  <a:srgbClr val="FFFFFF"/>
                </a:solidFill>
                <a:effectLst>
                  <a:outerShdw blurRad="38100" dist="38100" dir="2700000" algn="tl">
                    <a:srgbClr val="000000"/>
                  </a:outerShdw>
                </a:effectLst>
                <a:latin typeface="+mn-lt"/>
                <a:ea typeface="黑体" panose="02010609060101010101" pitchFamily="49" charset="-122"/>
              </a:rPr>
              <a:t>中国开始沦为半殖民地</a:t>
            </a:r>
            <a:endParaRPr lang="en-US" altLang="zh-CN" sz="4000" b="1" dirty="0" smtClean="0">
              <a:solidFill>
                <a:srgbClr val="FFFFFF"/>
              </a:solidFill>
              <a:effectLst>
                <a:outerShdw blurRad="38100" dist="38100" dir="2700000" algn="tl">
                  <a:srgbClr val="000000"/>
                </a:outerShdw>
              </a:effectLst>
              <a:latin typeface="+mn-lt"/>
              <a:ea typeface="黑体" panose="02010609060101010101" pitchFamily="49" charset="-122"/>
            </a:endParaRPr>
          </a:p>
          <a:p>
            <a:pPr algn="ctr" fontAlgn="auto">
              <a:spcBef>
                <a:spcPts val="0"/>
              </a:spcBef>
              <a:spcAft>
                <a:spcPts val="0"/>
              </a:spcAft>
              <a:defRPr/>
            </a:pPr>
            <a:r>
              <a:rPr lang="zh-CN" altLang="en-US" sz="4000" b="1" dirty="0" smtClean="0">
                <a:solidFill>
                  <a:srgbClr val="FFFFFF"/>
                </a:solidFill>
                <a:effectLst>
                  <a:outerShdw blurRad="38100" dist="38100" dir="2700000" algn="tl">
                    <a:srgbClr val="000000"/>
                  </a:outerShdw>
                </a:effectLst>
                <a:latin typeface="+mn-lt"/>
                <a:ea typeface="黑体" panose="02010609060101010101" pitchFamily="49" charset="-122"/>
              </a:rPr>
              <a:t>半封建社会</a:t>
            </a:r>
            <a:endParaRPr lang="zh-CN" altLang="en-US" sz="4000" b="1" dirty="0">
              <a:solidFill>
                <a:srgbClr val="FFFFFF"/>
              </a:solidFill>
              <a:effectLst>
                <a:outerShdw blurRad="38100" dist="38100" dir="2700000" algn="tl">
                  <a:srgbClr val="000000"/>
                </a:outerShdw>
              </a:effectLst>
              <a:latin typeface="+mn-lt"/>
              <a:ea typeface="黑体" panose="02010609060101010101" pitchFamily="49" charset="-122"/>
            </a:endParaRPr>
          </a:p>
        </p:txBody>
      </p:sp>
      <p:sp>
        <p:nvSpPr>
          <p:cNvPr id="5" name="Rectangle 2"/>
          <p:cNvSpPr>
            <a:spLocks noChangeArrowheads="1"/>
          </p:cNvSpPr>
          <p:nvPr/>
        </p:nvSpPr>
        <p:spPr bwMode="auto">
          <a:xfrm>
            <a:off x="1642745" y="1762760"/>
            <a:ext cx="6095365" cy="833120"/>
          </a:xfrm>
          <a:prstGeom prst="rect">
            <a:avLst/>
          </a:prstGeom>
          <a:solidFill>
            <a:srgbClr val="00B0F0"/>
          </a:solidFill>
          <a:ln w="9525">
            <a:noFill/>
            <a:miter lim="800000"/>
          </a:ln>
          <a:effectLst/>
        </p:spPr>
        <p:txBody>
          <a:bodyPr wrap="none" anchor="ctr"/>
          <a:lstStyle/>
          <a:p>
            <a:pPr algn="ctr" fontAlgn="auto">
              <a:spcBef>
                <a:spcPts val="0"/>
              </a:spcBef>
              <a:spcAft>
                <a:spcPts val="0"/>
              </a:spcAft>
              <a:defRPr/>
            </a:pPr>
            <a:r>
              <a:rPr lang="zh-CN" altLang="en-US" sz="4000" b="1" dirty="0" smtClean="0">
                <a:solidFill>
                  <a:srgbClr val="FFC000"/>
                </a:solidFill>
                <a:effectLst>
                  <a:outerShdw blurRad="38100" dist="38100" dir="2700000" algn="tl">
                    <a:srgbClr val="000000"/>
                  </a:outerShdw>
                </a:effectLst>
                <a:latin typeface="+mn-lt"/>
                <a:ea typeface="黑体" panose="02010609060101010101" pitchFamily="49" charset="-122"/>
              </a:rPr>
              <a:t>第</a:t>
            </a:r>
            <a:r>
              <a:rPr lang="en-US" altLang="zh-CN" sz="4000" b="1" dirty="0" smtClean="0">
                <a:solidFill>
                  <a:srgbClr val="FFC000"/>
                </a:solidFill>
                <a:effectLst>
                  <a:outerShdw blurRad="38100" dist="38100" dir="2700000" algn="tl">
                    <a:srgbClr val="000000"/>
                  </a:outerShdw>
                </a:effectLst>
                <a:latin typeface="+mn-lt"/>
                <a:ea typeface="黑体" panose="02010609060101010101" pitchFamily="49" charset="-122"/>
              </a:rPr>
              <a:t>2</a:t>
            </a:r>
            <a:r>
              <a:rPr lang="zh-CN" altLang="en-US" sz="4000" dirty="0" smtClean="0">
                <a:solidFill>
                  <a:srgbClr val="FFC000"/>
                </a:solidFill>
                <a:effectLst>
                  <a:outerShdw blurRad="38100" dist="38100" dir="2700000" algn="tl">
                    <a:srgbClr val="000000"/>
                  </a:outerShdw>
                </a:effectLst>
                <a:latin typeface="+mn-lt"/>
                <a:ea typeface="黑体" panose="02010609060101010101" pitchFamily="49" charset="-122"/>
              </a:rPr>
              <a:t>课  第二次鸦片战争</a:t>
            </a:r>
            <a:endParaRPr lang="zh-CN" altLang="en-US" sz="4000" b="1" dirty="0">
              <a:solidFill>
                <a:srgbClr val="FFC000"/>
              </a:solidFill>
              <a:effectLst>
                <a:outerShdw blurRad="38100" dist="38100" dir="2700000" algn="tl">
                  <a:srgbClr val="000000"/>
                </a:outerShdw>
              </a:effectLst>
              <a:latin typeface="+mn-lt"/>
              <a:ea typeface="黑体" panose="02010609060101010101" pitchFamily="49" charset="-122"/>
            </a:endParaRPr>
          </a:p>
        </p:txBody>
      </p:sp>
      <p:pic>
        <p:nvPicPr>
          <p:cNvPr id="9" name="图片 8"/>
          <p:cNvPicPr>
            <a:picLocks noChangeAspect="1"/>
          </p:cNvPicPr>
          <p:nvPr/>
        </p:nvPicPr>
        <p:blipFill>
          <a:blip r:embed="rId1"/>
          <a:stretch>
            <a:fillRect/>
          </a:stretch>
        </p:blipFill>
        <p:spPr>
          <a:xfrm>
            <a:off x="129540" y="3608070"/>
            <a:ext cx="2981325" cy="3176905"/>
          </a:xfrm>
          <a:prstGeom prst="rect">
            <a:avLst/>
          </a:prstGeom>
        </p:spPr>
      </p:pic>
      <p:pic>
        <p:nvPicPr>
          <p:cNvPr id="10" name="图片 9"/>
          <p:cNvPicPr>
            <a:picLocks noChangeAspect="1"/>
          </p:cNvPicPr>
          <p:nvPr/>
        </p:nvPicPr>
        <p:blipFill>
          <a:blip r:embed="rId2"/>
          <a:stretch>
            <a:fillRect/>
          </a:stretch>
        </p:blipFill>
        <p:spPr>
          <a:xfrm>
            <a:off x="2957830" y="3519805"/>
            <a:ext cx="3228975" cy="3265170"/>
          </a:xfrm>
          <a:prstGeom prst="rect">
            <a:avLst/>
          </a:prstGeom>
        </p:spPr>
      </p:pic>
      <p:pic>
        <p:nvPicPr>
          <p:cNvPr id="11" name="图片 10"/>
          <p:cNvPicPr>
            <a:picLocks noChangeAspect="1"/>
          </p:cNvPicPr>
          <p:nvPr/>
        </p:nvPicPr>
        <p:blipFill>
          <a:blip r:embed="rId3"/>
          <a:stretch>
            <a:fillRect/>
          </a:stretch>
        </p:blipFill>
        <p:spPr>
          <a:xfrm>
            <a:off x="6106795" y="3521075"/>
            <a:ext cx="3291205" cy="3263900"/>
          </a:xfrm>
          <a:prstGeom prst="rect">
            <a:avLst/>
          </a:prstGeom>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p:sp>
        <p:nvSpPr>
          <p:cNvPr id="223234" name="矩形 223233"/>
          <p:cNvSpPr/>
          <p:nvPr/>
        </p:nvSpPr>
        <p:spPr>
          <a:xfrm>
            <a:off x="1915160" y="6245860"/>
            <a:ext cx="6326505" cy="430530"/>
          </a:xfrm>
          <a:noFill/>
          <a:ln w="9525">
            <a:noFill/>
          </a:ln>
        </p:spPr>
        <p:txBody>
          <a:bodyPr vert="horz" wrap="square" lIns="0" tIns="0" rIns="0" bIns="0" anchor="t">
            <a:spAutoFit/>
          </a:bodyPr>
          <a:p>
            <a:pPr algn="ctr"/>
            <a:r>
              <a:rPr lang="en-US" altLang="zh-CN" sz="2800">
                <a:solidFill>
                  <a:srgbClr val="FFFF00"/>
                </a:solidFill>
                <a:latin typeface="Times New Roman" panose="02020603050405020304" pitchFamily="18" charset="0"/>
                <a:ea typeface="黑体" panose="02010609060101010101" pitchFamily="49" charset="-122"/>
              </a:rPr>
              <a:t>1858</a:t>
            </a:r>
            <a:r>
              <a:rPr lang="zh-CN" altLang="en-US" sz="2800" dirty="0">
                <a:solidFill>
                  <a:srgbClr val="FFFF00"/>
                </a:solidFill>
                <a:latin typeface="Times New Roman" panose="02020603050405020304" pitchFamily="18" charset="0"/>
                <a:ea typeface="黑体" panose="02010609060101010101" pitchFamily="49" charset="-122"/>
              </a:rPr>
              <a:t>年中英</a:t>
            </a:r>
            <a:r>
              <a:rPr lang="en-US" altLang="zh-CN" sz="2800">
                <a:solidFill>
                  <a:srgbClr val="FFFF00"/>
                </a:solidFill>
                <a:latin typeface="Times New Roman" panose="02020603050405020304" pitchFamily="18" charset="0"/>
                <a:ea typeface="黑体" panose="02010609060101010101" pitchFamily="49" charset="-122"/>
              </a:rPr>
              <a:t>《</a:t>
            </a:r>
            <a:r>
              <a:rPr lang="zh-CN" altLang="en-US" sz="2800" dirty="0">
                <a:solidFill>
                  <a:srgbClr val="FFFF00"/>
                </a:solidFill>
                <a:latin typeface="Times New Roman" panose="02020603050405020304" pitchFamily="18" charset="0"/>
                <a:ea typeface="黑体" panose="02010609060101010101" pitchFamily="49" charset="-122"/>
              </a:rPr>
              <a:t>天津条约</a:t>
            </a:r>
            <a:r>
              <a:rPr lang="en-US" altLang="zh-CN" sz="2800">
                <a:solidFill>
                  <a:srgbClr val="FFFF00"/>
                </a:solidFill>
                <a:latin typeface="Times New Roman" panose="02020603050405020304" pitchFamily="18" charset="0"/>
                <a:ea typeface="黑体" panose="02010609060101010101" pitchFamily="49" charset="-122"/>
              </a:rPr>
              <a:t>》</a:t>
            </a:r>
            <a:r>
              <a:rPr lang="zh-CN" altLang="en-US" sz="2800" dirty="0">
                <a:solidFill>
                  <a:srgbClr val="FFFF00"/>
                </a:solidFill>
                <a:latin typeface="Times New Roman" panose="02020603050405020304" pitchFamily="18" charset="0"/>
                <a:ea typeface="黑体" panose="02010609060101010101" pitchFamily="49" charset="-122"/>
              </a:rPr>
              <a:t>签定时的情形</a:t>
            </a:r>
            <a:endParaRPr lang="zh-CN" altLang="en-US" sz="2800" dirty="0">
              <a:solidFill>
                <a:srgbClr val="FFFF00"/>
              </a:solidFill>
              <a:latin typeface="Times New Roman" panose="02020603050405020304" pitchFamily="18" charset="0"/>
              <a:ea typeface="黑体" panose="02010609060101010101" pitchFamily="49" charset="-122"/>
            </a:endParaRPr>
          </a:p>
        </p:txBody>
      </p:sp>
      <p:pic>
        <p:nvPicPr>
          <p:cNvPr id="223235" name="图片 223234" descr="tem133"/>
          <p:cNvPicPr>
            <a:picLocks noChangeAspect="1"/>
          </p:cNvPicPr>
          <p:nvPr/>
        </p:nvPicPr>
        <p:blipFill>
          <a:blip r:embed="rId1"/>
          <a:stretch>
            <a:fillRect/>
          </a:stretch>
        </p:blipFill>
        <p:spPr>
          <a:xfrm>
            <a:off x="-15240" y="-73660"/>
            <a:ext cx="9201150" cy="6197600"/>
          </a:xfrm>
          <a:prstGeom prst="rect">
            <a:avLst/>
          </a:prstGeom>
          <a:noFill/>
          <a:ln w="9525">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 name="Text Box 2"/>
          <p:cNvSpPr txBox="1">
            <a:spLocks noChangeArrowheads="1"/>
          </p:cNvSpPr>
          <p:nvPr/>
        </p:nvSpPr>
        <p:spPr bwMode="auto">
          <a:xfrm>
            <a:off x="325755" y="1411605"/>
            <a:ext cx="736600" cy="4791075"/>
          </a:xfrm>
          <a:prstGeom prst="rect">
            <a:avLst/>
          </a:prstGeom>
          <a:solidFill>
            <a:schemeClr val="tx1"/>
          </a:solidFill>
          <a:ln w="9525">
            <a:noFill/>
            <a:miter lim="800000"/>
          </a:ln>
          <a:effectLst/>
        </p:spPr>
        <p:txBody>
          <a:bodyPr vert="eaVert" wrap="square">
            <a:spAutoFit/>
          </a:bodyPr>
          <a:p>
            <a:pPr algn="ctr">
              <a:spcBef>
                <a:spcPct val="50000"/>
              </a:spcBef>
            </a:pPr>
            <a:r>
              <a:rPr kumimoji="1" lang="zh-CN" altLang="en-US" sz="3600" b="1" dirty="0" smtClean="0">
                <a:solidFill>
                  <a:schemeClr val="bg1"/>
                </a:solidFill>
                <a:latin typeface="Times New Roman" panose="02020603050405020304" pitchFamily="18" charset="0"/>
                <a:ea typeface="华文彩云" pitchFamily="2" charset="-122"/>
              </a:rPr>
              <a:t>第二次鸦片战争</a:t>
            </a:r>
            <a:endParaRPr kumimoji="1" lang="zh-CN" altLang="en-US" sz="3600" b="1" dirty="0">
              <a:solidFill>
                <a:schemeClr val="bg1"/>
              </a:solidFill>
              <a:latin typeface="Times New Roman" panose="02020603050405020304" pitchFamily="18" charset="0"/>
              <a:ea typeface="华文彩云" pitchFamily="2" charset="-122"/>
            </a:endParaRPr>
          </a:p>
        </p:txBody>
      </p:sp>
      <p:sp>
        <p:nvSpPr>
          <p:cNvPr id="10" name="Line 3"/>
          <p:cNvSpPr>
            <a:spLocks noChangeShapeType="1"/>
          </p:cNvSpPr>
          <p:nvPr/>
        </p:nvSpPr>
        <p:spPr bwMode="auto">
          <a:xfrm>
            <a:off x="1187624" y="605408"/>
            <a:ext cx="0" cy="5775920"/>
          </a:xfrm>
          <a:prstGeom prst="line">
            <a:avLst/>
          </a:prstGeom>
          <a:noFill/>
          <a:ln w="38100">
            <a:solidFill>
              <a:srgbClr val="000000"/>
            </a:solidFill>
            <a:round/>
          </a:ln>
          <a:effectLst/>
        </p:spPr>
        <p:txBody>
          <a:bodyPr/>
          <a:p>
            <a:endParaRPr lang="zh-CN" altLang="en-US"/>
          </a:p>
        </p:txBody>
      </p:sp>
      <p:sp>
        <p:nvSpPr>
          <p:cNvPr id="20487" name="Rectangle 7"/>
          <p:cNvSpPr>
            <a:spLocks noChangeArrowheads="1"/>
          </p:cNvSpPr>
          <p:nvPr/>
        </p:nvSpPr>
        <p:spPr bwMode="auto">
          <a:xfrm>
            <a:off x="1490980" y="621030"/>
            <a:ext cx="3023235" cy="702310"/>
          </a:xfrm>
          <a:prstGeom prst="rect">
            <a:avLst/>
          </a:prstGeom>
          <a:solidFill>
            <a:schemeClr val="tx1"/>
          </a:solidFill>
          <a:ln w="9525">
            <a:noFill/>
            <a:miter lim="800000"/>
          </a:ln>
          <a:effectLst/>
        </p:spPr>
        <p:txBody>
          <a:bodyPr/>
          <a:p>
            <a:pPr marL="342900" indent="-342900">
              <a:spcBef>
                <a:spcPct val="20000"/>
              </a:spcBef>
            </a:pPr>
            <a:r>
              <a:rPr lang="en-US" altLang="zh-CN" sz="3200" b="1" dirty="0" smtClean="0">
                <a:solidFill>
                  <a:schemeClr val="bg1"/>
                </a:solidFill>
                <a:latin typeface="黑体" panose="02010609060101010101" pitchFamily="49" charset="-122"/>
                <a:ea typeface="黑体" panose="02010609060101010101" pitchFamily="49" charset="-122"/>
              </a:rPr>
              <a:t>1</a:t>
            </a:r>
            <a:r>
              <a:rPr lang="zh-CN" altLang="en-US" sz="3200" b="1" dirty="0" smtClean="0">
                <a:solidFill>
                  <a:schemeClr val="bg1"/>
                </a:solidFill>
                <a:latin typeface="黑体" panose="02010609060101010101" pitchFamily="49" charset="-122"/>
                <a:ea typeface="黑体" panose="02010609060101010101" pitchFamily="49" charset="-122"/>
              </a:rPr>
              <a:t>、《天津条约》</a:t>
            </a:r>
            <a:endParaRPr lang="zh-CN" altLang="en-US" sz="3200" b="1" i="1" dirty="0" smtClean="0">
              <a:solidFill>
                <a:schemeClr val="bg1"/>
              </a:solidFill>
              <a:latin typeface="黑体" panose="02010609060101010101" pitchFamily="49" charset="-122"/>
              <a:ea typeface="黑体" panose="02010609060101010101" pitchFamily="49" charset="-122"/>
            </a:endParaRPr>
          </a:p>
        </p:txBody>
      </p:sp>
      <p:pic>
        <p:nvPicPr>
          <p:cNvPr id="11" name="Picture 6" descr="182"/>
          <p:cNvPicPr>
            <a:picLocks noChangeAspect="1" noChangeArrowheads="1"/>
          </p:cNvPicPr>
          <p:nvPr/>
        </p:nvPicPr>
        <p:blipFill>
          <a:blip r:embed="rId1" cstate="print"/>
          <a:srcRect/>
          <a:stretch>
            <a:fillRect/>
          </a:stretch>
        </p:blipFill>
        <p:spPr bwMode="auto">
          <a:xfrm>
            <a:off x="1259632" y="6000452"/>
            <a:ext cx="7372350" cy="596900"/>
          </a:xfrm>
          <a:prstGeom prst="rect">
            <a:avLst/>
          </a:prstGeom>
          <a:noFill/>
        </p:spPr>
      </p:pic>
      <p:pic>
        <p:nvPicPr>
          <p:cNvPr id="3" name="Picture 2"/>
          <p:cNvPicPr>
            <a:picLocks noChangeAspect="1" noChangeArrowheads="1"/>
          </p:cNvPicPr>
          <p:nvPr/>
        </p:nvPicPr>
        <p:blipFill>
          <a:blip r:embed="rId2"/>
          <a:srcRect/>
          <a:stretch>
            <a:fillRect/>
          </a:stretch>
        </p:blipFill>
        <p:spPr bwMode="auto">
          <a:xfrm>
            <a:off x="7475855" y="257810"/>
            <a:ext cx="491490" cy="958850"/>
          </a:xfrm>
          <a:prstGeom prst="rect">
            <a:avLst/>
          </a:prstGeom>
          <a:noFill/>
          <a:ln w="9525">
            <a:noFill/>
            <a:miter lim="800000"/>
            <a:headEnd/>
            <a:tailEnd/>
          </a:ln>
          <a:effectLst/>
        </p:spPr>
      </p:pic>
      <p:sp>
        <p:nvSpPr>
          <p:cNvPr id="122883" name="Text Box 3"/>
          <p:cNvSpPr txBox="1">
            <a:spLocks noChangeArrowheads="1"/>
          </p:cNvSpPr>
          <p:nvPr/>
        </p:nvSpPr>
        <p:spPr bwMode="auto">
          <a:xfrm>
            <a:off x="1490980" y="1411605"/>
            <a:ext cx="4756150" cy="583565"/>
          </a:xfrm>
          <a:prstGeom prst="rect">
            <a:avLst/>
          </a:prstGeom>
          <a:solidFill>
            <a:schemeClr val="tx1"/>
          </a:solid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p>
            <a:pPr marR="0" defTabSz="914400">
              <a:spcBef>
                <a:spcPct val="50000"/>
              </a:spcBef>
              <a:buClrTx/>
              <a:buSzTx/>
              <a:buFontTx/>
              <a:buNone/>
              <a:defRPr/>
            </a:pPr>
            <a:r>
              <a:rPr kumimoji="0" lang="zh-CN" altLang="en-US" sz="3200" b="1" kern="1200" cap="none" spc="0" normalizeH="0" baseline="0" noProof="0" dirty="0">
                <a:solidFill>
                  <a:srgbClr val="FFFF00"/>
                </a:solidFill>
                <a:effectLst>
                  <a:outerShdw blurRad="38100" dist="38100" dir="2700000" algn="tl">
                    <a:srgbClr val="C0C0C0"/>
                  </a:outerShdw>
                </a:effectLst>
                <a:latin typeface="黑体" panose="02010609060101010101" pitchFamily="49" charset="-122"/>
                <a:ea typeface="黑体" panose="02010609060101010101" pitchFamily="49" charset="-122"/>
                <a:cs typeface="+mn-cs"/>
              </a:rPr>
              <a:t>时间：</a:t>
            </a:r>
            <a:r>
              <a:rPr kumimoji="0" lang="en-US" altLang="zh-CN" sz="3200" b="1" kern="1200" cap="none" spc="0" normalizeH="0" baseline="0" noProof="0" dirty="0">
                <a:solidFill>
                  <a:srgbClr val="FFFF00"/>
                </a:solidFill>
                <a:effectLst>
                  <a:outerShdw blurRad="38100" dist="38100" dir="2700000" algn="tl">
                    <a:srgbClr val="C0C0C0"/>
                  </a:outerShdw>
                </a:effectLst>
                <a:latin typeface="黑体" panose="02010609060101010101" pitchFamily="49" charset="-122"/>
                <a:ea typeface="黑体" panose="02010609060101010101" pitchFamily="49" charset="-122"/>
                <a:cs typeface="+mn-cs"/>
              </a:rPr>
              <a:t> 1858</a:t>
            </a:r>
            <a:r>
              <a:rPr kumimoji="0" lang="zh-CN" altLang="en-US" sz="3200" b="1" kern="1200" cap="none" spc="0" normalizeH="0" baseline="0" noProof="0" dirty="0">
                <a:solidFill>
                  <a:srgbClr val="FFFF00"/>
                </a:solidFill>
                <a:effectLst>
                  <a:outerShdw blurRad="38100" dist="38100" dir="2700000" algn="tl">
                    <a:srgbClr val="C0C0C0"/>
                  </a:outerShdw>
                </a:effectLst>
                <a:latin typeface="黑体" panose="02010609060101010101" pitchFamily="49" charset="-122"/>
                <a:ea typeface="黑体" panose="02010609060101010101" pitchFamily="49" charset="-122"/>
                <a:cs typeface="+mn-cs"/>
              </a:rPr>
              <a:t>年</a:t>
            </a:r>
            <a:endParaRPr kumimoji="0" lang="zh-CN" altLang="en-US" sz="3200" b="1" kern="1200" cap="none" spc="0" normalizeH="0" baseline="0" noProof="0" dirty="0">
              <a:solidFill>
                <a:srgbClr val="FFFF00"/>
              </a:solidFill>
              <a:effectLst>
                <a:outerShdw blurRad="38100" dist="38100" dir="2700000" algn="tl">
                  <a:srgbClr val="C0C0C0"/>
                </a:outerShdw>
              </a:effectLst>
              <a:latin typeface="黑体" panose="02010609060101010101" pitchFamily="49" charset="-122"/>
              <a:ea typeface="黑体" panose="02010609060101010101" pitchFamily="49" charset="-122"/>
              <a:cs typeface="+mn-cs"/>
            </a:endParaRPr>
          </a:p>
        </p:txBody>
      </p:sp>
      <p:sp>
        <p:nvSpPr>
          <p:cNvPr id="316418" name="Text Box 2"/>
          <p:cNvSpPr txBox="1"/>
          <p:nvPr/>
        </p:nvSpPr>
        <p:spPr>
          <a:xfrm>
            <a:off x="1490980" y="2270760"/>
            <a:ext cx="6871335" cy="2676525"/>
          </a:xfrm>
          <a:prstGeom prst="rect">
            <a:avLst/>
          </a:prstGeom>
          <a:solidFill>
            <a:schemeClr val="tx1"/>
          </a:solidFill>
          <a:ln w="9525">
            <a:noFill/>
          </a:ln>
        </p:spPr>
        <p:txBody>
          <a:bodyPr wrap="square">
            <a:spAutoFit/>
          </a:bodyPr>
          <a:p>
            <a:pPr>
              <a:lnSpc>
                <a:spcPct val="150000"/>
              </a:lnSpc>
            </a:pPr>
            <a:r>
              <a:rPr lang="zh-CN" altLang="en-US" sz="2800" b="1">
                <a:solidFill>
                  <a:srgbClr val="FFFF00"/>
                </a:solidFill>
                <a:effectLst>
                  <a:outerShdw blurRad="38100" dist="38100" dir="2700000">
                    <a:srgbClr val="000000"/>
                  </a:outerShdw>
                </a:effectLst>
                <a:latin typeface="华文中宋" pitchFamily="2" charset="-122"/>
                <a:ea typeface="华文中宋" pitchFamily="2" charset="-122"/>
              </a:rPr>
              <a:t>内容：</a:t>
            </a:r>
            <a:r>
              <a:rPr lang="en-US" altLang="zh-CN" sz="2800" b="1">
                <a:solidFill>
                  <a:srgbClr val="FFFF00"/>
                </a:solidFill>
                <a:effectLst>
                  <a:outerShdw blurRad="38100" dist="38100" dir="2700000">
                    <a:srgbClr val="FFFFFF"/>
                  </a:outerShdw>
                </a:effectLst>
                <a:latin typeface="华文中宋" pitchFamily="2" charset="-122"/>
                <a:ea typeface="华文中宋" pitchFamily="2" charset="-122"/>
              </a:rPr>
              <a:t>①</a:t>
            </a:r>
            <a:r>
              <a:rPr lang="zh-CN" altLang="en-US" sz="2800" b="1" dirty="0">
                <a:solidFill>
                  <a:srgbClr val="FFFF00"/>
                </a:solidFill>
                <a:effectLst>
                  <a:outerShdw blurRad="38100" dist="38100" dir="2700000">
                    <a:srgbClr val="FFFFFF"/>
                  </a:outerShdw>
                </a:effectLst>
                <a:latin typeface="华文中宋" pitchFamily="2" charset="-122"/>
                <a:ea typeface="华文中宋" pitchFamily="2" charset="-122"/>
              </a:rPr>
              <a:t>外国公使进驻北京</a:t>
            </a:r>
            <a:r>
              <a:rPr lang="zh-CN" altLang="en-US" sz="2800" b="1" dirty="0">
                <a:solidFill>
                  <a:schemeClr val="bg1"/>
                </a:solidFill>
                <a:effectLst>
                  <a:outerShdw blurRad="38100" dist="38100" dir="2700000">
                    <a:srgbClr val="000000"/>
                  </a:outerShdw>
                </a:effectLst>
                <a:latin typeface="楷体_GB2312" panose="02010609030101010101" pitchFamily="49" charset="-122"/>
                <a:ea typeface="楷体_GB2312" panose="02010609030101010101" pitchFamily="49" charset="-122"/>
              </a:rPr>
              <a:t>──</a:t>
            </a:r>
            <a:r>
              <a:rPr lang="zh-CN" altLang="en-US" sz="2800" b="1" dirty="0">
                <a:solidFill>
                  <a:schemeClr val="bg1"/>
                </a:solidFill>
                <a:effectLst>
                  <a:outerShdw blurRad="38100" dist="38100" dir="2700000">
                    <a:srgbClr val="000000"/>
                  </a:outerShdw>
                </a:effectLst>
                <a:latin typeface="黑体" panose="02010609060101010101" pitchFamily="49" charset="-122"/>
                <a:ea typeface="黑体" panose="02010609060101010101" pitchFamily="49" charset="-122"/>
              </a:rPr>
              <a:t>逐渐影响和操纵清政府的内政和外交。</a:t>
            </a:r>
            <a:endParaRPr lang="zh-CN" altLang="en-US" sz="2800" b="1" dirty="0">
              <a:solidFill>
                <a:schemeClr val="bg1"/>
              </a:solidFill>
              <a:effectLst>
                <a:outerShdw blurRad="38100" dist="38100" dir="2700000">
                  <a:srgbClr val="000000"/>
                </a:outerShdw>
              </a:effectLst>
              <a:latin typeface="黑体" panose="02010609060101010101" pitchFamily="49" charset="-122"/>
              <a:ea typeface="黑体" panose="02010609060101010101" pitchFamily="49" charset="-122"/>
            </a:endParaRPr>
          </a:p>
          <a:p>
            <a:pPr>
              <a:lnSpc>
                <a:spcPct val="150000"/>
              </a:lnSpc>
            </a:pPr>
            <a:r>
              <a:rPr lang="zh-CN" altLang="en-US" sz="2800" b="1" dirty="0">
                <a:solidFill>
                  <a:srgbClr val="FFFF00"/>
                </a:solidFill>
                <a:effectLst>
                  <a:outerShdw blurRad="38100" dist="38100" dir="2700000">
                    <a:srgbClr val="FFFFFF"/>
                  </a:outerShdw>
                </a:effectLst>
                <a:latin typeface="华文中宋" pitchFamily="2" charset="-122"/>
                <a:ea typeface="华文中宋" pitchFamily="2" charset="-122"/>
              </a:rPr>
              <a:t>②十口通商</a:t>
            </a:r>
            <a:r>
              <a:rPr lang="zh-CN" altLang="en-US" sz="2800" b="1" dirty="0">
                <a:solidFill>
                  <a:schemeClr val="bg1"/>
                </a:solidFill>
                <a:effectLst>
                  <a:outerShdw blurRad="38100" dist="38100" dir="2700000">
                    <a:srgbClr val="000000"/>
                  </a:outerShdw>
                </a:effectLst>
                <a:latin typeface="楷体_GB2312" panose="02010609030101010101" pitchFamily="49" charset="-122"/>
                <a:ea typeface="华文中宋" pitchFamily="2" charset="-122"/>
              </a:rPr>
              <a:t>──</a:t>
            </a:r>
            <a:r>
              <a:rPr lang="zh-CN" altLang="en-US" sz="2800" b="1" dirty="0">
                <a:solidFill>
                  <a:schemeClr val="bg1"/>
                </a:solidFill>
                <a:effectLst>
                  <a:outerShdw blurRad="38100" dist="38100" dir="2700000">
                    <a:srgbClr val="000000"/>
                  </a:outerShdw>
                </a:effectLst>
                <a:latin typeface="黑体" panose="02010609060101010101" pitchFamily="49" charset="-122"/>
                <a:ea typeface="黑体" panose="02010609060101010101" pitchFamily="49" charset="-122"/>
              </a:rPr>
              <a:t>使外国侵略势力扩展到沿海各省，并深入到内地（长江中下游）。</a:t>
            </a:r>
            <a:r>
              <a:rPr lang="zh-CN" altLang="en-US" sz="2800" b="1" dirty="0">
                <a:solidFill>
                  <a:srgbClr val="000099"/>
                </a:solidFill>
                <a:effectLst>
                  <a:outerShdw blurRad="38100" dist="38100" dir="2700000">
                    <a:srgbClr val="000000"/>
                  </a:outerShdw>
                </a:effectLst>
                <a:latin typeface="华文中宋" pitchFamily="2" charset="-122"/>
                <a:ea typeface="华文中宋" pitchFamily="2" charset="-122"/>
              </a:rPr>
              <a:t>  </a:t>
            </a:r>
            <a:endParaRPr lang="zh-CN" altLang="en-US" sz="2800" b="1" dirty="0">
              <a:solidFill>
                <a:srgbClr val="0000FF"/>
              </a:solidFill>
              <a:effectLst>
                <a:outerShdw blurRad="38100" dist="38100" dir="2700000">
                  <a:srgbClr val="000000"/>
                </a:outerShdw>
              </a:effectLst>
              <a:latin typeface="黑体" panose="02010609060101010101" pitchFamily="49" charset="-122"/>
              <a:ea typeface="黑体" panose="02010609060101010101" pitchFamily="49" charset="-122"/>
            </a:endParaRPr>
          </a:p>
        </p:txBody>
      </p:sp>
      <p:sp>
        <p:nvSpPr>
          <p:cNvPr id="2" name="Rectangle 7"/>
          <p:cNvSpPr>
            <a:spLocks noChangeArrowheads="1"/>
          </p:cNvSpPr>
          <p:nvPr/>
        </p:nvSpPr>
        <p:spPr bwMode="auto">
          <a:xfrm>
            <a:off x="1490980" y="5123180"/>
            <a:ext cx="6871335" cy="1475105"/>
          </a:xfrm>
          <a:prstGeom prst="rect">
            <a:avLst/>
          </a:prstGeom>
          <a:solidFill>
            <a:schemeClr val="tx1"/>
          </a:solidFill>
          <a:ln w="9525">
            <a:noFill/>
            <a:miter lim="800000"/>
          </a:ln>
          <a:effectLst/>
        </p:spPr>
        <p:txBody>
          <a:bodyPr/>
          <a:p>
            <a:pPr marL="342900" indent="-342900">
              <a:spcBef>
                <a:spcPct val="20000"/>
              </a:spcBef>
            </a:pPr>
            <a:r>
              <a:rPr lang="en-US" altLang="zh-CN" sz="3200" b="1" dirty="0" smtClean="0">
                <a:solidFill>
                  <a:schemeClr val="bg1"/>
                </a:solidFill>
                <a:latin typeface="黑体" panose="02010609060101010101" pitchFamily="49" charset="-122"/>
                <a:ea typeface="黑体" panose="02010609060101010101" pitchFamily="49" charset="-122"/>
              </a:rPr>
              <a:t>2</a:t>
            </a:r>
            <a:r>
              <a:rPr lang="zh-CN" altLang="en-US" sz="3200" b="1" dirty="0" smtClean="0">
                <a:solidFill>
                  <a:schemeClr val="bg1"/>
                </a:solidFill>
                <a:latin typeface="黑体" panose="02010609060101010101" pitchFamily="49" charset="-122"/>
                <a:ea typeface="黑体" panose="02010609060101010101" pitchFamily="49" charset="-122"/>
              </a:rPr>
              <a:t>、《通商章程善后条约》：中国承认鸦片贸易合法化</a:t>
            </a:r>
            <a:endParaRPr lang="zh-CN" altLang="en-US" sz="3200" b="1" i="1" dirty="0" smtClean="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nodeType="clickEffect">
                                  <p:stCondLst>
                                    <p:cond delay="0"/>
                                  </p:stCondLst>
                                  <p:childTnLst>
                                    <p:set>
                                      <p:cBhvr>
                                        <p:cTn id="6" dur="1" fill="hold">
                                          <p:stCondLst>
                                            <p:cond delay="0"/>
                                          </p:stCondLst>
                                        </p:cTn>
                                        <p:tgtEl>
                                          <p:spTgt spid="316418">
                                            <p:txEl>
                                              <p:charRg st="0" end="31"/>
                                            </p:txEl>
                                          </p:spTgt>
                                        </p:tgtEl>
                                        <p:attrNameLst>
                                          <p:attrName>style.visibility</p:attrName>
                                        </p:attrNameLst>
                                      </p:cBhvr>
                                      <p:to>
                                        <p:strVal val="visible"/>
                                      </p:to>
                                    </p:set>
                                    <p:anim calcmode="lin" valueType="num">
                                      <p:cBhvr>
                                        <p:cTn id="7" dur="500" fill="hold"/>
                                        <p:tgtEl>
                                          <p:spTgt spid="316418">
                                            <p:txEl>
                                              <p:charRg st="0" end="31"/>
                                            </p:txEl>
                                          </p:spTgt>
                                        </p:tgtEl>
                                        <p:attrNameLst>
                                          <p:attrName>ppt_w</p:attrName>
                                        </p:attrNameLst>
                                      </p:cBhvr>
                                      <p:tavLst>
                                        <p:tav tm="0">
                                          <p:val>
                                            <p:fltVal val="0.000000"/>
                                          </p:val>
                                        </p:tav>
                                        <p:tav tm="100000">
                                          <p:val>
                                            <p:strVal val="#ppt_w"/>
                                          </p:val>
                                        </p:tav>
                                      </p:tavLst>
                                    </p:anim>
                                    <p:anim calcmode="lin" valueType="num">
                                      <p:cBhvr>
                                        <p:cTn id="8" dur="500" fill="hold"/>
                                        <p:tgtEl>
                                          <p:spTgt spid="316418">
                                            <p:txEl>
                                              <p:charRg st="0" end="31"/>
                                            </p:txEl>
                                          </p:spTgt>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7" presetClass="entr" presetSubtype="10" fill="hold" nodeType="clickEffect">
                                  <p:stCondLst>
                                    <p:cond delay="0"/>
                                  </p:stCondLst>
                                  <p:childTnLst>
                                    <p:set>
                                      <p:cBhvr>
                                        <p:cTn id="12" dur="1" fill="hold">
                                          <p:stCondLst>
                                            <p:cond delay="0"/>
                                          </p:stCondLst>
                                        </p:cTn>
                                        <p:tgtEl>
                                          <p:spTgt spid="316418">
                                            <p:txEl>
                                              <p:charRg st="31" end="72"/>
                                            </p:txEl>
                                          </p:spTgt>
                                        </p:tgtEl>
                                        <p:attrNameLst>
                                          <p:attrName>style.visibility</p:attrName>
                                        </p:attrNameLst>
                                      </p:cBhvr>
                                      <p:to>
                                        <p:strVal val="visible"/>
                                      </p:to>
                                    </p:set>
                                    <p:anim calcmode="lin" valueType="num">
                                      <p:cBhvr>
                                        <p:cTn id="13" dur="500" fill="hold"/>
                                        <p:tgtEl>
                                          <p:spTgt spid="316418">
                                            <p:txEl>
                                              <p:charRg st="31" end="72"/>
                                            </p:txEl>
                                          </p:spTgt>
                                        </p:tgtEl>
                                        <p:attrNameLst>
                                          <p:attrName>ppt_w</p:attrName>
                                        </p:attrNameLst>
                                      </p:cBhvr>
                                      <p:tavLst>
                                        <p:tav tm="0">
                                          <p:val>
                                            <p:fltVal val="0.000000"/>
                                          </p:val>
                                        </p:tav>
                                        <p:tav tm="100000">
                                          <p:val>
                                            <p:strVal val="#ppt_w"/>
                                          </p:val>
                                        </p:tav>
                                      </p:tavLst>
                                    </p:anim>
                                    <p:anim calcmode="lin" valueType="num">
                                      <p:cBhvr>
                                        <p:cTn id="14" dur="500" fill="hold"/>
                                        <p:tgtEl>
                                          <p:spTgt spid="316418">
                                            <p:txEl>
                                              <p:charRg st="31" end="72"/>
                                            </p:txEl>
                                          </p:spTgt>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4" presetClass="entr" presetSubtype="0"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anim to="" calcmode="lin" valueType="num">
                                      <p:cBhvr>
                                        <p:cTn id="19" dur="1" fill="hold"/>
                                        <p:tgtEl>
                                          <p:spTgt spid="2"/>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p:pic>
        <p:nvPicPr>
          <p:cNvPr id="317442" name="Picture 2" descr="tu"/>
          <p:cNvPicPr>
            <a:picLocks noChangeAspect="1"/>
          </p:cNvPicPr>
          <p:nvPr/>
        </p:nvPicPr>
        <p:blipFill>
          <a:blip r:embed="rId1"/>
          <a:stretch>
            <a:fillRect/>
          </a:stretch>
        </p:blipFill>
        <p:spPr>
          <a:xfrm>
            <a:off x="3960813" y="36513"/>
            <a:ext cx="5183187" cy="6651625"/>
          </a:xfrm>
          <a:prstGeom prst="rect">
            <a:avLst/>
          </a:prstGeom>
          <a:noFill/>
          <a:ln w="107950" cap="flat" cmpd="sng">
            <a:pattFill prst="horzBrick">
              <a:fgClr>
                <a:schemeClr val="bg2"/>
              </a:fgClr>
              <a:bgClr>
                <a:srgbClr val="336699"/>
              </a:bgClr>
            </a:pattFill>
            <a:prstDash val="solid"/>
            <a:miter/>
            <a:headEnd type="none" w="med" len="med"/>
            <a:tailEnd type="none" w="med" len="med"/>
          </a:ln>
        </p:spPr>
      </p:pic>
      <p:sp>
        <p:nvSpPr>
          <p:cNvPr id="317443" name="Oval 3"/>
          <p:cNvSpPr/>
          <p:nvPr/>
        </p:nvSpPr>
        <p:spPr>
          <a:xfrm>
            <a:off x="7720013" y="1116013"/>
            <a:ext cx="73025" cy="71437"/>
          </a:xfrm>
          <a:prstGeom prst="ellipse">
            <a:avLst/>
          </a:prstGeom>
          <a:noFill/>
          <a:ln w="6350">
            <a:noFill/>
          </a:ln>
        </p:spPr>
        <p:txBody>
          <a:bodyPr wrap="none" anchor="ctr"/>
          <a:p>
            <a:endParaRPr lang="zh-CN" altLang="en-US" sz="2800" b="1" dirty="0">
              <a:latin typeface="黑体" panose="02010609060101010101" pitchFamily="49" charset="-122"/>
              <a:ea typeface="黑体" panose="02010609060101010101" pitchFamily="49" charset="-122"/>
            </a:endParaRPr>
          </a:p>
        </p:txBody>
      </p:sp>
      <p:sp>
        <p:nvSpPr>
          <p:cNvPr id="317444" name="Oval 4"/>
          <p:cNvSpPr/>
          <p:nvPr/>
        </p:nvSpPr>
        <p:spPr>
          <a:xfrm>
            <a:off x="7940675" y="252413"/>
            <a:ext cx="73025" cy="71437"/>
          </a:xfrm>
          <a:prstGeom prst="ellipse">
            <a:avLst/>
          </a:prstGeom>
          <a:noFill/>
          <a:ln w="6350">
            <a:noFill/>
          </a:ln>
        </p:spPr>
        <p:txBody>
          <a:bodyPr wrap="none" anchor="ctr"/>
          <a:p>
            <a:pPr algn="ctr"/>
            <a:endParaRPr lang="zh-CN" altLang="zh-CN" dirty="0">
              <a:effectLst>
                <a:outerShdw blurRad="38100" dist="38100" dir="2700000">
                  <a:srgbClr val="FFFFFF"/>
                </a:outerShdw>
              </a:effectLst>
              <a:latin typeface="Arial" panose="020B0604020202020204" pitchFamily="34" charset="0"/>
            </a:endParaRPr>
          </a:p>
        </p:txBody>
      </p:sp>
      <p:sp>
        <p:nvSpPr>
          <p:cNvPr id="317445" name="Oval 5"/>
          <p:cNvSpPr/>
          <p:nvPr/>
        </p:nvSpPr>
        <p:spPr>
          <a:xfrm>
            <a:off x="7173913" y="2736850"/>
            <a:ext cx="74612" cy="71438"/>
          </a:xfrm>
          <a:prstGeom prst="ellipse">
            <a:avLst/>
          </a:prstGeom>
          <a:noFill/>
          <a:ln w="6350">
            <a:noFill/>
          </a:ln>
        </p:spPr>
        <p:txBody>
          <a:bodyPr wrap="none" anchor="ctr"/>
          <a:p>
            <a:endParaRPr lang="zh-CN" altLang="en-US" sz="2800" b="1" dirty="0">
              <a:latin typeface="黑体" panose="02010609060101010101" pitchFamily="49" charset="-122"/>
              <a:ea typeface="黑体" panose="02010609060101010101" pitchFamily="49" charset="-122"/>
            </a:endParaRPr>
          </a:p>
        </p:txBody>
      </p:sp>
      <p:sp>
        <p:nvSpPr>
          <p:cNvPr id="317446" name="Oval 6"/>
          <p:cNvSpPr/>
          <p:nvPr/>
        </p:nvSpPr>
        <p:spPr>
          <a:xfrm>
            <a:off x="7318375" y="2808288"/>
            <a:ext cx="74613" cy="71437"/>
          </a:xfrm>
          <a:prstGeom prst="ellipse">
            <a:avLst/>
          </a:prstGeom>
          <a:noFill/>
          <a:ln w="6350">
            <a:noFill/>
          </a:ln>
        </p:spPr>
        <p:txBody>
          <a:bodyPr wrap="none" anchor="ctr"/>
          <a:p>
            <a:endParaRPr lang="zh-CN" altLang="en-US" sz="2800" b="1" dirty="0">
              <a:latin typeface="黑体" panose="02010609060101010101" pitchFamily="49" charset="-122"/>
              <a:ea typeface="黑体" panose="02010609060101010101" pitchFamily="49" charset="-122"/>
            </a:endParaRPr>
          </a:p>
        </p:txBody>
      </p:sp>
      <p:sp>
        <p:nvSpPr>
          <p:cNvPr id="317447" name="Oval 7"/>
          <p:cNvSpPr/>
          <p:nvPr/>
        </p:nvSpPr>
        <p:spPr>
          <a:xfrm>
            <a:off x="5675313" y="3241675"/>
            <a:ext cx="73025" cy="71438"/>
          </a:xfrm>
          <a:prstGeom prst="ellipse">
            <a:avLst/>
          </a:prstGeom>
          <a:noFill/>
          <a:ln w="6350">
            <a:noFill/>
          </a:ln>
        </p:spPr>
        <p:txBody>
          <a:bodyPr wrap="none" anchor="ctr"/>
          <a:p>
            <a:endParaRPr lang="zh-CN" altLang="en-US" sz="2800" b="1" dirty="0">
              <a:latin typeface="黑体" panose="02010609060101010101" pitchFamily="49" charset="-122"/>
              <a:ea typeface="黑体" panose="02010609060101010101" pitchFamily="49" charset="-122"/>
            </a:endParaRPr>
          </a:p>
        </p:txBody>
      </p:sp>
      <p:sp>
        <p:nvSpPr>
          <p:cNvPr id="317448" name="Oval 8"/>
          <p:cNvSpPr/>
          <p:nvPr/>
        </p:nvSpPr>
        <p:spPr>
          <a:xfrm>
            <a:off x="6223000" y="3600450"/>
            <a:ext cx="73025" cy="71438"/>
          </a:xfrm>
          <a:prstGeom prst="ellipse">
            <a:avLst/>
          </a:prstGeom>
          <a:noFill/>
          <a:ln w="6350">
            <a:noFill/>
          </a:ln>
        </p:spPr>
        <p:txBody>
          <a:bodyPr wrap="none" anchor="ctr"/>
          <a:p>
            <a:endParaRPr lang="zh-CN" altLang="en-US" sz="2800" b="1" dirty="0">
              <a:latin typeface="黑体" panose="02010609060101010101" pitchFamily="49" charset="-122"/>
              <a:ea typeface="黑体" panose="02010609060101010101" pitchFamily="49" charset="-122"/>
            </a:endParaRPr>
          </a:p>
        </p:txBody>
      </p:sp>
      <p:sp>
        <p:nvSpPr>
          <p:cNvPr id="317449" name="Oval 9"/>
          <p:cNvSpPr/>
          <p:nvPr/>
        </p:nvSpPr>
        <p:spPr>
          <a:xfrm>
            <a:off x="6334125" y="5472113"/>
            <a:ext cx="73025" cy="71437"/>
          </a:xfrm>
          <a:prstGeom prst="ellipse">
            <a:avLst/>
          </a:prstGeom>
          <a:noFill/>
          <a:ln w="6350">
            <a:noFill/>
          </a:ln>
        </p:spPr>
        <p:txBody>
          <a:bodyPr wrap="none" anchor="ctr"/>
          <a:p>
            <a:endParaRPr lang="zh-CN" altLang="en-US" sz="2800" b="1" dirty="0">
              <a:latin typeface="黑体" panose="02010609060101010101" pitchFamily="49" charset="-122"/>
              <a:ea typeface="黑体" panose="02010609060101010101" pitchFamily="49" charset="-122"/>
            </a:endParaRPr>
          </a:p>
        </p:txBody>
      </p:sp>
      <p:sp>
        <p:nvSpPr>
          <p:cNvPr id="317450" name="Oval 10"/>
          <p:cNvSpPr/>
          <p:nvPr/>
        </p:nvSpPr>
        <p:spPr>
          <a:xfrm>
            <a:off x="8121650" y="4968875"/>
            <a:ext cx="74613" cy="71438"/>
          </a:xfrm>
          <a:prstGeom prst="ellipse">
            <a:avLst/>
          </a:prstGeom>
          <a:noFill/>
          <a:ln w="6350">
            <a:noFill/>
          </a:ln>
        </p:spPr>
        <p:txBody>
          <a:bodyPr wrap="none" anchor="ctr"/>
          <a:p>
            <a:endParaRPr lang="zh-CN" altLang="en-US" sz="2800" b="1" dirty="0">
              <a:latin typeface="黑体" panose="02010609060101010101" pitchFamily="49" charset="-122"/>
              <a:ea typeface="黑体" panose="02010609060101010101" pitchFamily="49" charset="-122"/>
            </a:endParaRPr>
          </a:p>
        </p:txBody>
      </p:sp>
      <p:sp>
        <p:nvSpPr>
          <p:cNvPr id="317451" name="Oval 11"/>
          <p:cNvSpPr/>
          <p:nvPr/>
        </p:nvSpPr>
        <p:spPr>
          <a:xfrm>
            <a:off x="7756525" y="5580063"/>
            <a:ext cx="74613" cy="71437"/>
          </a:xfrm>
          <a:prstGeom prst="ellipse">
            <a:avLst/>
          </a:prstGeom>
          <a:noFill/>
          <a:ln w="6350">
            <a:noFill/>
          </a:ln>
        </p:spPr>
        <p:txBody>
          <a:bodyPr wrap="none" anchor="ctr"/>
          <a:p>
            <a:endParaRPr lang="zh-CN" altLang="en-US" sz="2800" b="1" dirty="0">
              <a:latin typeface="黑体" panose="02010609060101010101" pitchFamily="49" charset="-122"/>
              <a:ea typeface="黑体" panose="02010609060101010101" pitchFamily="49" charset="-122"/>
            </a:endParaRPr>
          </a:p>
        </p:txBody>
      </p:sp>
      <p:sp>
        <p:nvSpPr>
          <p:cNvPr id="317452" name="Oval 12"/>
          <p:cNvSpPr/>
          <p:nvPr/>
        </p:nvSpPr>
        <p:spPr>
          <a:xfrm>
            <a:off x="4070350" y="6553200"/>
            <a:ext cx="74613" cy="71438"/>
          </a:xfrm>
          <a:prstGeom prst="ellipse">
            <a:avLst/>
          </a:prstGeom>
          <a:noFill/>
          <a:ln w="6350">
            <a:noFill/>
          </a:ln>
        </p:spPr>
        <p:txBody>
          <a:bodyPr wrap="none" anchor="ctr"/>
          <a:p>
            <a:endParaRPr lang="zh-CN" altLang="en-US" sz="2800" b="1" dirty="0">
              <a:latin typeface="黑体" panose="02010609060101010101" pitchFamily="49" charset="-122"/>
              <a:ea typeface="黑体" panose="02010609060101010101" pitchFamily="49" charset="-122"/>
            </a:endParaRPr>
          </a:p>
        </p:txBody>
      </p:sp>
      <p:sp>
        <p:nvSpPr>
          <p:cNvPr id="317453" name="Oval 13"/>
          <p:cNvSpPr/>
          <p:nvPr/>
        </p:nvSpPr>
        <p:spPr>
          <a:xfrm>
            <a:off x="6589713" y="504825"/>
            <a:ext cx="73025" cy="71438"/>
          </a:xfrm>
          <a:prstGeom prst="ellipse">
            <a:avLst/>
          </a:prstGeom>
          <a:noFill/>
          <a:ln w="6350">
            <a:noFill/>
          </a:ln>
        </p:spPr>
        <p:txBody>
          <a:bodyPr wrap="none" anchor="ctr"/>
          <a:p>
            <a:pPr algn="ctr"/>
            <a:endParaRPr lang="zh-CN" altLang="zh-CN" dirty="0">
              <a:effectLst>
                <a:outerShdw blurRad="38100" dist="38100" dir="2700000">
                  <a:srgbClr val="FFFFFF"/>
                </a:outerShdw>
              </a:effectLst>
              <a:latin typeface="Arial" panose="020B0604020202020204" pitchFamily="34" charset="0"/>
            </a:endParaRPr>
          </a:p>
        </p:txBody>
      </p:sp>
      <p:grpSp>
        <p:nvGrpSpPr>
          <p:cNvPr id="146446" name="Group 14"/>
          <p:cNvGrpSpPr/>
          <p:nvPr/>
        </p:nvGrpSpPr>
        <p:grpSpPr>
          <a:xfrm>
            <a:off x="4067175" y="0"/>
            <a:ext cx="4897438" cy="6550025"/>
            <a:chOff x="2562" y="0"/>
            <a:chExt cx="3085" cy="4126"/>
          </a:xfrm>
        </p:grpSpPr>
        <p:sp>
          <p:nvSpPr>
            <p:cNvPr id="317455" name="Text Box 15">
              <a:hlinkClick r:id="rId2" action="ppaction://hlinksldjump"/>
            </p:cNvPr>
            <p:cNvSpPr txBox="1"/>
            <p:nvPr/>
          </p:nvSpPr>
          <p:spPr>
            <a:xfrm>
              <a:off x="5081" y="0"/>
              <a:ext cx="566" cy="288"/>
            </a:xfrm>
            <a:prstGeom prst="rect">
              <a:avLst/>
            </a:prstGeom>
            <a:solidFill>
              <a:schemeClr val="bg1"/>
            </a:solidFill>
            <a:ln w="9525">
              <a:noFill/>
            </a:ln>
          </p:spPr>
          <p:txBody>
            <a:bodyPr>
              <a:spAutoFit/>
            </a:bodyPr>
            <a:p>
              <a:pPr algn="ctr"/>
              <a:r>
                <a:rPr lang="zh-CN" altLang="en-US" sz="2400" b="1" u="sng" dirty="0">
                  <a:solidFill>
                    <a:srgbClr val="000000"/>
                  </a:solidFill>
                  <a:latin typeface="Arial" panose="020B0604020202020204" pitchFamily="34" charset="0"/>
                  <a:ea typeface="黑体" panose="02010609060101010101" pitchFamily="49" charset="-122"/>
                </a:rPr>
                <a:t>营口</a:t>
              </a:r>
              <a:endParaRPr lang="zh-CN" altLang="en-US" sz="2400" b="1" u="sng" dirty="0">
                <a:solidFill>
                  <a:srgbClr val="000000"/>
                </a:solidFill>
                <a:latin typeface="Arial" panose="020B0604020202020204" pitchFamily="34" charset="0"/>
                <a:ea typeface="黑体" panose="02010609060101010101" pitchFamily="49" charset="-122"/>
              </a:endParaRPr>
            </a:p>
          </p:txBody>
        </p:sp>
        <p:sp>
          <p:nvSpPr>
            <p:cNvPr id="317456" name="Text Box 16">
              <a:hlinkClick r:id="rId2" action="ppaction://hlinksldjump"/>
            </p:cNvPr>
            <p:cNvSpPr txBox="1"/>
            <p:nvPr/>
          </p:nvSpPr>
          <p:spPr>
            <a:xfrm>
              <a:off x="4565" y="637"/>
              <a:ext cx="538" cy="288"/>
            </a:xfrm>
            <a:prstGeom prst="rect">
              <a:avLst/>
            </a:prstGeom>
            <a:solidFill>
              <a:schemeClr val="bg1"/>
            </a:solidFill>
            <a:ln w="9525">
              <a:noFill/>
            </a:ln>
          </p:spPr>
          <p:txBody>
            <a:bodyPr>
              <a:spAutoFit/>
            </a:bodyPr>
            <a:p>
              <a:pPr algn="ctr"/>
              <a:r>
                <a:rPr lang="zh-CN" altLang="en-US" sz="2400" b="1" u="sng" dirty="0">
                  <a:solidFill>
                    <a:srgbClr val="000000"/>
                  </a:solidFill>
                  <a:latin typeface="Arial" panose="020B0604020202020204" pitchFamily="34" charset="0"/>
                  <a:ea typeface="黑体" panose="02010609060101010101" pitchFamily="49" charset="-122"/>
                </a:rPr>
                <a:t>烟台</a:t>
              </a:r>
              <a:endParaRPr lang="zh-CN" altLang="en-US" sz="2400" b="1" u="sng" dirty="0">
                <a:solidFill>
                  <a:srgbClr val="000000"/>
                </a:solidFill>
                <a:latin typeface="Arial" panose="020B0604020202020204" pitchFamily="34" charset="0"/>
                <a:ea typeface="黑体" panose="02010609060101010101" pitchFamily="49" charset="-122"/>
              </a:endParaRPr>
            </a:p>
          </p:txBody>
        </p:sp>
        <p:sp>
          <p:nvSpPr>
            <p:cNvPr id="317457" name="Text Box 17">
              <a:hlinkClick r:id="rId2" action="ppaction://hlinksldjump"/>
            </p:cNvPr>
            <p:cNvSpPr txBox="1"/>
            <p:nvPr/>
          </p:nvSpPr>
          <p:spPr>
            <a:xfrm>
              <a:off x="4127" y="1453"/>
              <a:ext cx="567" cy="288"/>
            </a:xfrm>
            <a:prstGeom prst="rect">
              <a:avLst/>
            </a:prstGeom>
            <a:solidFill>
              <a:schemeClr val="bg1"/>
            </a:solidFill>
            <a:ln w="9525">
              <a:noFill/>
            </a:ln>
          </p:spPr>
          <p:txBody>
            <a:bodyPr>
              <a:spAutoFit/>
            </a:bodyPr>
            <a:p>
              <a:pPr algn="ctr"/>
              <a:r>
                <a:rPr lang="zh-CN" altLang="en-US" sz="2400" b="1" u="sng" dirty="0">
                  <a:solidFill>
                    <a:srgbClr val="000000"/>
                  </a:solidFill>
                  <a:latin typeface="Arial" panose="020B0604020202020204" pitchFamily="34" charset="0"/>
                  <a:ea typeface="黑体" panose="02010609060101010101" pitchFamily="49" charset="-122"/>
                </a:rPr>
                <a:t>南京</a:t>
              </a:r>
              <a:endParaRPr lang="zh-CN" altLang="en-US" sz="2400" b="1" u="sng" dirty="0">
                <a:solidFill>
                  <a:srgbClr val="000000"/>
                </a:solidFill>
                <a:latin typeface="Arial" panose="020B0604020202020204" pitchFamily="34" charset="0"/>
                <a:ea typeface="黑体" panose="02010609060101010101" pitchFamily="49" charset="-122"/>
              </a:endParaRPr>
            </a:p>
          </p:txBody>
        </p:sp>
        <p:sp>
          <p:nvSpPr>
            <p:cNvPr id="317458" name="Text Box 18">
              <a:hlinkClick r:id="rId2" action="ppaction://hlinksldjump"/>
            </p:cNvPr>
            <p:cNvSpPr txBox="1"/>
            <p:nvPr/>
          </p:nvSpPr>
          <p:spPr>
            <a:xfrm>
              <a:off x="4513" y="1842"/>
              <a:ext cx="502" cy="288"/>
            </a:xfrm>
            <a:prstGeom prst="rect">
              <a:avLst/>
            </a:prstGeom>
            <a:solidFill>
              <a:schemeClr val="bg1"/>
            </a:solidFill>
            <a:ln w="9525">
              <a:noFill/>
            </a:ln>
          </p:spPr>
          <p:txBody>
            <a:bodyPr wrap="none">
              <a:spAutoFit/>
            </a:bodyPr>
            <a:p>
              <a:r>
                <a:rPr lang="zh-CN" altLang="en-US" sz="2400" b="1" u="sng" dirty="0">
                  <a:solidFill>
                    <a:srgbClr val="000000"/>
                  </a:solidFill>
                  <a:latin typeface="Arial" panose="020B0604020202020204" pitchFamily="34" charset="0"/>
                  <a:ea typeface="黑体" panose="02010609060101010101" pitchFamily="49" charset="-122"/>
                </a:rPr>
                <a:t>镇江</a:t>
              </a:r>
              <a:endParaRPr lang="zh-CN" altLang="en-US" sz="2400" b="1" u="sng" dirty="0">
                <a:solidFill>
                  <a:srgbClr val="000000"/>
                </a:solidFill>
                <a:latin typeface="Arial" panose="020B0604020202020204" pitchFamily="34" charset="0"/>
                <a:ea typeface="黑体" panose="02010609060101010101" pitchFamily="49" charset="-122"/>
              </a:endParaRPr>
            </a:p>
          </p:txBody>
        </p:sp>
        <p:sp>
          <p:nvSpPr>
            <p:cNvPr id="317459" name="Text Box 19">
              <a:hlinkClick r:id="rId2" action="ppaction://hlinksldjump"/>
            </p:cNvPr>
            <p:cNvSpPr txBox="1"/>
            <p:nvPr/>
          </p:nvSpPr>
          <p:spPr>
            <a:xfrm>
              <a:off x="3152" y="1770"/>
              <a:ext cx="581" cy="288"/>
            </a:xfrm>
            <a:prstGeom prst="rect">
              <a:avLst/>
            </a:prstGeom>
            <a:solidFill>
              <a:schemeClr val="bg1"/>
            </a:solidFill>
            <a:ln w="9525">
              <a:noFill/>
            </a:ln>
          </p:spPr>
          <p:txBody>
            <a:bodyPr>
              <a:spAutoFit/>
            </a:bodyPr>
            <a:p>
              <a:pPr algn="ctr"/>
              <a:r>
                <a:rPr lang="zh-CN" altLang="en-US" sz="2400" b="1" u="sng" dirty="0">
                  <a:solidFill>
                    <a:srgbClr val="000000"/>
                  </a:solidFill>
                  <a:latin typeface="Arial" panose="020B0604020202020204" pitchFamily="34" charset="0"/>
                  <a:ea typeface="黑体" panose="02010609060101010101" pitchFamily="49" charset="-122"/>
                </a:rPr>
                <a:t>汉口</a:t>
              </a:r>
              <a:endParaRPr lang="zh-CN" altLang="en-US" sz="2400" b="1" u="sng" dirty="0">
                <a:solidFill>
                  <a:srgbClr val="000000"/>
                </a:solidFill>
                <a:latin typeface="Arial" panose="020B0604020202020204" pitchFamily="34" charset="0"/>
                <a:ea typeface="黑体" panose="02010609060101010101" pitchFamily="49" charset="-122"/>
              </a:endParaRPr>
            </a:p>
          </p:txBody>
        </p:sp>
        <p:sp>
          <p:nvSpPr>
            <p:cNvPr id="317460" name="Text Box 20">
              <a:hlinkClick r:id="rId2" action="ppaction://hlinksldjump"/>
            </p:cNvPr>
            <p:cNvSpPr txBox="1"/>
            <p:nvPr/>
          </p:nvSpPr>
          <p:spPr>
            <a:xfrm>
              <a:off x="3954" y="2065"/>
              <a:ext cx="559" cy="288"/>
            </a:xfrm>
            <a:prstGeom prst="rect">
              <a:avLst/>
            </a:prstGeom>
            <a:solidFill>
              <a:schemeClr val="bg1"/>
            </a:solidFill>
            <a:ln w="9525">
              <a:noFill/>
            </a:ln>
          </p:spPr>
          <p:txBody>
            <a:bodyPr>
              <a:spAutoFit/>
            </a:bodyPr>
            <a:p>
              <a:pPr algn="ctr"/>
              <a:r>
                <a:rPr lang="zh-CN" altLang="en-US" sz="2400" b="1" u="sng" dirty="0">
                  <a:solidFill>
                    <a:srgbClr val="000000"/>
                  </a:solidFill>
                  <a:latin typeface="Arial" panose="020B0604020202020204" pitchFamily="34" charset="0"/>
                  <a:ea typeface="黑体" panose="02010609060101010101" pitchFamily="49" charset="-122"/>
                </a:rPr>
                <a:t>九江</a:t>
              </a:r>
              <a:endParaRPr lang="zh-CN" altLang="en-US" sz="2400" b="1" u="sng" dirty="0">
                <a:solidFill>
                  <a:srgbClr val="000000"/>
                </a:solidFill>
                <a:latin typeface="Arial" panose="020B0604020202020204" pitchFamily="34" charset="0"/>
                <a:ea typeface="黑体" panose="02010609060101010101" pitchFamily="49" charset="-122"/>
              </a:endParaRPr>
            </a:p>
          </p:txBody>
        </p:sp>
        <p:sp>
          <p:nvSpPr>
            <p:cNvPr id="317461" name="Text Box 21">
              <a:hlinkClick r:id="rId2" action="ppaction://hlinksldjump"/>
            </p:cNvPr>
            <p:cNvSpPr txBox="1"/>
            <p:nvPr/>
          </p:nvSpPr>
          <p:spPr>
            <a:xfrm>
              <a:off x="3742" y="3158"/>
              <a:ext cx="544" cy="288"/>
            </a:xfrm>
            <a:prstGeom prst="rect">
              <a:avLst/>
            </a:prstGeom>
            <a:solidFill>
              <a:schemeClr val="bg1"/>
            </a:solidFill>
            <a:ln w="9525">
              <a:noFill/>
            </a:ln>
          </p:spPr>
          <p:txBody>
            <a:bodyPr>
              <a:spAutoFit/>
            </a:bodyPr>
            <a:p>
              <a:pPr algn="ctr"/>
              <a:r>
                <a:rPr lang="zh-CN" altLang="en-US" sz="2400" b="1" u="sng" dirty="0">
                  <a:solidFill>
                    <a:srgbClr val="000000"/>
                  </a:solidFill>
                  <a:latin typeface="Arial" panose="020B0604020202020204" pitchFamily="34" charset="0"/>
                  <a:ea typeface="黑体" panose="02010609060101010101" pitchFamily="49" charset="-122"/>
                </a:rPr>
                <a:t>汕头</a:t>
              </a:r>
              <a:endParaRPr lang="zh-CN" altLang="en-US" sz="2400" b="1" u="sng" dirty="0">
                <a:solidFill>
                  <a:srgbClr val="000000"/>
                </a:solidFill>
                <a:latin typeface="Arial" panose="020B0604020202020204" pitchFamily="34" charset="0"/>
                <a:ea typeface="黑体" panose="02010609060101010101" pitchFamily="49" charset="-122"/>
              </a:endParaRPr>
            </a:p>
          </p:txBody>
        </p:sp>
        <p:sp>
          <p:nvSpPr>
            <p:cNvPr id="317462" name="Text Box 22">
              <a:hlinkClick r:id="rId2" action="ppaction://hlinksldjump"/>
            </p:cNvPr>
            <p:cNvSpPr txBox="1"/>
            <p:nvPr/>
          </p:nvSpPr>
          <p:spPr>
            <a:xfrm>
              <a:off x="2562" y="3838"/>
              <a:ext cx="545" cy="288"/>
            </a:xfrm>
            <a:prstGeom prst="rect">
              <a:avLst/>
            </a:prstGeom>
            <a:solidFill>
              <a:schemeClr val="bg1"/>
            </a:solidFill>
            <a:ln w="9525">
              <a:noFill/>
            </a:ln>
          </p:spPr>
          <p:txBody>
            <a:bodyPr>
              <a:spAutoFit/>
            </a:bodyPr>
            <a:p>
              <a:pPr algn="ctr"/>
              <a:r>
                <a:rPr lang="zh-CN" altLang="en-US" sz="2400" b="1" u="sng" dirty="0">
                  <a:solidFill>
                    <a:srgbClr val="000000"/>
                  </a:solidFill>
                  <a:latin typeface="Arial" panose="020B0604020202020204" pitchFamily="34" charset="0"/>
                  <a:ea typeface="黑体" panose="02010609060101010101" pitchFamily="49" charset="-122"/>
                </a:rPr>
                <a:t>琼州</a:t>
              </a:r>
              <a:endParaRPr lang="zh-CN" altLang="en-US" sz="2400" b="1" u="sng" dirty="0">
                <a:solidFill>
                  <a:srgbClr val="000000"/>
                </a:solidFill>
                <a:latin typeface="Arial" panose="020B0604020202020204" pitchFamily="34" charset="0"/>
                <a:ea typeface="黑体" panose="02010609060101010101" pitchFamily="49" charset="-122"/>
              </a:endParaRPr>
            </a:p>
          </p:txBody>
        </p:sp>
        <p:sp>
          <p:nvSpPr>
            <p:cNvPr id="317463" name="Text Box 23">
              <a:hlinkClick r:id="rId2" action="ppaction://hlinksldjump"/>
            </p:cNvPr>
            <p:cNvSpPr txBox="1"/>
            <p:nvPr/>
          </p:nvSpPr>
          <p:spPr>
            <a:xfrm>
              <a:off x="4876" y="3113"/>
              <a:ext cx="499" cy="250"/>
            </a:xfrm>
            <a:prstGeom prst="rect">
              <a:avLst/>
            </a:prstGeom>
            <a:solidFill>
              <a:schemeClr val="bg1"/>
            </a:solidFill>
            <a:ln w="9525">
              <a:noFill/>
            </a:ln>
          </p:spPr>
          <p:txBody>
            <a:bodyPr>
              <a:spAutoFit/>
            </a:bodyPr>
            <a:p>
              <a:pPr algn="ctr"/>
              <a:r>
                <a:rPr lang="zh-CN" altLang="en-US" sz="2000" b="1" u="sng" dirty="0">
                  <a:solidFill>
                    <a:srgbClr val="000000"/>
                  </a:solidFill>
                  <a:latin typeface="Arial" panose="020B0604020202020204" pitchFamily="34" charset="0"/>
                  <a:ea typeface="黑体" panose="02010609060101010101" pitchFamily="49" charset="-122"/>
                </a:rPr>
                <a:t>淡水</a:t>
              </a:r>
              <a:endParaRPr lang="zh-CN" altLang="en-US" sz="2000" b="1" u="sng" dirty="0">
                <a:solidFill>
                  <a:srgbClr val="000000"/>
                </a:solidFill>
                <a:latin typeface="Arial" panose="020B0604020202020204" pitchFamily="34" charset="0"/>
                <a:ea typeface="黑体" panose="02010609060101010101" pitchFamily="49" charset="-122"/>
              </a:endParaRPr>
            </a:p>
          </p:txBody>
        </p:sp>
        <p:sp>
          <p:nvSpPr>
            <p:cNvPr id="317464" name="Text Box 24">
              <a:hlinkClick r:id="rId2" action="ppaction://hlinksldjump"/>
            </p:cNvPr>
            <p:cNvSpPr txBox="1"/>
            <p:nvPr/>
          </p:nvSpPr>
          <p:spPr>
            <a:xfrm>
              <a:off x="4886" y="3391"/>
              <a:ext cx="489" cy="250"/>
            </a:xfrm>
            <a:prstGeom prst="rect">
              <a:avLst/>
            </a:prstGeom>
            <a:solidFill>
              <a:schemeClr val="bg1"/>
            </a:solidFill>
            <a:ln w="9525">
              <a:noFill/>
            </a:ln>
          </p:spPr>
          <p:txBody>
            <a:bodyPr>
              <a:spAutoFit/>
            </a:bodyPr>
            <a:p>
              <a:pPr algn="ctr"/>
              <a:r>
                <a:rPr lang="zh-CN" altLang="en-US" sz="2000" b="1" u="sng" dirty="0">
                  <a:solidFill>
                    <a:srgbClr val="000000"/>
                  </a:solidFill>
                  <a:latin typeface="Arial" panose="020B0604020202020204" pitchFamily="34" charset="0"/>
                  <a:ea typeface="黑体" panose="02010609060101010101" pitchFamily="49" charset="-122"/>
                </a:rPr>
                <a:t>台湾</a:t>
              </a:r>
              <a:endParaRPr lang="zh-CN" altLang="en-US" sz="2000" b="1" u="sng" dirty="0">
                <a:solidFill>
                  <a:srgbClr val="000000"/>
                </a:solidFill>
                <a:latin typeface="Arial" panose="020B0604020202020204" pitchFamily="34" charset="0"/>
                <a:ea typeface="黑体" panose="02010609060101010101" pitchFamily="49" charset="-122"/>
              </a:endParaRPr>
            </a:p>
          </p:txBody>
        </p:sp>
      </p:grpSp>
      <p:sp>
        <p:nvSpPr>
          <p:cNvPr id="317465" name="Text Box 25"/>
          <p:cNvSpPr txBox="1"/>
          <p:nvPr/>
        </p:nvSpPr>
        <p:spPr>
          <a:xfrm>
            <a:off x="6406833" y="221615"/>
            <a:ext cx="846137" cy="457200"/>
          </a:xfrm>
          <a:prstGeom prst="rect">
            <a:avLst/>
          </a:prstGeom>
          <a:noFill/>
          <a:ln w="9525">
            <a:noFill/>
          </a:ln>
        </p:spPr>
        <p:txBody>
          <a:bodyPr>
            <a:spAutoFit/>
          </a:bodyPr>
          <a:p>
            <a:r>
              <a:rPr lang="zh-CN" altLang="en-US" sz="2400" b="1" u="sng" dirty="0">
                <a:solidFill>
                  <a:srgbClr val="FF0000"/>
                </a:solidFill>
                <a:latin typeface="Arial" panose="020B0604020202020204" pitchFamily="34" charset="0"/>
                <a:ea typeface="黑体" panose="02010609060101010101" pitchFamily="49" charset="-122"/>
                <a:hlinkClick r:id="rId3" action="ppaction://hlinksldjump"/>
              </a:rPr>
              <a:t>天津</a:t>
            </a:r>
            <a:endParaRPr lang="zh-CN" altLang="en-US" sz="2400" b="1" u="sng" dirty="0">
              <a:solidFill>
                <a:srgbClr val="FF0000"/>
              </a:solidFill>
              <a:latin typeface="Arial" panose="020B0604020202020204" pitchFamily="34" charset="0"/>
              <a:ea typeface="黑体" panose="02010609060101010101" pitchFamily="49" charset="-122"/>
              <a:hlinkClick r:id="rId3" action="ppaction://hlinksldjump"/>
            </a:endParaRPr>
          </a:p>
        </p:txBody>
      </p:sp>
      <p:sp>
        <p:nvSpPr>
          <p:cNvPr id="317466" name="Oval 26"/>
          <p:cNvSpPr/>
          <p:nvPr/>
        </p:nvSpPr>
        <p:spPr>
          <a:xfrm>
            <a:off x="7940675" y="3529013"/>
            <a:ext cx="73025" cy="71437"/>
          </a:xfrm>
          <a:prstGeom prst="ellipse">
            <a:avLst/>
          </a:prstGeom>
          <a:noFill/>
          <a:ln w="6350">
            <a:noFill/>
          </a:ln>
        </p:spPr>
        <p:txBody>
          <a:bodyPr wrap="none" anchor="ctr"/>
          <a:p>
            <a:pPr algn="ctr"/>
            <a:endParaRPr lang="zh-CN" altLang="zh-CN" dirty="0">
              <a:effectLst>
                <a:outerShdw blurRad="38100" dist="38100" dir="2700000">
                  <a:srgbClr val="FFFFFF"/>
                </a:outerShdw>
              </a:effectLst>
              <a:latin typeface="Arial" panose="020B0604020202020204" pitchFamily="34" charset="0"/>
            </a:endParaRPr>
          </a:p>
        </p:txBody>
      </p:sp>
      <p:sp>
        <p:nvSpPr>
          <p:cNvPr id="317467" name="Oval 27"/>
          <p:cNvSpPr/>
          <p:nvPr/>
        </p:nvSpPr>
        <p:spPr>
          <a:xfrm>
            <a:off x="7831138" y="2844800"/>
            <a:ext cx="36512" cy="71438"/>
          </a:xfrm>
          <a:prstGeom prst="ellipse">
            <a:avLst/>
          </a:prstGeom>
          <a:noFill/>
          <a:ln w="6350">
            <a:noFill/>
          </a:ln>
        </p:spPr>
        <p:txBody>
          <a:bodyPr wrap="none" anchor="ctr"/>
          <a:p>
            <a:pPr algn="ctr"/>
            <a:endParaRPr lang="zh-CN" altLang="zh-CN" dirty="0">
              <a:effectLst>
                <a:outerShdw blurRad="38100" dist="38100" dir="2700000">
                  <a:srgbClr val="FFFFFF"/>
                </a:outerShdw>
              </a:effectLst>
              <a:latin typeface="Arial" panose="020B0604020202020204" pitchFamily="34" charset="0"/>
            </a:endParaRPr>
          </a:p>
        </p:txBody>
      </p:sp>
      <p:sp>
        <p:nvSpPr>
          <p:cNvPr id="317468" name="Oval 28"/>
          <p:cNvSpPr/>
          <p:nvPr/>
        </p:nvSpPr>
        <p:spPr>
          <a:xfrm>
            <a:off x="7283450" y="4608513"/>
            <a:ext cx="73025" cy="71437"/>
          </a:xfrm>
          <a:prstGeom prst="ellipse">
            <a:avLst/>
          </a:prstGeom>
          <a:noFill/>
          <a:ln w="6350">
            <a:noFill/>
          </a:ln>
        </p:spPr>
        <p:txBody>
          <a:bodyPr wrap="none" anchor="ctr"/>
          <a:p>
            <a:pPr algn="ctr"/>
            <a:endParaRPr lang="zh-CN" altLang="zh-CN" dirty="0">
              <a:effectLst>
                <a:outerShdw blurRad="38100" dist="38100" dir="2700000">
                  <a:srgbClr val="FFFFFF"/>
                </a:outerShdw>
              </a:effectLst>
              <a:latin typeface="Arial" panose="020B0604020202020204" pitchFamily="34" charset="0"/>
            </a:endParaRPr>
          </a:p>
        </p:txBody>
      </p:sp>
      <p:sp>
        <p:nvSpPr>
          <p:cNvPr id="317469" name="Oval 29"/>
          <p:cNvSpPr/>
          <p:nvPr/>
        </p:nvSpPr>
        <p:spPr>
          <a:xfrm>
            <a:off x="6770688" y="5184775"/>
            <a:ext cx="74612" cy="71438"/>
          </a:xfrm>
          <a:prstGeom prst="ellipse">
            <a:avLst/>
          </a:prstGeom>
          <a:noFill/>
          <a:ln w="6350">
            <a:noFill/>
          </a:ln>
        </p:spPr>
        <p:txBody>
          <a:bodyPr wrap="none" anchor="ctr"/>
          <a:p>
            <a:pPr algn="ctr"/>
            <a:endParaRPr lang="zh-CN" altLang="zh-CN" dirty="0">
              <a:effectLst>
                <a:outerShdw blurRad="38100" dist="38100" dir="2700000">
                  <a:srgbClr val="FFFFFF"/>
                </a:outerShdw>
              </a:effectLst>
              <a:latin typeface="Arial" panose="020B0604020202020204" pitchFamily="34" charset="0"/>
            </a:endParaRPr>
          </a:p>
        </p:txBody>
      </p:sp>
      <p:sp>
        <p:nvSpPr>
          <p:cNvPr id="317470" name="Oval 30"/>
          <p:cNvSpPr/>
          <p:nvPr/>
        </p:nvSpPr>
        <p:spPr>
          <a:xfrm>
            <a:off x="5092700" y="5437188"/>
            <a:ext cx="73025" cy="71437"/>
          </a:xfrm>
          <a:prstGeom prst="ellipse">
            <a:avLst/>
          </a:prstGeom>
          <a:noFill/>
          <a:ln w="6350">
            <a:noFill/>
          </a:ln>
        </p:spPr>
        <p:txBody>
          <a:bodyPr wrap="none" anchor="ctr"/>
          <a:p>
            <a:pPr algn="ctr"/>
            <a:endParaRPr lang="zh-CN" altLang="zh-CN" dirty="0">
              <a:effectLst>
                <a:outerShdw blurRad="38100" dist="38100" dir="2700000">
                  <a:srgbClr val="FFFFFF"/>
                </a:outerShdw>
              </a:effectLst>
              <a:latin typeface="Arial" panose="020B0604020202020204" pitchFamily="34" charset="0"/>
            </a:endParaRPr>
          </a:p>
        </p:txBody>
      </p:sp>
      <p:graphicFrame>
        <p:nvGraphicFramePr>
          <p:cNvPr id="317471" name="Object 31"/>
          <p:cNvGraphicFramePr>
            <a:graphicFrameLocks noChangeAspect="1"/>
          </p:cNvGraphicFramePr>
          <p:nvPr/>
        </p:nvGraphicFramePr>
        <p:xfrm>
          <a:off x="6370638" y="1260475"/>
          <a:ext cx="557212" cy="1044575"/>
        </p:xfrm>
        <a:graphic>
          <a:graphicData uri="http://schemas.openxmlformats.org/presentationml/2006/ole">
            <mc:AlternateContent xmlns:mc="http://schemas.openxmlformats.org/markup-compatibility/2006">
              <mc:Choice xmlns:v="urn:schemas-microsoft-com:vml" Requires="v">
                <p:oleObj spid="_x0000_s3077" name="" r:id="rId4" imgW="1943100" imgH="3695700" progId="Photoshop.Image.7">
                  <p:embed/>
                </p:oleObj>
              </mc:Choice>
              <mc:Fallback>
                <p:oleObj name="" r:id="rId4" imgW="1943100" imgH="3695700" progId="Photoshop.Image.7">
                  <p:embed/>
                  <p:pic>
                    <p:nvPicPr>
                      <p:cNvPr id="0" name="图片 3076"/>
                      <p:cNvPicPr/>
                      <p:nvPr/>
                    </p:nvPicPr>
                    <p:blipFill>
                      <a:blip r:embed="rId5"/>
                      <a:stretch>
                        <a:fillRect/>
                      </a:stretch>
                    </p:blipFill>
                    <p:spPr>
                      <a:xfrm>
                        <a:off x="6370638" y="1260475"/>
                        <a:ext cx="557212" cy="1044575"/>
                      </a:xfrm>
                      <a:prstGeom prst="rect">
                        <a:avLst/>
                      </a:prstGeom>
                      <a:noFill/>
                      <a:ln w="38100">
                        <a:noFill/>
                        <a:miter/>
                      </a:ln>
                    </p:spPr>
                  </p:pic>
                </p:oleObj>
              </mc:Fallback>
            </mc:AlternateContent>
          </a:graphicData>
        </a:graphic>
      </p:graphicFrame>
      <p:pic>
        <p:nvPicPr>
          <p:cNvPr id="317472" name="Picture 32" descr="3"/>
          <p:cNvPicPr>
            <a:picLocks noChangeAspect="1"/>
          </p:cNvPicPr>
          <p:nvPr/>
        </p:nvPicPr>
        <p:blipFill>
          <a:blip r:embed="rId6"/>
          <a:stretch>
            <a:fillRect/>
          </a:stretch>
        </p:blipFill>
        <p:spPr>
          <a:xfrm>
            <a:off x="5311775" y="3600450"/>
            <a:ext cx="584200" cy="863600"/>
          </a:xfrm>
          <a:prstGeom prst="rect">
            <a:avLst/>
          </a:prstGeom>
          <a:noFill/>
          <a:ln w="9525">
            <a:noFill/>
          </a:ln>
        </p:spPr>
      </p:pic>
      <p:pic>
        <p:nvPicPr>
          <p:cNvPr id="317473" name="Picture 33" descr="使馆"/>
          <p:cNvPicPr>
            <a:picLocks noChangeAspect="1"/>
          </p:cNvPicPr>
          <p:nvPr/>
        </p:nvPicPr>
        <p:blipFill>
          <a:blip r:embed="rId7"/>
          <a:stretch>
            <a:fillRect/>
          </a:stretch>
        </p:blipFill>
        <p:spPr>
          <a:xfrm>
            <a:off x="5421313" y="431800"/>
            <a:ext cx="581025" cy="863600"/>
          </a:xfrm>
          <a:prstGeom prst="rect">
            <a:avLst/>
          </a:prstGeom>
          <a:noFill/>
          <a:ln w="9525">
            <a:noFill/>
          </a:ln>
        </p:spPr>
      </p:pic>
      <p:pic>
        <p:nvPicPr>
          <p:cNvPr id="317474" name="Picture 34" descr="1 拷贝"/>
          <p:cNvPicPr>
            <a:picLocks noChangeAspect="1"/>
          </p:cNvPicPr>
          <p:nvPr/>
        </p:nvPicPr>
        <p:blipFill>
          <a:blip r:embed="rId8"/>
          <a:stretch>
            <a:fillRect/>
          </a:stretch>
        </p:blipFill>
        <p:spPr>
          <a:xfrm>
            <a:off x="5930900" y="2520950"/>
            <a:ext cx="547688" cy="923925"/>
          </a:xfrm>
          <a:prstGeom prst="rect">
            <a:avLst/>
          </a:prstGeom>
          <a:noFill/>
          <a:ln w="9525">
            <a:noFill/>
          </a:ln>
        </p:spPr>
      </p:pic>
      <p:pic>
        <p:nvPicPr>
          <p:cNvPr id="317475" name="Picture 35" descr="9"/>
          <p:cNvPicPr>
            <a:picLocks noChangeAspect="1"/>
          </p:cNvPicPr>
          <p:nvPr/>
        </p:nvPicPr>
        <p:blipFill>
          <a:blip r:embed="rId9"/>
          <a:stretch>
            <a:fillRect/>
          </a:stretch>
        </p:blipFill>
        <p:spPr>
          <a:xfrm>
            <a:off x="4360863" y="144463"/>
            <a:ext cx="987425" cy="611187"/>
          </a:xfrm>
          <a:prstGeom prst="rect">
            <a:avLst/>
          </a:prstGeom>
          <a:noFill/>
          <a:ln w="9525">
            <a:noFill/>
          </a:ln>
        </p:spPr>
      </p:pic>
      <p:pic>
        <p:nvPicPr>
          <p:cNvPr id="317476" name="Picture 36" descr="9"/>
          <p:cNvPicPr>
            <a:picLocks noChangeAspect="1"/>
          </p:cNvPicPr>
          <p:nvPr/>
        </p:nvPicPr>
        <p:blipFill>
          <a:blip r:embed="rId9"/>
          <a:stretch>
            <a:fillRect/>
          </a:stretch>
        </p:blipFill>
        <p:spPr>
          <a:xfrm>
            <a:off x="4360863" y="792163"/>
            <a:ext cx="987425" cy="611187"/>
          </a:xfrm>
          <a:prstGeom prst="rect">
            <a:avLst/>
          </a:prstGeom>
          <a:noFill/>
          <a:ln w="9525">
            <a:noFill/>
          </a:ln>
        </p:spPr>
      </p:pic>
      <p:sp>
        <p:nvSpPr>
          <p:cNvPr id="317477" name="Text Box 37"/>
          <p:cNvSpPr txBox="1"/>
          <p:nvPr/>
        </p:nvSpPr>
        <p:spPr>
          <a:xfrm>
            <a:off x="914400" y="304800"/>
            <a:ext cx="1939925" cy="6121400"/>
          </a:xfrm>
          <a:prstGeom prst="rect">
            <a:avLst/>
          </a:prstGeom>
          <a:noFill/>
          <a:ln w="28575">
            <a:noFill/>
          </a:ln>
        </p:spPr>
        <p:txBody>
          <a:bodyPr vert="eaVert">
            <a:spAutoFit/>
          </a:bodyPr>
          <a:p>
            <a:pPr>
              <a:lnSpc>
                <a:spcPct val="135000"/>
              </a:lnSpc>
            </a:pPr>
            <a:r>
              <a:rPr lang="en-US" altLang="zh-CN" sz="4400" b="1">
                <a:solidFill>
                  <a:srgbClr val="000099"/>
                </a:solidFill>
                <a:latin typeface="Arial" panose="020B0604020202020204" pitchFamily="34" charset="0"/>
              </a:rPr>
              <a:t>    </a:t>
            </a:r>
            <a:r>
              <a:rPr lang="zh-CN" altLang="en-US" sz="4000" b="1" dirty="0">
                <a:solidFill>
                  <a:srgbClr val="FFFF00"/>
                </a:solidFill>
                <a:latin typeface="Arial" panose="020B0604020202020204" pitchFamily="34" charset="0"/>
                <a:ea typeface="黑体" panose="02010609060101010101" pitchFamily="49" charset="-122"/>
              </a:rPr>
              <a:t>第二次次鸦片战争中，中国被迫开放的通商口岸。</a:t>
            </a:r>
            <a:endParaRPr lang="zh-CN" altLang="en-US" sz="4000" b="1" dirty="0">
              <a:solidFill>
                <a:srgbClr val="FFFF00"/>
              </a:solidFill>
              <a:latin typeface="Arial" panose="020B0604020202020204" pitchFamily="34" charset="0"/>
              <a:ea typeface="黑体" panose="02010609060101010101" pitchFamily="49" charset="-122"/>
            </a:endParaRPr>
          </a:p>
        </p:txBody>
      </p:sp>
    </p:spTree>
  </p:cSld>
  <p:clrMapOvr>
    <a:masterClrMapping/>
  </p:clrMapOvr>
  <p:transition spd="slow">
    <p:pull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46446"/>
                                        </p:tgtEl>
                                        <p:attrNameLst>
                                          <p:attrName>style.visibility</p:attrName>
                                        </p:attrNameLst>
                                      </p:cBhvr>
                                      <p:to>
                                        <p:strVal val="visible"/>
                                      </p:to>
                                    </p:set>
                                    <p:anim calcmode="lin" valueType="num">
                                      <p:cBhvr additive="base">
                                        <p:cTn id="7" dur="500" fill="hold"/>
                                        <p:tgtEl>
                                          <p:spTgt spid="146446"/>
                                        </p:tgtEl>
                                        <p:attrNameLst>
                                          <p:attrName>ppt_x</p:attrName>
                                        </p:attrNameLst>
                                      </p:cBhvr>
                                      <p:tavLst>
                                        <p:tav tm="0">
                                          <p:val>
                                            <p:strVal val="#ppt_x"/>
                                          </p:val>
                                        </p:tav>
                                        <p:tav tm="100000">
                                          <p:val>
                                            <p:strVal val="#ppt_x"/>
                                          </p:val>
                                        </p:tav>
                                      </p:tavLst>
                                    </p:anim>
                                    <p:anim calcmode="lin" valueType="num">
                                      <p:cBhvr additive="base">
                                        <p:cTn id="8" dur="500" fill="hold"/>
                                        <p:tgtEl>
                                          <p:spTgt spid="14644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17465"/>
                                        </p:tgtEl>
                                        <p:attrNameLst>
                                          <p:attrName>style.visibility</p:attrName>
                                        </p:attrNameLst>
                                      </p:cBhvr>
                                      <p:to>
                                        <p:strVal val="visible"/>
                                      </p:to>
                                    </p:set>
                                    <p:anim calcmode="lin" valueType="num">
                                      <p:cBhvr additive="base">
                                        <p:cTn id="13" dur="500" fill="hold"/>
                                        <p:tgtEl>
                                          <p:spTgt spid="317465"/>
                                        </p:tgtEl>
                                        <p:attrNameLst>
                                          <p:attrName>ppt_x</p:attrName>
                                        </p:attrNameLst>
                                      </p:cBhvr>
                                      <p:tavLst>
                                        <p:tav tm="0">
                                          <p:val>
                                            <p:strVal val="0-#ppt_w/2"/>
                                          </p:val>
                                        </p:tav>
                                        <p:tav tm="100000">
                                          <p:val>
                                            <p:strVal val="#ppt_x"/>
                                          </p:val>
                                        </p:tav>
                                      </p:tavLst>
                                    </p:anim>
                                    <p:anim calcmode="lin" valueType="num">
                                      <p:cBhvr additive="base">
                                        <p:cTn id="14" dur="500" fill="hold"/>
                                        <p:tgtEl>
                                          <p:spTgt spid="3174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65"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p:grpSp>
        <p:nvGrpSpPr>
          <p:cNvPr id="125954" name="Group 2"/>
          <p:cNvGrpSpPr/>
          <p:nvPr/>
        </p:nvGrpSpPr>
        <p:grpSpPr>
          <a:xfrm>
            <a:off x="0" y="5781675"/>
            <a:ext cx="9144000" cy="1152525"/>
            <a:chOff x="0" y="3067"/>
            <a:chExt cx="5760" cy="772"/>
          </a:xfrm>
        </p:grpSpPr>
        <p:sp>
          <p:nvSpPr>
            <p:cNvPr id="313347" name="Rectangle 3"/>
            <p:cNvSpPr/>
            <p:nvPr/>
          </p:nvSpPr>
          <p:spPr>
            <a:xfrm>
              <a:off x="0" y="3067"/>
              <a:ext cx="5760" cy="772"/>
            </a:xfrm>
            <a:prstGeom prst="rect">
              <a:avLst/>
            </a:prstGeom>
            <a:solidFill>
              <a:schemeClr val="bg1"/>
            </a:solidFill>
            <a:ln w="9525" cap="flat" cmpd="sng">
              <a:solidFill>
                <a:schemeClr val="tx1"/>
              </a:solidFill>
              <a:prstDash val="solid"/>
              <a:miter/>
              <a:headEnd type="none" w="med" len="med"/>
              <a:tailEnd type="none" w="med" len="med"/>
            </a:ln>
          </p:spPr>
          <p:txBody>
            <a:bodyPr wrap="none" anchor="ctr"/>
            <a:p>
              <a:endParaRPr lang="zh-CN" altLang="en-US" sz="2800" b="1" dirty="0">
                <a:latin typeface="黑体" panose="02010609060101010101" pitchFamily="49" charset="-122"/>
                <a:ea typeface="黑体" panose="02010609060101010101" pitchFamily="49" charset="-122"/>
              </a:endParaRPr>
            </a:p>
          </p:txBody>
        </p:sp>
        <p:sp>
          <p:nvSpPr>
            <p:cNvPr id="125956" name="WordArt 4"/>
            <p:cNvSpPr>
              <a:spLocks noChangeArrowheads="1" noChangeShapeType="1" noTextEdit="1"/>
            </p:cNvSpPr>
            <p:nvPr/>
          </p:nvSpPr>
          <p:spPr bwMode="auto">
            <a:xfrm>
              <a:off x="204" y="3113"/>
              <a:ext cx="5398" cy="635"/>
            </a:xfrm>
            <a:prstGeom prst="rect">
              <a:avLst/>
            </a:prstGeom>
          </p:spPr>
          <p:txBody>
            <a:bodyPr wrap="none" numCol="1" fromWordArt="1">
              <a:prstTxWarp prst="textCascadeUp">
                <a:avLst>
                  <a:gd name="adj" fmla="val 100000"/>
                </a:avLst>
              </a:prstTxWarp>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3600" b="1" i="0" u="none" strike="noStrike" kern="10" cap="none" spc="0" normalizeH="0" baseline="0" noProof="0">
                  <a:ln w="9525">
                    <a:solidFill>
                      <a:srgbClr val="3366FF"/>
                    </a:solidFill>
                    <a:round/>
                  </a:ln>
                  <a:solidFill>
                    <a:srgbClr val="3366FF"/>
                  </a:solidFill>
                  <a:effectLst>
                    <a:outerShdw sy="50000" kx="2453608" rotWithShape="0">
                      <a:srgbClr val="868686">
                        <a:alpha val="50000"/>
                      </a:srgbClr>
                    </a:outerShdw>
                  </a:effectLst>
                  <a:uLnTx/>
                  <a:uFillTx/>
                  <a:latin typeface="新宋体" panose="02010609030101010101" charset="-122"/>
                  <a:ea typeface="新宋体" panose="02010609030101010101" charset="-122"/>
                  <a:cs typeface="+mn-cs"/>
                </a:rPr>
                <a:t>英法武装侵略</a:t>
              </a:r>
              <a:r>
                <a:rPr kumimoji="0" lang="en-US" altLang="zh-CN" sz="3600" b="1" i="0" u="none" strike="noStrike" kern="10" cap="none" spc="0" normalizeH="0" baseline="0" noProof="0">
                  <a:ln w="9525">
                    <a:solidFill>
                      <a:srgbClr val="3366FF"/>
                    </a:solidFill>
                    <a:round/>
                  </a:ln>
                  <a:solidFill>
                    <a:srgbClr val="3366FF"/>
                  </a:solidFill>
                  <a:effectLst>
                    <a:outerShdw sy="50000" kx="2453608" rotWithShape="0">
                      <a:srgbClr val="868686">
                        <a:alpha val="50000"/>
                      </a:srgbClr>
                    </a:outerShdw>
                  </a:effectLst>
                  <a:uLnTx/>
                  <a:uFillTx/>
                  <a:latin typeface="新宋体" panose="02010609030101010101" charset="-122"/>
                  <a:ea typeface="新宋体" panose="02010609030101010101" charset="-122"/>
                  <a:cs typeface="+mn-cs"/>
                </a:rPr>
                <a:t>,</a:t>
              </a:r>
              <a:r>
                <a:rPr kumimoji="0" lang="zh-CN" altLang="en-US" sz="3600" b="1" i="0" u="none" strike="noStrike" kern="10" cap="none" spc="0" normalizeH="0" baseline="0" noProof="0">
                  <a:ln w="9525">
                    <a:solidFill>
                      <a:srgbClr val="3366FF"/>
                    </a:solidFill>
                    <a:round/>
                  </a:ln>
                  <a:solidFill>
                    <a:srgbClr val="3366FF"/>
                  </a:solidFill>
                  <a:effectLst>
                    <a:outerShdw sy="50000" kx="2453608" rotWithShape="0">
                      <a:srgbClr val="868686">
                        <a:alpha val="50000"/>
                      </a:srgbClr>
                    </a:outerShdw>
                  </a:effectLst>
                  <a:uLnTx/>
                  <a:uFillTx/>
                  <a:latin typeface="新宋体" panose="02010609030101010101" charset="-122"/>
                  <a:ea typeface="新宋体" panose="02010609030101010101" charset="-122"/>
                  <a:cs typeface="+mn-cs"/>
                </a:rPr>
                <a:t>美俄假“调停”实帮凶</a:t>
              </a:r>
              <a:r>
                <a:rPr kumimoji="0" lang="en-US" altLang="zh-CN" sz="3600" b="1" i="0" u="none" strike="noStrike" kern="10" cap="none" spc="0" normalizeH="0" baseline="0" noProof="0">
                  <a:ln w="9525">
                    <a:solidFill>
                      <a:srgbClr val="3366FF"/>
                    </a:solidFill>
                    <a:round/>
                  </a:ln>
                  <a:solidFill>
                    <a:srgbClr val="3366FF"/>
                  </a:solidFill>
                  <a:effectLst>
                    <a:outerShdw sy="50000" kx="2453608" rotWithShape="0">
                      <a:srgbClr val="868686">
                        <a:alpha val="50000"/>
                      </a:srgbClr>
                    </a:outerShdw>
                  </a:effectLst>
                  <a:uLnTx/>
                  <a:uFillTx/>
                  <a:latin typeface="新宋体" panose="02010609030101010101" charset="-122"/>
                  <a:ea typeface="新宋体" panose="02010609030101010101" charset="-122"/>
                  <a:cs typeface="+mn-cs"/>
                </a:rPr>
                <a:t>!</a:t>
              </a:r>
              <a:endParaRPr kumimoji="0" lang="zh-CN" altLang="en-US" sz="3600" b="1" i="0" u="none" strike="noStrike" kern="10" cap="none" spc="0" normalizeH="0" baseline="0" noProof="0">
                <a:ln w="9525">
                  <a:solidFill>
                    <a:srgbClr val="3366FF"/>
                  </a:solidFill>
                  <a:round/>
                </a:ln>
                <a:solidFill>
                  <a:srgbClr val="3366FF"/>
                </a:solidFill>
                <a:effectLst>
                  <a:outerShdw sy="50000" kx="2453608" rotWithShape="0">
                    <a:srgbClr val="868686">
                      <a:alpha val="50000"/>
                    </a:srgbClr>
                  </a:outerShdw>
                </a:effectLst>
                <a:uLnTx/>
                <a:uFillTx/>
                <a:latin typeface="新宋体" panose="02010609030101010101" charset="-122"/>
                <a:ea typeface="新宋体" panose="02010609030101010101" charset="-122"/>
                <a:cs typeface="+mn-cs"/>
              </a:endParaRPr>
            </a:p>
          </p:txBody>
        </p:sp>
      </p:grpSp>
      <p:sp>
        <p:nvSpPr>
          <p:cNvPr id="125957" name="Text Box 5"/>
          <p:cNvSpPr txBox="1"/>
          <p:nvPr/>
        </p:nvSpPr>
        <p:spPr>
          <a:xfrm>
            <a:off x="228600" y="5113020"/>
            <a:ext cx="8713788" cy="701675"/>
          </a:xfrm>
          <a:prstGeom prst="rect">
            <a:avLst/>
          </a:prstGeom>
          <a:noFill/>
          <a:ln w="28575">
            <a:noFill/>
          </a:ln>
        </p:spPr>
        <p:txBody>
          <a:bodyPr>
            <a:spAutoFit/>
          </a:bodyPr>
          <a:p>
            <a:pPr>
              <a:spcBef>
                <a:spcPct val="50000"/>
              </a:spcBef>
            </a:pPr>
            <a:r>
              <a:rPr lang="zh-CN" altLang="en-US" sz="3200" b="1" dirty="0">
                <a:solidFill>
                  <a:srgbClr val="990033"/>
                </a:solidFill>
                <a:latin typeface="黑体" panose="02010609060101010101" pitchFamily="49" charset="-122"/>
                <a:ea typeface="黑体" panose="02010609060101010101" pitchFamily="49" charset="-122"/>
              </a:rPr>
              <a:t>此次战争中，英法美俄各扮演了怎样的角色</a:t>
            </a:r>
            <a:r>
              <a:rPr lang="zh-CN" altLang="en-US" sz="4000" b="1" dirty="0">
                <a:solidFill>
                  <a:srgbClr val="990033"/>
                </a:solidFill>
                <a:latin typeface="黑体" panose="02010609060101010101" pitchFamily="49" charset="-122"/>
                <a:ea typeface="黑体" panose="02010609060101010101" pitchFamily="49" charset="-122"/>
              </a:rPr>
              <a:t>？</a:t>
            </a:r>
            <a:endParaRPr lang="zh-CN" altLang="en-US" sz="4000" b="1" dirty="0">
              <a:solidFill>
                <a:srgbClr val="990033"/>
              </a:solidFill>
              <a:latin typeface="黑体" panose="02010609060101010101" pitchFamily="49" charset="-122"/>
              <a:ea typeface="黑体" panose="02010609060101010101" pitchFamily="49" charset="-122"/>
            </a:endParaRPr>
          </a:p>
        </p:txBody>
      </p:sp>
      <p:sp>
        <p:nvSpPr>
          <p:cNvPr id="125958" name="Rectangle 6"/>
          <p:cNvSpPr>
            <a:spLocks noChangeArrowheads="1"/>
          </p:cNvSpPr>
          <p:nvPr/>
        </p:nvSpPr>
        <p:spPr bwMode="auto">
          <a:xfrm>
            <a:off x="323850" y="188913"/>
            <a:ext cx="8459788" cy="2282825"/>
          </a:xfrm>
          <a:prstGeom prst="rect">
            <a:avLst/>
          </a:prstGeom>
          <a:noFill/>
          <a:ln>
            <a:noFill/>
          </a:ln>
          <a:effectLst/>
          <a:extLst>
            <a:ext uri="{909E8E84-426E-40DD-AFC4-6F175D3DCCD1}">
              <a14:hiddenFill xmlns:a14="http://schemas.microsoft.com/office/drawing/2010/main">
                <a:gradFill rotWithShape="0">
                  <a:gsLst>
                    <a:gs pos="0">
                      <a:srgbClr val="FFE701"/>
                    </a:gs>
                    <a:gs pos="100000">
                      <a:srgbClr val="FE3E02"/>
                    </a:gs>
                  </a:gsLst>
                  <a:lin ang="5400000" scaled="1"/>
                </a:gra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68686"/>
                  </a:outerShdw>
                </a:effectLst>
              </a14:hiddenEffects>
            </a:ext>
          </a:extLst>
        </p:spPr>
        <p:txBody>
          <a:bodyPr>
            <a:spAutoFit/>
            <a:flatTx/>
          </a:bodyPr>
          <a:lstStyle/>
          <a:p>
            <a:pPr marL="0" marR="0" lvl="0" indent="0" algn="l" defTabSz="914400" rtl="0" eaLnBrk="1" fontAlgn="base" latinLnBrk="0" hangingPunct="1">
              <a:lnSpc>
                <a:spcPct val="110000"/>
              </a:lnSpc>
              <a:spcBef>
                <a:spcPct val="50000"/>
              </a:spcBef>
              <a:spcAft>
                <a:spcPct val="0"/>
              </a:spcAft>
              <a:buClrTx/>
              <a:buSzTx/>
              <a:buFontTx/>
              <a:buNone/>
              <a:defRPr/>
            </a:pPr>
            <a:r>
              <a:rPr kumimoji="1" lang="zh-CN" altLang="en-US" sz="2400" b="1" i="0" u="none" strike="noStrike" kern="1200" cap="none" spc="0" normalizeH="0" baseline="0" noProof="0">
                <a:ln>
                  <a:noFill/>
                </a:ln>
                <a:solidFill>
                  <a:srgbClr val="C00000"/>
                </a:solidFill>
                <a:effectLst>
                  <a:outerShdw blurRad="38100" dist="38100" dir="2700000" algn="tl">
                    <a:srgbClr val="C0C0C0"/>
                  </a:outerShdw>
                </a:effectLst>
                <a:uLnTx/>
                <a:uFillTx/>
                <a:latin typeface="黑体" panose="02010609060101010101" pitchFamily="49" charset="-122"/>
                <a:ea typeface="黑体" panose="02010609060101010101" pitchFamily="49" charset="-122"/>
                <a:cs typeface="+mn-cs"/>
              </a:rPr>
              <a:t>材料</a:t>
            </a:r>
            <a:r>
              <a:rPr kumimoji="1" lang="en-US" altLang="zh-CN" sz="2400" b="1" i="0" u="none" strike="noStrike" kern="1200" cap="none" spc="0" normalizeH="0" baseline="0" noProof="0">
                <a:ln>
                  <a:noFill/>
                </a:ln>
                <a:solidFill>
                  <a:srgbClr val="C00000"/>
                </a:solidFill>
                <a:effectLst>
                  <a:outerShdw blurRad="38100" dist="38100" dir="2700000" algn="tl">
                    <a:srgbClr val="C0C0C0"/>
                  </a:outerShdw>
                </a:effectLst>
                <a:uLnTx/>
                <a:uFillTx/>
                <a:latin typeface="黑体" panose="02010609060101010101" pitchFamily="49" charset="-122"/>
                <a:ea typeface="黑体" panose="02010609060101010101" pitchFamily="49" charset="-122"/>
                <a:cs typeface="+mn-cs"/>
              </a:rPr>
              <a:t>1</a:t>
            </a:r>
            <a:r>
              <a:rPr kumimoji="1" lang="zh-CN" altLang="en-US" sz="2400" b="1" i="0" u="none" strike="noStrike" kern="1200" cap="none" spc="0" normalizeH="0" baseline="0" noProof="0">
                <a:ln>
                  <a:noFill/>
                </a:ln>
                <a:solidFill>
                  <a:srgbClr val="C00000"/>
                </a:solidFill>
                <a:effectLst>
                  <a:outerShdw blurRad="38100" dist="38100" dir="2700000" algn="tl">
                    <a:srgbClr val="C0C0C0"/>
                  </a:outerShdw>
                </a:effectLst>
                <a:uLnTx/>
                <a:uFillTx/>
                <a:latin typeface="黑体" panose="02010609060101010101" pitchFamily="49" charset="-122"/>
                <a:ea typeface="黑体" panose="02010609060101010101" pitchFamily="49" charset="-122"/>
                <a:cs typeface="+mn-cs"/>
              </a:rPr>
              <a:t>：</a:t>
            </a:r>
            <a:r>
              <a:rPr kumimoji="1" lang="zh-CN" altLang="en-US" sz="2400" b="1" i="0" u="none" strike="noStrike" kern="1200" cap="none" spc="0" normalizeH="0" baseline="0" noProof="0">
                <a:ln>
                  <a:noFill/>
                </a:ln>
                <a:solidFill>
                  <a:srgbClr val="FFFF00"/>
                </a:solidFill>
                <a:effectLst>
                  <a:outerShdw blurRad="38100" dist="38100" dir="2700000" algn="tl">
                    <a:srgbClr val="C0C0C0"/>
                  </a:outerShdw>
                </a:effectLst>
                <a:uLnTx/>
                <a:uFillTx/>
                <a:latin typeface="黑体" panose="02010609060101010101" pitchFamily="49" charset="-122"/>
                <a:ea typeface="黑体" panose="02010609060101010101" pitchFamily="49" charset="-122"/>
                <a:cs typeface="+mn-cs"/>
              </a:rPr>
              <a:t>美国的特命全权公使委派到世界的那一边（中国），站在树底下，手里拿着筐子，等着接他在树上的伙伴所摇撼下来的果子。甚至他还接到训令，万一树上的人和果园的主人发生纠纷，他应当出来调停。  </a:t>
            </a:r>
            <a:r>
              <a:rPr kumimoji="1" lang="zh-CN" altLang="en-US" sz="2400" b="1" i="0" u="none" strike="noStrike" kern="1200" cap="none" spc="0" normalizeH="0" baseline="0" noProof="0">
                <a:ln>
                  <a:noFill/>
                </a:ln>
                <a:solidFill>
                  <a:srgbClr val="000099"/>
                </a:solidFill>
                <a:effectLst>
                  <a:outerShdw blurRad="38100" dist="38100" dir="2700000" algn="tl">
                    <a:srgbClr val="C0C0C0"/>
                  </a:outerShdw>
                </a:effectLst>
                <a:uLnTx/>
                <a:uFillTx/>
                <a:latin typeface="黑体" panose="02010609060101010101" pitchFamily="49" charset="-122"/>
                <a:ea typeface="黑体" panose="02010609060101010101" pitchFamily="49" charset="-122"/>
                <a:cs typeface="+mn-cs"/>
              </a:rPr>
              <a:t> </a:t>
            </a:r>
            <a:endParaRPr kumimoji="1" lang="zh-CN" altLang="en-US" sz="2400" b="1" i="0" u="none" strike="noStrike" kern="1200" cap="none" spc="0" normalizeH="0" baseline="0" noProof="0">
              <a:ln>
                <a:noFill/>
              </a:ln>
              <a:solidFill>
                <a:srgbClr val="000099"/>
              </a:solidFill>
              <a:effectLst>
                <a:outerShdw blurRad="38100" dist="38100" dir="2700000" algn="tl">
                  <a:srgbClr val="C0C0C0"/>
                </a:outerShdw>
              </a:effectLst>
              <a:uLnTx/>
              <a:uFillTx/>
              <a:latin typeface="黑体" panose="02010609060101010101" pitchFamily="49" charset="-122"/>
              <a:ea typeface="黑体" panose="02010609060101010101" pitchFamily="49" charset="-122"/>
              <a:cs typeface="+mn-cs"/>
            </a:endParaRPr>
          </a:p>
          <a:p>
            <a:pPr marL="0" marR="0" lvl="0" indent="0" algn="l" defTabSz="914400" rtl="0" eaLnBrk="1" fontAlgn="base" latinLnBrk="0" hangingPunct="1">
              <a:lnSpc>
                <a:spcPct val="110000"/>
              </a:lnSpc>
              <a:spcBef>
                <a:spcPct val="50000"/>
              </a:spcBef>
              <a:spcAft>
                <a:spcPct val="0"/>
              </a:spcAft>
              <a:buClrTx/>
              <a:buSzTx/>
              <a:buFontTx/>
              <a:buNone/>
              <a:defRPr/>
            </a:pPr>
            <a:r>
              <a:rPr kumimoji="1" lang="zh-CN" altLang="en-US" sz="2400" b="1" i="0" u="none" strike="noStrike" kern="1200" cap="none" spc="0" normalizeH="0" baseline="0" noProof="0">
                <a:ln>
                  <a:noFill/>
                </a:ln>
                <a:solidFill>
                  <a:srgbClr val="000099"/>
                </a:solidFill>
                <a:effectLst>
                  <a:outerShdw blurRad="38100" dist="38100" dir="2700000" algn="tl">
                    <a:srgbClr val="C0C0C0"/>
                  </a:outerShdw>
                </a:effectLst>
                <a:uLnTx/>
                <a:uFillTx/>
                <a:latin typeface="黑体" panose="02010609060101010101" pitchFamily="49" charset="-122"/>
                <a:ea typeface="黑体" panose="02010609060101010101" pitchFamily="49" charset="-122"/>
                <a:cs typeface="+mn-cs"/>
              </a:rPr>
              <a:t>              </a:t>
            </a:r>
            <a:r>
              <a:rPr kumimoji="1" lang="zh-CN" altLang="en-US" sz="2400" b="1" i="0" u="none" strike="noStrike" kern="1200" cap="none" spc="0" normalizeH="0" baseline="0" noProof="0">
                <a:ln>
                  <a:noFill/>
                </a:ln>
                <a:solidFill>
                  <a:schemeClr val="bg1"/>
                </a:solidFill>
                <a:effectLst>
                  <a:outerShdw blurRad="38100" dist="38100" dir="2700000" algn="tl">
                    <a:srgbClr val="C0C0C0"/>
                  </a:outerShdw>
                </a:effectLst>
                <a:uLnTx/>
                <a:uFillTx/>
                <a:latin typeface="黑体" panose="02010609060101010101" pitchFamily="49" charset="-122"/>
                <a:ea typeface="黑体" panose="02010609060101010101" pitchFamily="49" charset="-122"/>
                <a:cs typeface="+mn-cs"/>
              </a:rPr>
              <a:t> </a:t>
            </a:r>
            <a:r>
              <a:rPr kumimoji="1" lang="en-US" altLang="zh-CN" sz="2400" b="1" i="0" u="none" strike="noStrike" kern="1200" cap="none" spc="0" normalizeH="0" baseline="0" noProof="0">
                <a:ln>
                  <a:noFill/>
                </a:ln>
                <a:solidFill>
                  <a:schemeClr val="bg1"/>
                </a:solidFill>
                <a:effectLst>
                  <a:outerShdw blurRad="38100" dist="38100" dir="2700000" algn="tl">
                    <a:srgbClr val="C0C0C0"/>
                  </a:outerShdw>
                </a:effectLst>
                <a:uLnTx/>
                <a:uFillTx/>
                <a:latin typeface="Times New Roman" panose="02020603050405020304"/>
                <a:ea typeface="黑体" panose="02010609060101010101" pitchFamily="49" charset="-122"/>
                <a:cs typeface="+mn-cs"/>
              </a:rPr>
              <a:t>——</a:t>
            </a:r>
            <a:r>
              <a:rPr kumimoji="1" lang="zh-CN" altLang="en-US" sz="2400" b="1" i="0" u="none" strike="noStrike" kern="1200" cap="none" spc="0" normalizeH="0" baseline="0" noProof="0">
                <a:ln>
                  <a:noFill/>
                </a:ln>
                <a:solidFill>
                  <a:schemeClr val="bg1"/>
                </a:solidFill>
                <a:effectLst>
                  <a:outerShdw blurRad="38100" dist="38100" dir="2700000" algn="tl">
                    <a:srgbClr val="C0C0C0"/>
                  </a:outerShdw>
                </a:effectLst>
                <a:uLnTx/>
                <a:uFillTx/>
                <a:latin typeface="黑体" panose="02010609060101010101" pitchFamily="49" charset="-122"/>
                <a:ea typeface="黑体" panose="02010609060101010101" pitchFamily="49" charset="-122"/>
                <a:cs typeface="+mn-cs"/>
              </a:rPr>
              <a:t>美国学者德涅特</a:t>
            </a:r>
            <a:r>
              <a:rPr kumimoji="1" lang="en-US" altLang="zh-CN" sz="2400" b="1" i="0" u="none" strike="noStrike" kern="1200" cap="none" spc="0" normalizeH="0" baseline="0" noProof="0">
                <a:ln>
                  <a:noFill/>
                </a:ln>
                <a:solidFill>
                  <a:schemeClr val="bg1"/>
                </a:solidFill>
                <a:effectLst>
                  <a:outerShdw blurRad="38100" dist="38100" dir="2700000" algn="tl">
                    <a:srgbClr val="C0C0C0"/>
                  </a:outerShdw>
                </a:effectLst>
                <a:uLnTx/>
                <a:uFillTx/>
                <a:latin typeface="黑体" panose="02010609060101010101" pitchFamily="49" charset="-122"/>
                <a:ea typeface="黑体" panose="02010609060101010101" pitchFamily="49" charset="-122"/>
                <a:cs typeface="+mn-cs"/>
              </a:rPr>
              <a:t>《 </a:t>
            </a:r>
            <a:r>
              <a:rPr kumimoji="1" lang="zh-CN" altLang="en-US" sz="2400" b="1" i="0" u="none" strike="noStrike" kern="1200" cap="none" spc="0" normalizeH="0" baseline="0" noProof="0">
                <a:ln>
                  <a:noFill/>
                </a:ln>
                <a:solidFill>
                  <a:schemeClr val="bg1"/>
                </a:solidFill>
                <a:effectLst>
                  <a:outerShdw blurRad="38100" dist="38100" dir="2700000" algn="tl">
                    <a:srgbClr val="C0C0C0"/>
                  </a:outerShdw>
                </a:effectLst>
                <a:uLnTx/>
                <a:uFillTx/>
                <a:latin typeface="黑体" panose="02010609060101010101" pitchFamily="49" charset="-122"/>
                <a:ea typeface="黑体" panose="02010609060101010101" pitchFamily="49" charset="-122"/>
                <a:cs typeface="+mn-cs"/>
              </a:rPr>
              <a:t>美国东亚外交史</a:t>
            </a:r>
            <a:r>
              <a:rPr kumimoji="1" lang="en-US" altLang="zh-CN" sz="2400" b="1" i="0" u="none" strike="noStrike" kern="1200" cap="none" spc="0" normalizeH="0" baseline="0" noProof="0">
                <a:ln>
                  <a:noFill/>
                </a:ln>
                <a:solidFill>
                  <a:schemeClr val="bg1"/>
                </a:solidFill>
                <a:effectLst>
                  <a:outerShdw blurRad="38100" dist="38100" dir="2700000" algn="tl">
                    <a:srgbClr val="C0C0C0"/>
                  </a:outerShdw>
                </a:effectLst>
                <a:uLnTx/>
                <a:uFillTx/>
                <a:latin typeface="黑体" panose="02010609060101010101" pitchFamily="49" charset="-122"/>
                <a:ea typeface="黑体" panose="02010609060101010101" pitchFamily="49" charset="-122"/>
                <a:cs typeface="+mn-cs"/>
              </a:rPr>
              <a:t>》</a:t>
            </a:r>
            <a:endParaRPr kumimoji="1" lang="en-US" altLang="zh-CN" sz="2400" b="1" i="0" u="none" strike="noStrike" kern="1200" cap="none" spc="0" normalizeH="0" baseline="0" noProof="0">
              <a:ln>
                <a:noFill/>
              </a:ln>
              <a:solidFill>
                <a:schemeClr val="bg1"/>
              </a:solidFill>
              <a:effectLst>
                <a:outerShdw blurRad="38100" dist="38100" dir="2700000" algn="tl">
                  <a:srgbClr val="C0C0C0"/>
                </a:outerShdw>
              </a:effectLst>
              <a:uLnTx/>
              <a:uFillTx/>
              <a:latin typeface="黑体" panose="02010609060101010101" pitchFamily="49" charset="-122"/>
              <a:ea typeface="黑体" panose="02010609060101010101" pitchFamily="49" charset="-122"/>
              <a:cs typeface="+mn-cs"/>
            </a:endParaRPr>
          </a:p>
        </p:txBody>
      </p:sp>
      <p:sp>
        <p:nvSpPr>
          <p:cNvPr id="125959" name="Rectangle 7"/>
          <p:cNvSpPr>
            <a:spLocks noChangeArrowheads="1"/>
          </p:cNvSpPr>
          <p:nvPr/>
        </p:nvSpPr>
        <p:spPr bwMode="auto">
          <a:xfrm>
            <a:off x="323850" y="2492375"/>
            <a:ext cx="8642350" cy="2709863"/>
          </a:xfrm>
          <a:prstGeom prst="rect">
            <a:avLst/>
          </a:prstGeom>
          <a:noFill/>
          <a:ln>
            <a:noFill/>
          </a:ln>
          <a:effectLst/>
          <a:extLst>
            <a:ext uri="{909E8E84-426E-40DD-AFC4-6F175D3DCCD1}">
              <a14:hiddenFill xmlns:a14="http://schemas.microsoft.com/office/drawing/2010/main">
                <a:gradFill rotWithShape="0">
                  <a:gsLst>
                    <a:gs pos="0">
                      <a:srgbClr val="FFE701"/>
                    </a:gs>
                    <a:gs pos="100000">
                      <a:srgbClr val="FE3E02"/>
                    </a:gs>
                  </a:gsLst>
                  <a:lin ang="5400000" scaled="1"/>
                </a:gra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68686"/>
                  </a:outerShdw>
                </a:effectLst>
              </a14:hiddenEffects>
            </a:ext>
          </a:extLst>
        </p:spPr>
        <p:txBody>
          <a:bodyPr>
            <a:spAutoFit/>
            <a:flatTx/>
          </a:bodyPr>
          <a:lstStyle/>
          <a:p>
            <a:pPr marL="0" marR="0" lvl="0" indent="0" algn="l" defTabSz="914400" rtl="0" eaLnBrk="1" fontAlgn="base" latinLnBrk="0" hangingPunct="1">
              <a:lnSpc>
                <a:spcPct val="110000"/>
              </a:lnSpc>
              <a:spcBef>
                <a:spcPct val="50000"/>
              </a:spcBef>
              <a:spcAft>
                <a:spcPct val="0"/>
              </a:spcAft>
              <a:buClrTx/>
              <a:buSzTx/>
              <a:buFontTx/>
              <a:buNone/>
              <a:defRPr/>
            </a:pPr>
            <a:r>
              <a:rPr kumimoji="1" lang="zh-CN" altLang="en-US" sz="2400" b="1" i="0" u="none" strike="noStrike" kern="1200" cap="none" spc="0" normalizeH="0" baseline="0" noProof="0">
                <a:ln>
                  <a:noFill/>
                </a:ln>
                <a:solidFill>
                  <a:srgbClr val="C00000"/>
                </a:solidFill>
                <a:effectLst>
                  <a:outerShdw blurRad="38100" dist="38100" dir="2700000" algn="tl">
                    <a:srgbClr val="C0C0C0"/>
                  </a:outerShdw>
                </a:effectLst>
                <a:uLnTx/>
                <a:uFillTx/>
                <a:latin typeface="黑体" panose="02010609060101010101" pitchFamily="49" charset="-122"/>
                <a:ea typeface="黑体" panose="02010609060101010101" pitchFamily="49" charset="-122"/>
                <a:cs typeface="+mn-cs"/>
              </a:rPr>
              <a:t>材料</a:t>
            </a:r>
            <a:r>
              <a:rPr kumimoji="1" lang="en-US" altLang="zh-CN" sz="2400" b="1" i="0" u="none" strike="noStrike" kern="1200" cap="none" spc="0" normalizeH="0" baseline="0" noProof="0">
                <a:ln>
                  <a:noFill/>
                </a:ln>
                <a:solidFill>
                  <a:srgbClr val="C00000"/>
                </a:solidFill>
                <a:effectLst>
                  <a:outerShdw blurRad="38100" dist="38100" dir="2700000" algn="tl">
                    <a:srgbClr val="C0C0C0"/>
                  </a:outerShdw>
                </a:effectLst>
                <a:uLnTx/>
                <a:uFillTx/>
                <a:latin typeface="黑体" panose="02010609060101010101" pitchFamily="49" charset="-122"/>
                <a:ea typeface="黑体" panose="02010609060101010101" pitchFamily="49" charset="-122"/>
                <a:cs typeface="+mn-cs"/>
              </a:rPr>
              <a:t>2</a:t>
            </a:r>
            <a:r>
              <a:rPr kumimoji="1" lang="zh-CN" altLang="en-US" sz="2400" b="1" i="0" u="none" strike="noStrike" kern="1200" cap="none" spc="0" normalizeH="0" baseline="0" noProof="0">
                <a:ln>
                  <a:noFill/>
                </a:ln>
                <a:solidFill>
                  <a:srgbClr val="C00000"/>
                </a:solidFill>
                <a:effectLst>
                  <a:outerShdw blurRad="38100" dist="38100" dir="2700000" algn="tl">
                    <a:srgbClr val="C0C0C0"/>
                  </a:outerShdw>
                </a:effectLst>
                <a:uLnTx/>
                <a:uFillTx/>
                <a:latin typeface="黑体" panose="02010609060101010101" pitchFamily="49" charset="-122"/>
                <a:ea typeface="黑体" panose="02010609060101010101" pitchFamily="49" charset="-122"/>
                <a:cs typeface="+mn-cs"/>
              </a:rPr>
              <a:t>：</a:t>
            </a:r>
            <a:r>
              <a:rPr kumimoji="1" lang="zh-CN" altLang="en-US" sz="2400" b="1" i="0" u="none" strike="noStrike" kern="1200" cap="none" spc="0" normalizeH="0" baseline="0" noProof="0">
                <a:ln>
                  <a:noFill/>
                </a:ln>
                <a:solidFill>
                  <a:srgbClr val="FFFF00"/>
                </a:solidFill>
                <a:effectLst>
                  <a:outerShdw blurRad="38100" dist="38100" dir="2700000" algn="tl">
                    <a:srgbClr val="C0C0C0"/>
                  </a:outerShdw>
                </a:effectLst>
                <a:uLnTx/>
                <a:uFillTx/>
                <a:latin typeface="黑体" panose="02010609060101010101" pitchFamily="49" charset="-122"/>
                <a:ea typeface="黑体" panose="02010609060101010101" pitchFamily="49" charset="-122"/>
                <a:cs typeface="+mn-cs"/>
              </a:rPr>
              <a:t>当英国与法国对中国进行一场</a:t>
            </a:r>
            <a:r>
              <a:rPr kumimoji="1" lang="en-US" altLang="zh-CN" sz="2400" b="1" i="0" u="none" strike="noStrike" kern="1200" cap="none" spc="0" normalizeH="0" baseline="0" noProof="0">
                <a:ln>
                  <a:noFill/>
                </a:ln>
                <a:solidFill>
                  <a:srgbClr val="FFFF00"/>
                </a:solidFill>
                <a:effectLst>
                  <a:outerShdw blurRad="38100" dist="38100" dir="2700000" algn="tl">
                    <a:srgbClr val="C0C0C0"/>
                  </a:outerShdw>
                </a:effectLst>
                <a:uLnTx/>
                <a:uFillTx/>
                <a:latin typeface="Times New Roman" panose="02020603050405020304"/>
                <a:ea typeface="黑体" panose="02010609060101010101" pitchFamily="49" charset="-122"/>
                <a:cs typeface="+mn-cs"/>
              </a:rPr>
              <a:t>……</a:t>
            </a:r>
            <a:r>
              <a:rPr kumimoji="1" lang="zh-CN" altLang="en-US" sz="2400" b="1" i="0" u="none" strike="noStrike" kern="1200" cap="none" spc="0" normalizeH="0" baseline="0" noProof="0">
                <a:ln>
                  <a:noFill/>
                </a:ln>
                <a:solidFill>
                  <a:srgbClr val="FFFF00"/>
                </a:solidFill>
                <a:effectLst>
                  <a:outerShdw blurRad="38100" dist="38100" dir="2700000" algn="tl">
                    <a:srgbClr val="C0C0C0"/>
                  </a:outerShdw>
                </a:effectLst>
                <a:uLnTx/>
                <a:uFillTx/>
                <a:latin typeface="黑体" panose="02010609060101010101" pitchFamily="49" charset="-122"/>
                <a:ea typeface="黑体" panose="02010609060101010101" pitchFamily="49" charset="-122"/>
                <a:cs typeface="+mn-cs"/>
              </a:rPr>
              <a:t>战争时，俄国则保持中立， 只是在当战争快结束时才插手干预。结果，英国和法国对中国进行战争，</a:t>
            </a:r>
            <a:r>
              <a:rPr kumimoji="1" lang="en-US" altLang="zh-CN" sz="2400" b="1" i="0" u="none" strike="noStrike" kern="1200" cap="none" spc="0" normalizeH="0" baseline="0" noProof="0">
                <a:ln>
                  <a:noFill/>
                </a:ln>
                <a:solidFill>
                  <a:srgbClr val="FFFF00"/>
                </a:solidFill>
                <a:effectLst>
                  <a:outerShdw blurRad="38100" dist="38100" dir="2700000" algn="tl">
                    <a:srgbClr val="C0C0C0"/>
                  </a:outerShdw>
                </a:effectLst>
                <a:uLnTx/>
                <a:uFillTx/>
                <a:latin typeface="Times New Roman" panose="02020603050405020304"/>
                <a:ea typeface="黑体" panose="02010609060101010101" pitchFamily="49" charset="-122"/>
                <a:cs typeface="+mn-cs"/>
              </a:rPr>
              <a:t>……</a:t>
            </a:r>
            <a:r>
              <a:rPr kumimoji="1" lang="zh-CN" altLang="en-US" sz="2400" b="1" i="0" u="none" strike="noStrike" kern="1200" cap="none" spc="0" normalizeH="0" baseline="0" noProof="0">
                <a:ln>
                  <a:noFill/>
                </a:ln>
                <a:solidFill>
                  <a:srgbClr val="FFFF00"/>
                </a:solidFill>
                <a:effectLst>
                  <a:outerShdw blurRad="38100" dist="38100" dir="2700000" algn="tl">
                    <a:srgbClr val="C0C0C0"/>
                  </a:outerShdw>
                </a:effectLst>
                <a:uLnTx/>
                <a:uFillTx/>
                <a:latin typeface="黑体" panose="02010609060101010101" pitchFamily="49" charset="-122"/>
                <a:ea typeface="黑体" panose="02010609060101010101" pitchFamily="49" charset="-122"/>
                <a:cs typeface="+mn-cs"/>
              </a:rPr>
              <a:t>俄国得到好处。</a:t>
            </a:r>
            <a:r>
              <a:rPr kumimoji="1" lang="en-US" altLang="zh-CN" sz="2400" b="1" i="0" u="none" strike="noStrike" kern="1200" cap="none" spc="0" normalizeH="0" baseline="0" noProof="0">
                <a:ln>
                  <a:noFill/>
                </a:ln>
                <a:solidFill>
                  <a:srgbClr val="FFFF00"/>
                </a:solidFill>
                <a:effectLst>
                  <a:outerShdw blurRad="38100" dist="38100" dir="2700000" algn="tl">
                    <a:srgbClr val="C0C0C0"/>
                  </a:outerShdw>
                </a:effectLst>
                <a:uLnTx/>
                <a:uFillTx/>
                <a:latin typeface="Times New Roman" panose="02020603050405020304"/>
                <a:ea typeface="黑体" panose="02010609060101010101" pitchFamily="49" charset="-122"/>
                <a:cs typeface="+mn-cs"/>
              </a:rPr>
              <a:t>……</a:t>
            </a:r>
            <a:r>
              <a:rPr kumimoji="1" lang="zh-CN" altLang="en-US" sz="2400" b="1" i="0" u="none" strike="noStrike" kern="1200" cap="none" spc="0" normalizeH="0" baseline="0" noProof="0">
                <a:ln>
                  <a:noFill/>
                </a:ln>
                <a:solidFill>
                  <a:srgbClr val="FFFF00"/>
                </a:solidFill>
                <a:effectLst>
                  <a:outerShdw blurRad="38100" dist="38100" dir="2700000" algn="tl">
                    <a:srgbClr val="C0C0C0"/>
                  </a:outerShdw>
                </a:effectLst>
                <a:uLnTx/>
                <a:uFillTx/>
                <a:latin typeface="黑体" panose="02010609060101010101" pitchFamily="49" charset="-122"/>
                <a:ea typeface="黑体" panose="02010609060101010101" pitchFamily="49" charset="-122"/>
                <a:cs typeface="+mn-cs"/>
              </a:rPr>
              <a:t>当英国终于决定打到北京，</a:t>
            </a:r>
            <a:r>
              <a:rPr kumimoji="1" lang="en-US" altLang="zh-CN" sz="2400" b="1" i="0" u="none" strike="noStrike" kern="1200" cap="none" spc="0" normalizeH="0" baseline="0" noProof="0">
                <a:ln>
                  <a:noFill/>
                </a:ln>
                <a:solidFill>
                  <a:srgbClr val="FFFF00"/>
                </a:solidFill>
                <a:effectLst>
                  <a:outerShdw blurRad="38100" dist="38100" dir="2700000" algn="tl">
                    <a:srgbClr val="C0C0C0"/>
                  </a:outerShdw>
                </a:effectLst>
                <a:uLnTx/>
                <a:uFillTx/>
                <a:latin typeface="Times New Roman" panose="02020603050405020304"/>
                <a:ea typeface="黑体" panose="02010609060101010101" pitchFamily="49" charset="-122"/>
                <a:cs typeface="+mn-cs"/>
              </a:rPr>
              <a:t>……</a:t>
            </a:r>
            <a:r>
              <a:rPr kumimoji="1" lang="zh-CN" altLang="en-US" sz="2400" b="1" i="0" u="none" strike="noStrike" kern="1200" cap="none" spc="0" normalizeH="0" baseline="0" noProof="0">
                <a:ln>
                  <a:noFill/>
                </a:ln>
                <a:solidFill>
                  <a:srgbClr val="FFFF00"/>
                </a:solidFill>
                <a:effectLst>
                  <a:outerShdw blurRad="38100" dist="38100" dir="2700000" algn="tl">
                    <a:srgbClr val="C0C0C0"/>
                  </a:outerShdw>
                </a:effectLst>
                <a:uLnTx/>
                <a:uFillTx/>
                <a:latin typeface="黑体" panose="02010609060101010101" pitchFamily="49" charset="-122"/>
                <a:ea typeface="黑体" panose="02010609060101010101" pitchFamily="49" charset="-122"/>
                <a:cs typeface="+mn-cs"/>
              </a:rPr>
              <a:t>俄国</a:t>
            </a:r>
            <a:r>
              <a:rPr kumimoji="1" lang="en-US" altLang="zh-CN" sz="2400" b="1" i="0" u="none" strike="noStrike" kern="1200" cap="none" spc="0" normalizeH="0" baseline="0" noProof="0">
                <a:ln>
                  <a:noFill/>
                </a:ln>
                <a:solidFill>
                  <a:srgbClr val="FFFF00"/>
                </a:solidFill>
                <a:effectLst>
                  <a:outerShdw blurRad="38100" dist="38100" dir="2700000" algn="tl">
                    <a:srgbClr val="C0C0C0"/>
                  </a:outerShdw>
                </a:effectLst>
                <a:uLnTx/>
                <a:uFillTx/>
                <a:latin typeface="Times New Roman" panose="02020603050405020304"/>
                <a:ea typeface="黑体" panose="02010609060101010101" pitchFamily="49" charset="-122"/>
                <a:cs typeface="+mn-cs"/>
              </a:rPr>
              <a:t>——</a:t>
            </a:r>
            <a:r>
              <a:rPr kumimoji="1" lang="zh-CN" altLang="en-US" sz="2400" b="1" i="0" u="none" strike="noStrike" kern="1200" cap="none" spc="0" normalizeH="0" baseline="0" noProof="0">
                <a:ln>
                  <a:noFill/>
                </a:ln>
                <a:solidFill>
                  <a:srgbClr val="FFFF00"/>
                </a:solidFill>
                <a:effectLst>
                  <a:outerShdw blurRad="38100" dist="38100" dir="2700000" algn="tl">
                    <a:srgbClr val="C0C0C0"/>
                  </a:outerShdw>
                </a:effectLst>
                <a:uLnTx/>
                <a:uFillTx/>
                <a:latin typeface="黑体" panose="02010609060101010101" pitchFamily="49" charset="-122"/>
                <a:ea typeface="黑体" panose="02010609060101010101" pitchFamily="49" charset="-122"/>
                <a:cs typeface="+mn-cs"/>
              </a:rPr>
              <a:t>正好在这个时候从中国夺取了一块大小等于法德两国面积的领土和一条同多瑙河一样长的河流。</a:t>
            </a:r>
            <a:endParaRPr kumimoji="1" lang="zh-CN" altLang="en-US" sz="2400" b="1" i="0" u="none" strike="noStrike" kern="1200" cap="none" spc="0" normalizeH="0" baseline="0" noProof="0">
              <a:ln>
                <a:noFill/>
              </a:ln>
              <a:solidFill>
                <a:srgbClr val="FFFF00"/>
              </a:solidFill>
              <a:effectLst>
                <a:outerShdw blurRad="38100" dist="38100" dir="2700000" algn="tl">
                  <a:srgbClr val="C0C0C0"/>
                </a:outerShdw>
              </a:effectLst>
              <a:uLnTx/>
              <a:uFillTx/>
              <a:latin typeface="黑体" panose="02010609060101010101" pitchFamily="49" charset="-122"/>
              <a:ea typeface="黑体" panose="02010609060101010101" pitchFamily="49" charset="-122"/>
              <a:cs typeface="+mn-cs"/>
            </a:endParaRPr>
          </a:p>
          <a:p>
            <a:pPr marL="0" marR="0" lvl="0" indent="0" algn="l" defTabSz="914400" rtl="0" eaLnBrk="1" fontAlgn="base" latinLnBrk="0" hangingPunct="1">
              <a:lnSpc>
                <a:spcPct val="110000"/>
              </a:lnSpc>
              <a:spcBef>
                <a:spcPct val="50000"/>
              </a:spcBef>
              <a:spcAft>
                <a:spcPct val="0"/>
              </a:spcAft>
              <a:buClrTx/>
              <a:buSzTx/>
              <a:buFontTx/>
              <a:buNone/>
              <a:defRPr/>
            </a:pPr>
            <a:r>
              <a:rPr kumimoji="1" lang="zh-CN" altLang="en-US" sz="2400" b="1" i="0" u="none" strike="noStrike" kern="1200" cap="none" spc="0" normalizeH="0" baseline="0" noProof="0">
                <a:ln>
                  <a:noFill/>
                </a:ln>
                <a:solidFill>
                  <a:srgbClr val="000099"/>
                </a:solidFill>
                <a:effectLst>
                  <a:outerShdw blurRad="38100" dist="38100" dir="2700000" algn="tl">
                    <a:srgbClr val="C0C0C0"/>
                  </a:outerShdw>
                </a:effectLst>
                <a:uLnTx/>
                <a:uFillTx/>
                <a:latin typeface="黑体" panose="02010609060101010101" pitchFamily="49" charset="-122"/>
                <a:ea typeface="黑体" panose="02010609060101010101" pitchFamily="49" charset="-122"/>
                <a:cs typeface="+mn-cs"/>
              </a:rPr>
              <a:t>                       </a:t>
            </a:r>
            <a:r>
              <a:rPr kumimoji="1" lang="en-US" altLang="zh-CN" sz="2400" b="1" i="0" u="none" strike="noStrike" kern="1200" cap="none" spc="0" normalizeH="0" baseline="0" noProof="0">
                <a:ln>
                  <a:noFill/>
                </a:ln>
                <a:solidFill>
                  <a:schemeClr val="bg1"/>
                </a:solidFill>
                <a:effectLst>
                  <a:outerShdw blurRad="38100" dist="38100" dir="2700000" algn="tl">
                    <a:srgbClr val="C0C0C0"/>
                  </a:outerShdw>
                </a:effectLst>
                <a:uLnTx/>
                <a:uFillTx/>
                <a:latin typeface="Times New Roman" panose="02020603050405020304"/>
                <a:ea typeface="黑体" panose="02010609060101010101" pitchFamily="49" charset="-122"/>
                <a:cs typeface="+mn-cs"/>
              </a:rPr>
              <a:t>——</a:t>
            </a:r>
            <a:r>
              <a:rPr kumimoji="1" lang="zh-CN" altLang="en-US" sz="2400" b="1" i="0" u="none" strike="noStrike" kern="1200" cap="none" spc="0" normalizeH="0" baseline="0" noProof="0">
                <a:ln>
                  <a:noFill/>
                </a:ln>
                <a:solidFill>
                  <a:schemeClr val="bg1"/>
                </a:solidFill>
                <a:effectLst>
                  <a:outerShdw blurRad="38100" dist="38100" dir="2700000" algn="tl">
                    <a:srgbClr val="C0C0C0"/>
                  </a:outerShdw>
                </a:effectLst>
                <a:uLnTx/>
                <a:uFillTx/>
                <a:latin typeface="黑体" panose="02010609060101010101" pitchFamily="49" charset="-122"/>
                <a:ea typeface="黑体" panose="02010609060101010101" pitchFamily="49" charset="-122"/>
                <a:cs typeface="+mn-cs"/>
              </a:rPr>
              <a:t>恩格斯</a:t>
            </a:r>
            <a:r>
              <a:rPr kumimoji="1" lang="en-US" altLang="zh-CN" sz="2400" b="1" i="0" u="none" strike="noStrike" kern="1200" cap="none" spc="0" normalizeH="0" baseline="0" noProof="0">
                <a:ln>
                  <a:noFill/>
                </a:ln>
                <a:solidFill>
                  <a:schemeClr val="bg1"/>
                </a:solidFill>
                <a:effectLst>
                  <a:outerShdw blurRad="38100" dist="38100" dir="2700000" algn="tl">
                    <a:srgbClr val="C0C0C0"/>
                  </a:outerShdw>
                </a:effectLst>
                <a:uLnTx/>
                <a:uFillTx/>
                <a:latin typeface="黑体" panose="02010609060101010101" pitchFamily="49" charset="-122"/>
                <a:ea typeface="黑体" panose="02010609060101010101" pitchFamily="49" charset="-122"/>
                <a:cs typeface="+mn-cs"/>
              </a:rPr>
              <a:t>《</a:t>
            </a:r>
            <a:r>
              <a:rPr kumimoji="1" lang="zh-CN" altLang="en-US" sz="2400" b="1" i="0" u="none" strike="noStrike" kern="1200" cap="none" spc="0" normalizeH="0" baseline="0" noProof="0">
                <a:ln>
                  <a:noFill/>
                </a:ln>
                <a:solidFill>
                  <a:schemeClr val="bg1"/>
                </a:solidFill>
                <a:effectLst>
                  <a:outerShdw blurRad="38100" dist="38100" dir="2700000" algn="tl">
                    <a:srgbClr val="C0C0C0"/>
                  </a:outerShdw>
                </a:effectLst>
                <a:uLnTx/>
                <a:uFillTx/>
                <a:latin typeface="黑体" panose="02010609060101010101" pitchFamily="49" charset="-122"/>
                <a:ea typeface="黑体" panose="02010609060101010101" pitchFamily="49" charset="-122"/>
                <a:cs typeface="+mn-cs"/>
              </a:rPr>
              <a:t>俄国在远东的成功</a:t>
            </a:r>
            <a:r>
              <a:rPr kumimoji="1" lang="en-US" altLang="zh-CN" sz="2400" b="1" i="0" u="none" strike="noStrike" kern="1200" cap="none" spc="0" normalizeH="0" baseline="0" noProof="0">
                <a:ln>
                  <a:noFill/>
                </a:ln>
                <a:solidFill>
                  <a:schemeClr val="bg1"/>
                </a:solidFill>
                <a:effectLst>
                  <a:outerShdw blurRad="38100" dist="38100" dir="2700000" algn="tl">
                    <a:srgbClr val="C0C0C0"/>
                  </a:outerShdw>
                </a:effectLst>
                <a:uLnTx/>
                <a:uFillTx/>
                <a:latin typeface="黑体" panose="02010609060101010101" pitchFamily="49" charset="-122"/>
                <a:ea typeface="黑体" panose="02010609060101010101" pitchFamily="49" charset="-122"/>
                <a:cs typeface="+mn-cs"/>
              </a:rPr>
              <a:t>》</a:t>
            </a:r>
            <a:r>
              <a:rPr kumimoji="1" lang="en-US" altLang="zh-CN" sz="2500" b="1" i="0" u="none" strike="noStrike" kern="1200" cap="none" spc="0" normalizeH="0" baseline="0" noProof="0">
                <a:ln>
                  <a:noFill/>
                </a:ln>
                <a:solidFill>
                  <a:schemeClr val="bg1"/>
                </a:solidFill>
                <a:effectLst>
                  <a:outerShdw blurRad="38100" dist="38100" dir="2700000" algn="tl">
                    <a:srgbClr val="C0C0C0"/>
                  </a:outerShdw>
                </a:effectLst>
                <a:uLnTx/>
                <a:uFillTx/>
                <a:latin typeface="Times New Roman" panose="02020603050405020304" pitchFamily="18" charset="0"/>
                <a:ea typeface="宋体" panose="02010600030101010101" pitchFamily="2" charset="-122"/>
                <a:cs typeface="+mn-cs"/>
              </a:rPr>
              <a:t>   </a:t>
            </a:r>
            <a:r>
              <a:rPr kumimoji="1" lang="en-US" altLang="zh-CN" sz="2500" b="1" i="0" u="none" strike="noStrike" kern="1200" cap="none" spc="0" normalizeH="0" baseline="0" noProof="0">
                <a:ln>
                  <a:noFill/>
                </a:ln>
                <a:solidFill>
                  <a:srgbClr val="000000"/>
                </a:solidFill>
                <a:effectLst>
                  <a:outerShdw blurRad="38100" dist="38100" dir="2700000" algn="tl">
                    <a:srgbClr val="C0C0C0"/>
                  </a:outerShdw>
                </a:effectLst>
                <a:uLnTx/>
                <a:uFillTx/>
                <a:latin typeface="Times New Roman" panose="02020603050405020304" pitchFamily="18" charset="0"/>
                <a:ea typeface="宋体" panose="02010600030101010101" pitchFamily="2" charset="-122"/>
                <a:cs typeface="+mn-cs"/>
              </a:rPr>
              <a:t> </a:t>
            </a:r>
            <a:endParaRPr kumimoji="1" lang="en-US" altLang="zh-CN" sz="2500" b="1" i="0" u="none" strike="noStrike" kern="1200" cap="none" spc="0" normalizeH="0" baseline="0" noProof="0">
              <a:ln>
                <a:noFill/>
              </a:ln>
              <a:solidFill>
                <a:srgbClr val="000000"/>
              </a:solidFill>
              <a:effectLst>
                <a:outerShdw blurRad="38100" dist="38100" dir="2700000" algn="tl">
                  <a:srgbClr val="C0C0C0"/>
                </a:outerShdw>
              </a:effectLst>
              <a:uLnTx/>
              <a:uFillTx/>
              <a:latin typeface="Times New Roman" panose="02020603050405020304" pitchFamily="18" charset="0"/>
              <a:ea typeface="宋体" panose="02010600030101010101" pitchFamily="2" charset="-122"/>
              <a:cs typeface="+mn-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5957"/>
                                        </p:tgtEl>
                                        <p:attrNameLst>
                                          <p:attrName>style.visibility</p:attrName>
                                        </p:attrNameLst>
                                      </p:cBhvr>
                                      <p:to>
                                        <p:strVal val="visible"/>
                                      </p:to>
                                    </p:set>
                                    <p:anim calcmode="lin" valueType="num">
                                      <p:cBhvr additive="base">
                                        <p:cTn id="7" dur="500" fill="hold"/>
                                        <p:tgtEl>
                                          <p:spTgt spid="125957"/>
                                        </p:tgtEl>
                                        <p:attrNameLst>
                                          <p:attrName>ppt_x</p:attrName>
                                        </p:attrNameLst>
                                      </p:cBhvr>
                                      <p:tavLst>
                                        <p:tav tm="0">
                                          <p:val>
                                            <p:strVal val="#ppt_x"/>
                                          </p:val>
                                        </p:tav>
                                        <p:tav tm="100000">
                                          <p:val>
                                            <p:strVal val="#ppt_x"/>
                                          </p:val>
                                        </p:tav>
                                      </p:tavLst>
                                    </p:anim>
                                    <p:anim calcmode="lin" valueType="num">
                                      <p:cBhvr additive="base">
                                        <p:cTn id="8" dur="500" fill="hold"/>
                                        <p:tgtEl>
                                          <p:spTgt spid="12595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5" presetClass="entr" presetSubtype="0" fill="hold" nodeType="clickEffect">
                                  <p:stCondLst>
                                    <p:cond delay="0"/>
                                  </p:stCondLst>
                                  <p:childTnLst>
                                    <p:set>
                                      <p:cBhvr>
                                        <p:cTn id="12" dur="1" fill="hold">
                                          <p:stCondLst>
                                            <p:cond delay="0"/>
                                          </p:stCondLst>
                                        </p:cTn>
                                        <p:tgtEl>
                                          <p:spTgt spid="125954"/>
                                        </p:tgtEl>
                                        <p:attrNameLst>
                                          <p:attrName>style.visibility</p:attrName>
                                        </p:attrNameLst>
                                      </p:cBhvr>
                                      <p:to>
                                        <p:strVal val="visible"/>
                                      </p:to>
                                    </p:set>
                                    <p:anim calcmode="lin" valueType="num">
                                      <p:cBhvr>
                                        <p:cTn id="13" dur="1000" fill="hold"/>
                                        <p:tgtEl>
                                          <p:spTgt spid="125954"/>
                                        </p:tgtEl>
                                        <p:attrNameLst>
                                          <p:attrName>ppt_w</p:attrName>
                                        </p:attrNameLst>
                                      </p:cBhvr>
                                      <p:tavLst>
                                        <p:tav tm="0">
                                          <p:val>
                                            <p:fltVal val="0.000000"/>
                                          </p:val>
                                        </p:tav>
                                        <p:tav tm="100000">
                                          <p:val>
                                            <p:strVal val="#ppt_w"/>
                                          </p:val>
                                        </p:tav>
                                      </p:tavLst>
                                    </p:anim>
                                    <p:anim calcmode="lin" valueType="num">
                                      <p:cBhvr>
                                        <p:cTn id="14" dur="1000" fill="hold"/>
                                        <p:tgtEl>
                                          <p:spTgt spid="125954"/>
                                        </p:tgtEl>
                                        <p:attrNameLst>
                                          <p:attrName>ppt_h</p:attrName>
                                        </p:attrNameLst>
                                      </p:cBhvr>
                                      <p:tavLst>
                                        <p:tav tm="0">
                                          <p:val>
                                            <p:fltVal val="0.000000"/>
                                          </p:val>
                                        </p:tav>
                                        <p:tav tm="100000">
                                          <p:val>
                                            <p:strVal val="#ppt_h"/>
                                          </p:val>
                                        </p:tav>
                                      </p:tavLst>
                                    </p:anim>
                                    <p:anim calcmode="lin" valueType="num">
                                      <p:cBhvr>
                                        <p:cTn id="15" dur="1000" fill="hold"/>
                                        <p:tgtEl>
                                          <p:spTgt spid="125954"/>
                                        </p:tgtEl>
                                        <p:attrNameLst>
                                          <p:attrName>ppt_x</p:attrName>
                                        </p:attrNameLst>
                                      </p:cBhvr>
                                      <p:tavLst>
                                        <p:tav tm="0" fmla="#ppt_x+(cos(-2*pi*(1-$))*-#ppt_x-sin(-2*pi*(1-$))*(1-#ppt_y))*(1-$)">
                                          <p:val>
                                            <p:fltVal val="0.000000"/>
                                          </p:val>
                                        </p:tav>
                                        <p:tav tm="100000">
                                          <p:val>
                                            <p:fltVal val="1.000000"/>
                                          </p:val>
                                        </p:tav>
                                      </p:tavLst>
                                    </p:anim>
                                    <p:anim calcmode="lin" valueType="num">
                                      <p:cBhvr>
                                        <p:cTn id="16" dur="1000" fill="hold"/>
                                        <p:tgtEl>
                                          <p:spTgt spid="125954"/>
                                        </p:tgtEl>
                                        <p:attrNameLst>
                                          <p:attrName>ppt_y</p:attrName>
                                        </p:attrNameLst>
                                      </p:cBhvr>
                                      <p:tavLst>
                                        <p:tav tm="0" fmla="#ppt_y+(sin(-2*pi*(1-$))*-#ppt_x+cos(-2*pi*(1-$))*(1-#ppt_y))*(1-$)">
                                          <p:val>
                                            <p:fltVal val="0.000000"/>
                                          </p:val>
                                        </p:tav>
                                        <p:tav tm="100000">
                                          <p:val>
                                            <p:fltVal val="1.000000"/>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5957"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p:sp>
        <p:nvSpPr>
          <p:cNvPr id="222210" name="文本框 222209"/>
          <p:cNvSpPr txBox="1"/>
          <p:nvPr/>
        </p:nvSpPr>
        <p:spPr>
          <a:xfrm>
            <a:off x="740093" y="6256655"/>
            <a:ext cx="3048000" cy="304800"/>
          </a:xfrm>
          <a:prstGeom prst="rect">
            <a:avLst/>
          </a:prstGeom>
          <a:noFill/>
          <a:ln w="9525">
            <a:noFill/>
          </a:ln>
        </p:spPr>
        <p:txBody>
          <a:bodyPr wrap="none" lIns="0" tIns="0" rIns="0" bIns="0" anchor="t">
            <a:spAutoFit/>
          </a:bodyPr>
          <a:p>
            <a:pPr algn="ctr"/>
            <a:r>
              <a:rPr lang="zh-CN" altLang="en-US" sz="2000" dirty="0">
                <a:solidFill>
                  <a:srgbClr val="FFFF00"/>
                </a:solidFill>
                <a:latin typeface="Times New Roman" panose="02020603050405020304" pitchFamily="18" charset="0"/>
                <a:ea typeface="黑体" panose="02010609060101010101" pitchFamily="49" charset="-122"/>
              </a:rPr>
              <a:t>第二次鸦片战争形势示意图</a:t>
            </a:r>
            <a:endParaRPr lang="zh-CN" altLang="en-US" sz="2000" dirty="0">
              <a:solidFill>
                <a:srgbClr val="FFFF00"/>
              </a:solidFill>
              <a:latin typeface="Times New Roman" panose="02020603050405020304" pitchFamily="18" charset="0"/>
              <a:ea typeface="黑体" panose="02010609060101010101" pitchFamily="49" charset="-122"/>
            </a:endParaRPr>
          </a:p>
        </p:txBody>
      </p:sp>
      <p:sp>
        <p:nvSpPr>
          <p:cNvPr id="222211" name="文本框 222210"/>
          <p:cNvSpPr txBox="1"/>
          <p:nvPr/>
        </p:nvSpPr>
        <p:spPr>
          <a:xfrm>
            <a:off x="4788535" y="579120"/>
            <a:ext cx="4114800" cy="549275"/>
          </a:xfrm>
          <a:prstGeom prst="rect">
            <a:avLst/>
          </a:prstGeom>
          <a:noFill/>
          <a:ln w="9525">
            <a:noFill/>
          </a:ln>
        </p:spPr>
        <p:txBody>
          <a:bodyPr wrap="none" lIns="0" tIns="0" rIns="0" bIns="0" anchor="t" anchorCtr="1">
            <a:spAutoFit/>
          </a:bodyPr>
          <a:p>
            <a:pPr algn="ctr"/>
            <a:r>
              <a:rPr lang="zh-CN" altLang="en-US" sz="3600" dirty="0">
                <a:solidFill>
                  <a:srgbClr val="FFFF00"/>
                </a:solidFill>
                <a:effectLst>
                  <a:outerShdw blurRad="38100" dist="38100" dir="2700000">
                    <a:srgbClr val="000000"/>
                  </a:outerShdw>
                </a:effectLst>
                <a:latin typeface="Times New Roman" panose="02020603050405020304" pitchFamily="18" charset="0"/>
                <a:ea typeface="华文隶书" pitchFamily="2" charset="-122"/>
              </a:rPr>
              <a:t>第二次鸦片战争经过</a:t>
            </a:r>
            <a:endParaRPr lang="zh-CN" altLang="en-US" sz="3600" dirty="0">
              <a:solidFill>
                <a:srgbClr val="FFFF00"/>
              </a:solidFill>
              <a:effectLst>
                <a:outerShdw blurRad="38100" dist="38100" dir="2700000">
                  <a:srgbClr val="000000"/>
                </a:outerShdw>
              </a:effectLst>
              <a:latin typeface="Times New Roman" panose="02020603050405020304" pitchFamily="18" charset="0"/>
              <a:ea typeface="华文隶书" pitchFamily="2" charset="-122"/>
            </a:endParaRPr>
          </a:p>
        </p:txBody>
      </p:sp>
      <p:sp>
        <p:nvSpPr>
          <p:cNvPr id="222212" name="文本框 222211"/>
          <p:cNvSpPr txBox="1"/>
          <p:nvPr/>
        </p:nvSpPr>
        <p:spPr>
          <a:xfrm>
            <a:off x="4749800" y="1741805"/>
            <a:ext cx="4193540" cy="885825"/>
          </a:xfrm>
          <a:prstGeom prst="rect">
            <a:avLst/>
          </a:prstGeom>
          <a:noFill/>
          <a:ln w="9525">
            <a:noFill/>
          </a:ln>
        </p:spPr>
        <p:txBody>
          <a:bodyPr wrap="square" lIns="0" tIns="0" rIns="0" bIns="0">
            <a:spAutoFit/>
          </a:bodyPr>
          <a:p>
            <a:r>
              <a:rPr lang="en-US" altLang="zh-CN" sz="2400">
                <a:solidFill>
                  <a:srgbClr val="FFFF00"/>
                </a:solidFill>
                <a:latin typeface="华文琥珀" pitchFamily="2" charset="-122"/>
                <a:ea typeface="华文琥珀" pitchFamily="2" charset="-122"/>
              </a:rPr>
              <a:t>1.</a:t>
            </a:r>
            <a:r>
              <a:rPr lang="zh-CN" altLang="en-US" sz="2400" dirty="0">
                <a:solidFill>
                  <a:srgbClr val="FFFF00"/>
                </a:solidFill>
                <a:latin typeface="华文琥珀" pitchFamily="2" charset="-122"/>
                <a:ea typeface="华文琥珀" pitchFamily="2" charset="-122"/>
              </a:rPr>
              <a:t>爆发标志：</a:t>
            </a:r>
            <a:r>
              <a:rPr lang="en-US" altLang="zh-CN" sz="2400">
                <a:solidFill>
                  <a:schemeClr val="bg1"/>
                </a:solidFill>
                <a:latin typeface="华文彩云" pitchFamily="2" charset="-122"/>
                <a:ea typeface="华文彩云" pitchFamily="2" charset="-122"/>
              </a:rPr>
              <a:t>1856</a:t>
            </a:r>
            <a:r>
              <a:rPr lang="zh-CN" altLang="en-US" sz="2400">
                <a:solidFill>
                  <a:schemeClr val="bg1"/>
                </a:solidFill>
                <a:latin typeface="华文彩云" pitchFamily="2" charset="-122"/>
                <a:ea typeface="华文彩云" pitchFamily="2" charset="-122"/>
              </a:rPr>
              <a:t>年</a:t>
            </a:r>
            <a:r>
              <a:rPr lang="en-US" altLang="zh-CN" sz="2400">
                <a:solidFill>
                  <a:schemeClr val="bg1"/>
                </a:solidFill>
                <a:latin typeface="华文彩云" pitchFamily="2" charset="-122"/>
                <a:ea typeface="华文彩云" pitchFamily="2" charset="-122"/>
              </a:rPr>
              <a:t>10</a:t>
            </a:r>
            <a:r>
              <a:rPr lang="zh-CN" altLang="en-US" sz="2400" dirty="0">
                <a:solidFill>
                  <a:schemeClr val="bg1"/>
                </a:solidFill>
                <a:latin typeface="华文彩云" pitchFamily="2" charset="-122"/>
                <a:ea typeface="华文彩云" pitchFamily="2" charset="-122"/>
              </a:rPr>
              <a:t>月英军</a:t>
            </a:r>
            <a:endParaRPr lang="zh-CN" altLang="en-US" sz="2400" dirty="0">
              <a:solidFill>
                <a:schemeClr val="bg1"/>
              </a:solidFill>
              <a:latin typeface="华文彩云" pitchFamily="2" charset="-122"/>
              <a:ea typeface="华文彩云" pitchFamily="2" charset="-122"/>
            </a:endParaRPr>
          </a:p>
          <a:p>
            <a:pPr>
              <a:lnSpc>
                <a:spcPct val="140000"/>
              </a:lnSpc>
            </a:pPr>
            <a:r>
              <a:rPr lang="zh-CN" altLang="en-US" sz="2400" dirty="0">
                <a:solidFill>
                  <a:schemeClr val="bg1"/>
                </a:solidFill>
                <a:latin typeface="华文彩云" pitchFamily="2" charset="-122"/>
                <a:ea typeface="华文彩云" pitchFamily="2" charset="-122"/>
              </a:rPr>
              <a:t>　炮轰广州。</a:t>
            </a:r>
            <a:endParaRPr lang="zh-CN" altLang="en-US" sz="2400" dirty="0">
              <a:solidFill>
                <a:schemeClr val="bg1"/>
              </a:solidFill>
              <a:latin typeface="华文彩云" pitchFamily="2" charset="-122"/>
              <a:ea typeface="华文彩云" pitchFamily="2" charset="-122"/>
            </a:endParaRPr>
          </a:p>
        </p:txBody>
      </p:sp>
      <p:sp>
        <p:nvSpPr>
          <p:cNvPr id="222213" name="文本框 222212"/>
          <p:cNvSpPr txBox="1"/>
          <p:nvPr/>
        </p:nvSpPr>
        <p:spPr>
          <a:xfrm>
            <a:off x="4749800" y="2933700"/>
            <a:ext cx="4192588" cy="1679575"/>
          </a:xfrm>
          <a:prstGeom prst="rect">
            <a:avLst/>
          </a:prstGeom>
          <a:noFill/>
          <a:ln w="9525">
            <a:noFill/>
          </a:ln>
        </p:spPr>
        <p:txBody>
          <a:bodyPr lIns="0" tIns="0" rIns="0" bIns="0">
            <a:spAutoFit/>
          </a:bodyPr>
          <a:p>
            <a:r>
              <a:rPr lang="en-US" altLang="zh-CN" sz="2400">
                <a:solidFill>
                  <a:srgbClr val="FFFF00"/>
                </a:solidFill>
                <a:latin typeface="华文琥珀" pitchFamily="2" charset="-122"/>
                <a:ea typeface="华文琥珀" pitchFamily="2" charset="-122"/>
              </a:rPr>
              <a:t>2.</a:t>
            </a:r>
            <a:r>
              <a:rPr lang="zh-CN" altLang="en-US" sz="2400" dirty="0">
                <a:solidFill>
                  <a:srgbClr val="FFFF00"/>
                </a:solidFill>
                <a:latin typeface="华文琥珀" pitchFamily="2" charset="-122"/>
                <a:ea typeface="华文琥珀" pitchFamily="2" charset="-122"/>
              </a:rPr>
              <a:t>第一阶段：</a:t>
            </a:r>
            <a:r>
              <a:rPr lang="en-US" altLang="zh-CN" sz="2400">
                <a:solidFill>
                  <a:schemeClr val="bg1"/>
                </a:solidFill>
                <a:latin typeface="华文彩云" pitchFamily="2" charset="-122"/>
                <a:ea typeface="华文彩云" pitchFamily="2" charset="-122"/>
              </a:rPr>
              <a:t>1856</a:t>
            </a:r>
            <a:r>
              <a:rPr lang="zh-CN" altLang="en-US" sz="2400">
                <a:solidFill>
                  <a:schemeClr val="bg1"/>
                </a:solidFill>
                <a:latin typeface="华文彩云" pitchFamily="2" charset="-122"/>
                <a:ea typeface="华文彩云" pitchFamily="2" charset="-122"/>
              </a:rPr>
              <a:t>年</a:t>
            </a:r>
            <a:r>
              <a:rPr lang="en-US" altLang="zh-CN" sz="2400">
                <a:solidFill>
                  <a:schemeClr val="bg1"/>
                </a:solidFill>
                <a:latin typeface="华文彩云" pitchFamily="2" charset="-122"/>
                <a:ea typeface="华文彩云" pitchFamily="2" charset="-122"/>
              </a:rPr>
              <a:t>10</a:t>
            </a:r>
            <a:r>
              <a:rPr lang="zh-CN" altLang="en-US" sz="2400" dirty="0">
                <a:solidFill>
                  <a:schemeClr val="bg1"/>
                </a:solidFill>
                <a:latin typeface="华文彩云" pitchFamily="2" charset="-122"/>
                <a:ea typeface="华文彩云" pitchFamily="2" charset="-122"/>
              </a:rPr>
              <a:t>月～</a:t>
            </a:r>
            <a:endParaRPr lang="zh-CN" altLang="en-US" sz="2400" dirty="0">
              <a:solidFill>
                <a:schemeClr val="bg1"/>
              </a:solidFill>
              <a:latin typeface="华文彩云" pitchFamily="2" charset="-122"/>
              <a:ea typeface="华文彩云" pitchFamily="2" charset="-122"/>
            </a:endParaRPr>
          </a:p>
          <a:p>
            <a:pPr>
              <a:lnSpc>
                <a:spcPct val="120000"/>
              </a:lnSpc>
            </a:pPr>
            <a:r>
              <a:rPr lang="zh-CN" altLang="en-US" sz="2400" dirty="0">
                <a:solidFill>
                  <a:schemeClr val="bg1"/>
                </a:solidFill>
                <a:latin typeface="华文彩云" pitchFamily="2" charset="-122"/>
                <a:ea typeface="华文彩云" pitchFamily="2" charset="-122"/>
              </a:rPr>
              <a:t>　</a:t>
            </a:r>
            <a:r>
              <a:rPr lang="en-US" altLang="zh-CN" sz="2400">
                <a:solidFill>
                  <a:schemeClr val="bg1"/>
                </a:solidFill>
                <a:latin typeface="华文彩云" pitchFamily="2" charset="-122"/>
                <a:ea typeface="华文彩云" pitchFamily="2" charset="-122"/>
              </a:rPr>
              <a:t>1858</a:t>
            </a:r>
            <a:r>
              <a:rPr lang="zh-CN" altLang="en-US" sz="2400">
                <a:solidFill>
                  <a:schemeClr val="bg1"/>
                </a:solidFill>
                <a:latin typeface="华文彩云" pitchFamily="2" charset="-122"/>
                <a:ea typeface="华文彩云" pitchFamily="2" charset="-122"/>
              </a:rPr>
              <a:t>年</a:t>
            </a:r>
            <a:r>
              <a:rPr lang="en-US" altLang="zh-CN" sz="2400">
                <a:solidFill>
                  <a:schemeClr val="bg1"/>
                </a:solidFill>
                <a:latin typeface="华文彩云" pitchFamily="2" charset="-122"/>
                <a:ea typeface="华文彩云" pitchFamily="2" charset="-122"/>
              </a:rPr>
              <a:t>6</a:t>
            </a:r>
            <a:r>
              <a:rPr lang="zh-CN" altLang="en-US" sz="2400" dirty="0">
                <a:solidFill>
                  <a:schemeClr val="bg1"/>
                </a:solidFill>
                <a:latin typeface="华文彩云" pitchFamily="2" charset="-122"/>
                <a:ea typeface="华文彩云" pitchFamily="2" charset="-122"/>
              </a:rPr>
              <a:t>月，攻陷广州，直</a:t>
            </a:r>
            <a:endParaRPr lang="zh-CN" altLang="en-US" sz="2400" dirty="0">
              <a:solidFill>
                <a:schemeClr val="bg1"/>
              </a:solidFill>
              <a:latin typeface="华文彩云" pitchFamily="2" charset="-122"/>
              <a:ea typeface="华文彩云" pitchFamily="2" charset="-122"/>
            </a:endParaRPr>
          </a:p>
          <a:p>
            <a:pPr>
              <a:lnSpc>
                <a:spcPct val="120000"/>
              </a:lnSpc>
            </a:pPr>
            <a:r>
              <a:rPr lang="zh-CN" altLang="en-US" sz="2400" dirty="0">
                <a:solidFill>
                  <a:schemeClr val="bg1"/>
                </a:solidFill>
                <a:latin typeface="华文彩云" pitchFamily="2" charset="-122"/>
                <a:ea typeface="华文彩云" pitchFamily="2" charset="-122"/>
              </a:rPr>
              <a:t>　逼天津，威胁北京。</a:t>
            </a:r>
            <a:r>
              <a:rPr lang="en-US" altLang="zh-CN" sz="2400">
                <a:solidFill>
                  <a:schemeClr val="bg1"/>
                </a:solidFill>
                <a:latin typeface="华文彩云" pitchFamily="2" charset="-122"/>
                <a:ea typeface="华文彩云" pitchFamily="2" charset="-122"/>
              </a:rPr>
              <a:t>1858</a:t>
            </a:r>
            <a:endParaRPr lang="en-US" altLang="zh-CN" sz="2400">
              <a:solidFill>
                <a:schemeClr val="bg1"/>
              </a:solidFill>
              <a:latin typeface="华文彩云" pitchFamily="2" charset="-122"/>
              <a:ea typeface="华文彩云" pitchFamily="2" charset="-122"/>
            </a:endParaRPr>
          </a:p>
          <a:p>
            <a:pPr>
              <a:lnSpc>
                <a:spcPct val="120000"/>
              </a:lnSpc>
            </a:pPr>
            <a:r>
              <a:rPr lang="zh-CN" altLang="en-US" sz="2400">
                <a:solidFill>
                  <a:schemeClr val="bg1"/>
                </a:solidFill>
                <a:latin typeface="华文彩云" pitchFamily="2" charset="-122"/>
                <a:ea typeface="华文彩云" pitchFamily="2" charset="-122"/>
              </a:rPr>
              <a:t>　</a:t>
            </a:r>
            <a:r>
              <a:rPr lang="zh-CN" altLang="en-US" sz="2400" dirty="0">
                <a:solidFill>
                  <a:schemeClr val="bg1"/>
                </a:solidFill>
                <a:latin typeface="华文彩云" pitchFamily="2" charset="-122"/>
                <a:ea typeface="华文彩云" pitchFamily="2" charset="-122"/>
              </a:rPr>
              <a:t>年，被迫签订</a:t>
            </a:r>
            <a:r>
              <a:rPr lang="en-US" altLang="zh-CN" sz="2400">
                <a:solidFill>
                  <a:schemeClr val="bg1"/>
                </a:solidFill>
                <a:latin typeface="华文彩云" pitchFamily="2" charset="-122"/>
                <a:ea typeface="华文彩云" pitchFamily="2" charset="-122"/>
              </a:rPr>
              <a:t>《</a:t>
            </a:r>
            <a:r>
              <a:rPr lang="zh-CN" altLang="en-US" sz="2400" dirty="0">
                <a:solidFill>
                  <a:schemeClr val="bg1"/>
                </a:solidFill>
                <a:latin typeface="华文彩云" pitchFamily="2" charset="-122"/>
                <a:ea typeface="华文彩云" pitchFamily="2" charset="-122"/>
              </a:rPr>
              <a:t>天津条约</a:t>
            </a:r>
            <a:r>
              <a:rPr lang="en-US" altLang="zh-CN" sz="2400">
                <a:solidFill>
                  <a:schemeClr val="bg1"/>
                </a:solidFill>
                <a:latin typeface="华文彩云" pitchFamily="2" charset="-122"/>
                <a:ea typeface="华文彩云" pitchFamily="2" charset="-122"/>
              </a:rPr>
              <a:t>》</a:t>
            </a:r>
            <a:r>
              <a:rPr lang="zh-CN" altLang="en-US" sz="2400" dirty="0">
                <a:solidFill>
                  <a:schemeClr val="bg1"/>
                </a:solidFill>
                <a:latin typeface="华文彩云" pitchFamily="2" charset="-122"/>
                <a:ea typeface="华文彩云" pitchFamily="2" charset="-122"/>
              </a:rPr>
              <a:t>。</a:t>
            </a:r>
            <a:endParaRPr lang="zh-CN" altLang="en-US" sz="2400" dirty="0">
              <a:solidFill>
                <a:schemeClr val="bg1"/>
              </a:solidFill>
              <a:latin typeface="华文彩云" pitchFamily="2" charset="-122"/>
              <a:ea typeface="华文彩云" pitchFamily="2" charset="-122"/>
            </a:endParaRPr>
          </a:p>
        </p:txBody>
      </p:sp>
      <p:sp>
        <p:nvSpPr>
          <p:cNvPr id="222214" name="文本框 222213"/>
          <p:cNvSpPr txBox="1"/>
          <p:nvPr/>
        </p:nvSpPr>
        <p:spPr>
          <a:xfrm>
            <a:off x="4749800" y="4953000"/>
            <a:ext cx="4213225" cy="1679575"/>
          </a:xfrm>
          <a:prstGeom prst="rect">
            <a:avLst/>
          </a:prstGeom>
          <a:noFill/>
          <a:ln w="9525">
            <a:noFill/>
          </a:ln>
        </p:spPr>
        <p:txBody>
          <a:bodyPr lIns="0" tIns="0" rIns="0" bIns="0">
            <a:spAutoFit/>
          </a:bodyPr>
          <a:p>
            <a:r>
              <a:rPr lang="en-US" altLang="zh-CN" sz="2400">
                <a:solidFill>
                  <a:srgbClr val="FFFF00"/>
                </a:solidFill>
                <a:latin typeface="华文琥珀" pitchFamily="2" charset="-122"/>
                <a:ea typeface="华文琥珀" pitchFamily="2" charset="-122"/>
              </a:rPr>
              <a:t>3.</a:t>
            </a:r>
            <a:r>
              <a:rPr lang="zh-CN" altLang="en-US" sz="2400" dirty="0">
                <a:solidFill>
                  <a:srgbClr val="FFFF00"/>
                </a:solidFill>
                <a:latin typeface="华文琥珀" pitchFamily="2" charset="-122"/>
                <a:ea typeface="华文琥珀" pitchFamily="2" charset="-122"/>
              </a:rPr>
              <a:t>第二阶段：</a:t>
            </a:r>
            <a:r>
              <a:rPr lang="en-US" altLang="zh-CN" sz="2400">
                <a:solidFill>
                  <a:schemeClr val="bg1"/>
                </a:solidFill>
                <a:latin typeface="华文彩云" pitchFamily="2" charset="-122"/>
                <a:ea typeface="华文彩云" pitchFamily="2" charset="-122"/>
              </a:rPr>
              <a:t>1860</a:t>
            </a:r>
            <a:r>
              <a:rPr lang="zh-CN" altLang="en-US" sz="2400" dirty="0">
                <a:solidFill>
                  <a:schemeClr val="bg1"/>
                </a:solidFill>
                <a:latin typeface="华文彩云" pitchFamily="2" charset="-122"/>
                <a:ea typeface="华文彩云" pitchFamily="2" charset="-122"/>
              </a:rPr>
              <a:t>年英法联军</a:t>
            </a:r>
            <a:endParaRPr lang="zh-CN" altLang="en-US" sz="2400" dirty="0">
              <a:solidFill>
                <a:schemeClr val="bg1"/>
              </a:solidFill>
              <a:latin typeface="华文彩云" pitchFamily="2" charset="-122"/>
              <a:ea typeface="华文彩云" pitchFamily="2" charset="-122"/>
            </a:endParaRPr>
          </a:p>
          <a:p>
            <a:pPr>
              <a:lnSpc>
                <a:spcPct val="120000"/>
              </a:lnSpc>
            </a:pPr>
            <a:r>
              <a:rPr lang="zh-CN" altLang="en-US" sz="2400" dirty="0">
                <a:solidFill>
                  <a:schemeClr val="bg1"/>
                </a:solidFill>
                <a:latin typeface="华文彩云" pitchFamily="2" charset="-122"/>
                <a:ea typeface="华文彩云" pitchFamily="2" charset="-122"/>
              </a:rPr>
              <a:t>　再度占领天津，进攻北京，</a:t>
            </a:r>
            <a:endParaRPr lang="zh-CN" altLang="en-US" sz="2400" dirty="0">
              <a:solidFill>
                <a:schemeClr val="bg1"/>
              </a:solidFill>
              <a:latin typeface="华文彩云" pitchFamily="2" charset="-122"/>
              <a:ea typeface="华文彩云" pitchFamily="2" charset="-122"/>
            </a:endParaRPr>
          </a:p>
          <a:p>
            <a:pPr>
              <a:lnSpc>
                <a:spcPct val="120000"/>
              </a:lnSpc>
            </a:pPr>
            <a:r>
              <a:rPr lang="zh-CN" altLang="en-US" sz="2400" dirty="0">
                <a:solidFill>
                  <a:schemeClr val="bg1"/>
                </a:solidFill>
                <a:latin typeface="华文彩云" pitchFamily="2" charset="-122"/>
                <a:ea typeface="华文彩云" pitchFamily="2" charset="-122"/>
              </a:rPr>
              <a:t>　火烧圆明园，签订</a:t>
            </a:r>
            <a:r>
              <a:rPr lang="en-US" altLang="zh-CN" sz="2400">
                <a:solidFill>
                  <a:schemeClr val="bg1"/>
                </a:solidFill>
                <a:latin typeface="华文彩云" pitchFamily="2" charset="-122"/>
                <a:ea typeface="华文彩云" pitchFamily="2" charset="-122"/>
              </a:rPr>
              <a:t>《</a:t>
            </a:r>
            <a:r>
              <a:rPr lang="zh-CN" altLang="en-US" sz="2400" dirty="0">
                <a:solidFill>
                  <a:schemeClr val="bg1"/>
                </a:solidFill>
                <a:latin typeface="华文彩云" pitchFamily="2" charset="-122"/>
                <a:ea typeface="华文彩云" pitchFamily="2" charset="-122"/>
              </a:rPr>
              <a:t>北京条</a:t>
            </a:r>
            <a:endParaRPr lang="zh-CN" altLang="en-US" sz="2400" dirty="0">
              <a:solidFill>
                <a:schemeClr val="bg1"/>
              </a:solidFill>
              <a:latin typeface="华文彩云" pitchFamily="2" charset="-122"/>
              <a:ea typeface="华文彩云" pitchFamily="2" charset="-122"/>
            </a:endParaRPr>
          </a:p>
          <a:p>
            <a:pPr>
              <a:lnSpc>
                <a:spcPct val="120000"/>
              </a:lnSpc>
            </a:pPr>
            <a:r>
              <a:rPr lang="zh-CN" altLang="en-US" sz="2400" dirty="0">
                <a:solidFill>
                  <a:schemeClr val="bg1"/>
                </a:solidFill>
                <a:latin typeface="华文彩云" pitchFamily="2" charset="-122"/>
                <a:ea typeface="华文彩云" pitchFamily="2" charset="-122"/>
              </a:rPr>
              <a:t>　约</a:t>
            </a:r>
            <a:r>
              <a:rPr lang="en-US" altLang="zh-CN" sz="2400">
                <a:solidFill>
                  <a:schemeClr val="bg1"/>
                </a:solidFill>
                <a:latin typeface="华文彩云" pitchFamily="2" charset="-122"/>
                <a:ea typeface="华文彩云" pitchFamily="2" charset="-122"/>
              </a:rPr>
              <a:t>》</a:t>
            </a:r>
            <a:r>
              <a:rPr lang="zh-CN" altLang="en-US" sz="2400" dirty="0">
                <a:solidFill>
                  <a:schemeClr val="bg1"/>
                </a:solidFill>
                <a:latin typeface="华文彩云" pitchFamily="2" charset="-122"/>
                <a:ea typeface="华文彩云" pitchFamily="2" charset="-122"/>
              </a:rPr>
              <a:t>。</a:t>
            </a:r>
            <a:endParaRPr lang="zh-CN" altLang="en-US" sz="2400" dirty="0">
              <a:solidFill>
                <a:schemeClr val="bg1"/>
              </a:solidFill>
              <a:latin typeface="华文彩云" pitchFamily="2" charset="-122"/>
              <a:ea typeface="华文彩云" pitchFamily="2" charset="-122"/>
            </a:endParaRPr>
          </a:p>
        </p:txBody>
      </p:sp>
      <p:pic>
        <p:nvPicPr>
          <p:cNvPr id="222215" name="图片 222214" descr="z"/>
          <p:cNvPicPr>
            <a:picLocks noChangeAspect="1"/>
          </p:cNvPicPr>
          <p:nvPr/>
        </p:nvPicPr>
        <p:blipFill>
          <a:blip r:embed="rId1"/>
          <a:stretch>
            <a:fillRect/>
          </a:stretch>
        </p:blipFill>
        <p:spPr>
          <a:xfrm>
            <a:off x="66675" y="94615"/>
            <a:ext cx="4645025" cy="5957570"/>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22214"/>
                                        </p:tgtEl>
                                        <p:attrNameLst>
                                          <p:attrName>style.visibility</p:attrName>
                                        </p:attrNameLst>
                                      </p:cBhvr>
                                      <p:to>
                                        <p:strVal val="visible"/>
                                      </p:to>
                                    </p:set>
                                    <p:anim calcmode="lin" valueType="num">
                                      <p:cBhvr additive="base">
                                        <p:cTn id="7" dur="500" fill="hold"/>
                                        <p:tgtEl>
                                          <p:spTgt spid="222214"/>
                                        </p:tgtEl>
                                        <p:attrNameLst>
                                          <p:attrName>ppt_x</p:attrName>
                                        </p:attrNameLst>
                                      </p:cBhvr>
                                      <p:tavLst>
                                        <p:tav tm="0">
                                          <p:val>
                                            <p:strVal val="#ppt_x"/>
                                          </p:val>
                                        </p:tav>
                                        <p:tav tm="100000">
                                          <p:val>
                                            <p:strVal val="#ppt_x"/>
                                          </p:val>
                                        </p:tav>
                                      </p:tavLst>
                                    </p:anim>
                                    <p:anim calcmode="lin" valueType="num">
                                      <p:cBhvr additive="base">
                                        <p:cTn id="8" dur="500" fill="hold"/>
                                        <p:tgtEl>
                                          <p:spTgt spid="222214"/>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typ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2214"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p:sp>
        <p:nvSpPr>
          <p:cNvPr id="17411" name="文本框 17410"/>
          <p:cNvSpPr txBox="1"/>
          <p:nvPr/>
        </p:nvSpPr>
        <p:spPr>
          <a:xfrm>
            <a:off x="358775" y="5229225"/>
            <a:ext cx="8785225" cy="1373188"/>
          </a:xfrm>
          <a:prstGeom prst="rect">
            <a:avLst/>
          </a:prstGeom>
          <a:noFill/>
          <a:ln w="9525">
            <a:noFill/>
          </a:ln>
        </p:spPr>
        <p:txBody>
          <a:bodyPr>
            <a:spAutoFit/>
          </a:bodyPr>
          <a:p>
            <a:pPr>
              <a:buFont typeface="Arial" panose="020B0604020202020204" pitchFamily="34" charset="0"/>
              <a:buNone/>
            </a:pPr>
            <a:r>
              <a:rPr lang="zh-CN" altLang="en-US" sz="2800" b="1">
                <a:effectLst>
                  <a:outerShdw blurRad="38100" dist="38100" dir="2700000">
                    <a:srgbClr val="FFFFFF"/>
                  </a:outerShdw>
                </a:effectLst>
                <a:latin typeface="宋体" panose="02010600030101010101" pitchFamily="2" charset="-122"/>
              </a:rPr>
              <a:t>  </a:t>
            </a:r>
            <a:r>
              <a:rPr lang="zh-CN" altLang="en-US" sz="2800" b="1">
                <a:solidFill>
                  <a:schemeClr val="bg1"/>
                </a:solidFill>
                <a:effectLst>
                  <a:outerShdw blurRad="38100" dist="38100" dir="2700000">
                    <a:srgbClr val="FFFFFF"/>
                  </a:outerShdw>
                </a:effectLst>
                <a:latin typeface="宋体" panose="02010600030101010101" pitchFamily="2" charset="-122"/>
              </a:rPr>
              <a:t>它本是明代一故园。清朝从康熙至咸丰的六代帝王，历时一百五十多年，集中全国大量人力、物力、财力，把它营建成为一座举世无匹的大型皇家宫苑。</a:t>
            </a:r>
            <a:r>
              <a:rPr lang="zh-CN" altLang="en-US" sz="2800" b="1">
                <a:effectLst>
                  <a:outerShdw blurRad="38100" dist="38100" dir="2700000">
                    <a:srgbClr val="FFFFFF"/>
                  </a:outerShdw>
                </a:effectLst>
                <a:latin typeface="宋体" panose="02010600030101010101" pitchFamily="2" charset="-122"/>
              </a:rPr>
              <a:t>    </a:t>
            </a:r>
            <a:endParaRPr lang="zh-CN" altLang="en-US" sz="2800" b="1">
              <a:effectLst>
                <a:outerShdw blurRad="38100" dist="38100" dir="2700000">
                  <a:srgbClr val="FFFFFF"/>
                </a:outerShdw>
              </a:effectLst>
              <a:latin typeface="宋体" panose="02010600030101010101" pitchFamily="2" charset="-122"/>
            </a:endParaRPr>
          </a:p>
        </p:txBody>
      </p:sp>
      <p:sp>
        <p:nvSpPr>
          <p:cNvPr id="17412" name="矩形 17411"/>
          <p:cNvSpPr/>
          <p:nvPr/>
        </p:nvSpPr>
        <p:spPr>
          <a:xfrm>
            <a:off x="250825" y="260350"/>
            <a:ext cx="8640763" cy="946150"/>
          </a:xfrm>
          <a:prstGeom prst="rect">
            <a:avLst/>
          </a:prstGeom>
          <a:noFill/>
          <a:ln w="9525">
            <a:noFill/>
          </a:ln>
        </p:spPr>
        <p:txBody>
          <a:bodyPr>
            <a:spAutoFit/>
          </a:bodyPr>
          <a:p>
            <a:pPr>
              <a:buFont typeface="Arial" panose="020B0604020202020204" pitchFamily="34" charset="0"/>
              <a:buNone/>
            </a:pPr>
            <a:r>
              <a:rPr lang="zh-CN" altLang="en-US" sz="2800" b="1">
                <a:latin typeface="Arial" panose="020B0604020202020204" pitchFamily="34" charset="0"/>
              </a:rPr>
              <a:t>    </a:t>
            </a:r>
            <a:r>
              <a:rPr lang="zh-CN" altLang="en-US" sz="2800" b="1">
                <a:solidFill>
                  <a:schemeClr val="bg1"/>
                </a:solidFill>
                <a:effectLst>
                  <a:outerShdw blurRad="38100" dist="38100" dir="2700000">
                    <a:srgbClr val="FFFFFF"/>
                  </a:outerShdw>
                </a:effectLst>
                <a:latin typeface="Arial" panose="020B0604020202020204" pitchFamily="34" charset="0"/>
              </a:rPr>
              <a:t>圆明园，位于北京西北郊。由</a:t>
            </a:r>
            <a:r>
              <a:rPr lang="zh-CN" altLang="en-US" sz="2800" b="1">
                <a:solidFill>
                  <a:srgbClr val="FFFF00"/>
                </a:solidFill>
                <a:effectLst>
                  <a:outerShdw blurRad="38100" dist="38100" dir="2700000">
                    <a:srgbClr val="FFFFFF"/>
                  </a:outerShdw>
                </a:effectLst>
                <a:latin typeface="Arial" panose="020B0604020202020204" pitchFamily="34" charset="0"/>
              </a:rPr>
              <a:t>圆明园</a:t>
            </a:r>
            <a:r>
              <a:rPr lang="zh-CN" altLang="en-US" sz="2800" b="1">
                <a:solidFill>
                  <a:schemeClr val="bg1"/>
                </a:solidFill>
                <a:effectLst>
                  <a:outerShdw blurRad="38100" dist="38100" dir="2700000">
                    <a:srgbClr val="FFFFFF"/>
                  </a:outerShdw>
                </a:effectLst>
                <a:latin typeface="Arial" panose="020B0604020202020204" pitchFamily="34" charset="0"/>
              </a:rPr>
              <a:t>、</a:t>
            </a:r>
            <a:r>
              <a:rPr lang="zh-CN" altLang="en-US" sz="2800" b="1">
                <a:solidFill>
                  <a:srgbClr val="FFFF00"/>
                </a:solidFill>
                <a:effectLst>
                  <a:outerShdw blurRad="38100" dist="38100" dir="2700000">
                    <a:srgbClr val="FFFFFF"/>
                  </a:outerShdw>
                </a:effectLst>
                <a:latin typeface="Arial" panose="020B0604020202020204" pitchFamily="34" charset="0"/>
              </a:rPr>
              <a:t>长春园</a:t>
            </a:r>
            <a:r>
              <a:rPr lang="zh-CN" altLang="en-US" sz="2800" b="1">
                <a:solidFill>
                  <a:schemeClr val="bg1"/>
                </a:solidFill>
                <a:effectLst>
                  <a:outerShdw blurRad="38100" dist="38100" dir="2700000">
                    <a:srgbClr val="FFFFFF"/>
                  </a:outerShdw>
                </a:effectLst>
                <a:latin typeface="Arial" panose="020B0604020202020204" pitchFamily="34" charset="0"/>
              </a:rPr>
              <a:t>、</a:t>
            </a:r>
            <a:r>
              <a:rPr lang="zh-CN" altLang="en-US" sz="2800" b="1">
                <a:solidFill>
                  <a:srgbClr val="FFFF00"/>
                </a:solidFill>
                <a:effectLst>
                  <a:outerShdw blurRad="38100" dist="38100" dir="2700000">
                    <a:srgbClr val="FFFFFF"/>
                  </a:outerShdw>
                </a:effectLst>
                <a:latin typeface="Arial" panose="020B0604020202020204" pitchFamily="34" charset="0"/>
              </a:rPr>
              <a:t>万春园</a:t>
            </a:r>
            <a:r>
              <a:rPr lang="zh-CN" altLang="en-US" sz="2800" b="1">
                <a:solidFill>
                  <a:schemeClr val="bg1"/>
                </a:solidFill>
                <a:effectLst>
                  <a:outerShdw blurRad="38100" dist="38100" dir="2700000">
                    <a:srgbClr val="FFFFFF"/>
                  </a:outerShdw>
                </a:effectLst>
                <a:latin typeface="Arial" panose="020B0604020202020204" pitchFamily="34" charset="0"/>
              </a:rPr>
              <a:t>组成，总称圆明三园；占地面积约五千二百亩。</a:t>
            </a:r>
            <a:endParaRPr lang="zh-CN" altLang="en-US" sz="2800" b="1">
              <a:solidFill>
                <a:schemeClr val="bg1"/>
              </a:solidFill>
              <a:effectLst>
                <a:outerShdw blurRad="38100" dist="38100" dir="2700000">
                  <a:srgbClr val="FFFFFF"/>
                </a:outerShdw>
              </a:effectLst>
              <a:latin typeface="Arial" panose="020B0604020202020204" pitchFamily="34" charset="0"/>
            </a:endParaRPr>
          </a:p>
        </p:txBody>
      </p:sp>
      <p:sp>
        <p:nvSpPr>
          <p:cNvPr id="17413" name="矩形 17412"/>
          <p:cNvSpPr/>
          <p:nvPr/>
        </p:nvSpPr>
        <p:spPr>
          <a:xfrm rot="5400000">
            <a:off x="-790575" y="2671763"/>
            <a:ext cx="3527425" cy="1296987"/>
          </a:xfrm>
          <a:prstGeom prst="rect">
            <a:avLst/>
          </a:prstGeom>
        </p:spPr>
        <p:txBody>
          <a:bodyPr vert="eaVert" wrap="none" fromWordArt="1">
            <a:prstTxWarp prst="textPlain">
              <a:avLst>
                <a:gd name="adj" fmla="val 50000"/>
              </a:avLst>
            </a:prstTxWarp>
            <a:normAutofit/>
          </a:bodyPr>
          <a:p>
            <a:pPr algn="ctr"/>
            <a:r>
              <a:rPr lang="zh-CN" altLang="en-US" sz="3600" b="1">
                <a:gradFill rotWithShape="0">
                  <a:gsLst>
                    <a:gs pos="0">
                      <a:srgbClr val="FFFF00"/>
                    </a:gs>
                    <a:gs pos="100000">
                      <a:srgbClr val="FF9933"/>
                    </a:gs>
                  </a:gsLst>
                  <a:path path="rect">
                    <a:fillToRect l="50000" t="50000" r="50000" b="50000"/>
                  </a:path>
                  <a:tileRect/>
                </a:gradFill>
                <a:effectLst>
                  <a:outerShdw dist="35921" dir="2699999" algn="ctr" rotWithShape="0">
                    <a:srgbClr val="C0C0C0">
                      <a:alpha val="78999"/>
                    </a:srgbClr>
                  </a:outerShdw>
                </a:effectLst>
                <a:latin typeface="黑体" panose="02010609060101010101" pitchFamily="49" charset="-122"/>
                <a:ea typeface="黑体" panose="02010609060101010101" pitchFamily="49" charset="-122"/>
              </a:rPr>
              <a:t>圆明园</a:t>
            </a:r>
            <a:endParaRPr lang="zh-CN" altLang="en-US" sz="3600" b="1">
              <a:gradFill rotWithShape="0">
                <a:gsLst>
                  <a:gs pos="0">
                    <a:srgbClr val="FFFF00"/>
                  </a:gs>
                  <a:gs pos="100000">
                    <a:srgbClr val="FF9933"/>
                  </a:gs>
                </a:gsLst>
                <a:path path="rect">
                  <a:fillToRect l="50000" t="50000" r="50000" b="50000"/>
                </a:path>
                <a:tileRect/>
              </a:gradFill>
              <a:effectLst>
                <a:outerShdw dist="35921" dir="2699999" algn="ctr" rotWithShape="0">
                  <a:srgbClr val="C0C0C0">
                    <a:alpha val="78999"/>
                  </a:srgbClr>
                </a:outerShdw>
              </a:effectLst>
              <a:latin typeface="黑体" panose="02010609060101010101" pitchFamily="49" charset="-122"/>
              <a:ea typeface="黑体" panose="02010609060101010101" pitchFamily="49" charset="-122"/>
            </a:endParaRPr>
          </a:p>
        </p:txBody>
      </p:sp>
      <p:pic>
        <p:nvPicPr>
          <p:cNvPr id="17414" name="图片 17413" descr="photo3"/>
          <p:cNvPicPr>
            <a:picLocks noChangeAspect="1"/>
          </p:cNvPicPr>
          <p:nvPr/>
        </p:nvPicPr>
        <p:blipFill>
          <a:blip r:embed="rId1"/>
          <a:srcRect l="1775" t="3119" r="1775" b="2090"/>
          <a:stretch>
            <a:fillRect/>
          </a:stretch>
        </p:blipFill>
        <p:spPr>
          <a:xfrm>
            <a:off x="2051050" y="1341438"/>
            <a:ext cx="6697663" cy="3748087"/>
          </a:xfrm>
          <a:prstGeom prst="rect">
            <a:avLst/>
          </a:prstGeom>
          <a:noFill/>
          <a:ln w="38100" cap="flat" cmpd="sng">
            <a:solidFill>
              <a:srgbClr val="000000"/>
            </a:solidFill>
            <a:prstDash val="solid"/>
            <a:miter/>
            <a:headEnd type="none" w="med" len="med"/>
            <a:tailEnd type="none" w="med" len="me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p:sp>
        <p:nvSpPr>
          <p:cNvPr id="234498" name="矩形 234497"/>
          <p:cNvSpPr/>
          <p:nvPr/>
        </p:nvSpPr>
        <p:spPr>
          <a:xfrm>
            <a:off x="4189095" y="5578793"/>
            <a:ext cx="765810" cy="307340"/>
          </a:xfrm>
          <a:prstGeom prst="rect">
            <a:avLst/>
          </a:prstGeom>
          <a:noFill/>
          <a:ln w="9525">
            <a:noFill/>
          </a:ln>
        </p:spPr>
        <p:txBody>
          <a:bodyPr wrap="none" lIns="0" tIns="0" rIns="0" bIns="0" anchor="t">
            <a:spAutoFit/>
          </a:bodyPr>
          <a:p>
            <a:pPr algn="ctr"/>
            <a:r>
              <a:rPr lang="zh-CN" altLang="en-US" sz="2000" b="1" dirty="0">
                <a:solidFill>
                  <a:srgbClr val="FFFF00"/>
                </a:solidFill>
                <a:latin typeface="Times New Roman" panose="02020603050405020304" pitchFamily="18" charset="0"/>
                <a:ea typeface="黑体" panose="02010609060101010101" pitchFamily="49" charset="-122"/>
              </a:rPr>
              <a:t>远瀛观</a:t>
            </a:r>
            <a:endParaRPr lang="zh-CN" altLang="en-US" sz="2000" b="1" dirty="0">
              <a:solidFill>
                <a:srgbClr val="FFFF00"/>
              </a:solidFill>
              <a:latin typeface="Times New Roman" panose="02020603050405020304" pitchFamily="18" charset="0"/>
              <a:ea typeface="黑体" panose="02010609060101010101" pitchFamily="49" charset="-122"/>
            </a:endParaRPr>
          </a:p>
        </p:txBody>
      </p:sp>
      <p:sp>
        <p:nvSpPr>
          <p:cNvPr id="234499" name="矩形 234498"/>
          <p:cNvSpPr/>
          <p:nvPr/>
        </p:nvSpPr>
        <p:spPr>
          <a:xfrm>
            <a:off x="246063" y="5866448"/>
            <a:ext cx="8651875" cy="776287"/>
          </a:xfrm>
          <a:prstGeom prst="rect">
            <a:avLst/>
          </a:prstGeom>
          <a:noFill/>
          <a:ln w="9525">
            <a:noFill/>
          </a:ln>
        </p:spPr>
        <p:txBody>
          <a:bodyPr lIns="0" tIns="0" rIns="0" bIns="0" anchor="t" anchorCtr="1">
            <a:spAutoFit/>
          </a:bodyPr>
          <a:p>
            <a:r>
              <a:rPr lang="zh-CN" altLang="en-US" sz="1700" dirty="0">
                <a:solidFill>
                  <a:srgbClr val="333333"/>
                </a:solidFill>
                <a:latin typeface="华文楷体" pitchFamily="2" charset="-122"/>
                <a:ea typeface="华文楷体" pitchFamily="2" charset="-122"/>
              </a:rPr>
              <a:t>　　</a:t>
            </a:r>
            <a:r>
              <a:rPr lang="zh-CN" altLang="en-US" sz="1700" dirty="0">
                <a:solidFill>
                  <a:schemeClr val="bg1"/>
                </a:solidFill>
                <a:latin typeface="华文楷体" pitchFamily="2" charset="-122"/>
                <a:ea typeface="华文楷体" pitchFamily="2" charset="-122"/>
              </a:rPr>
              <a:t>西邻海晏堂，在长春园南北主轴线与西洋楼东西轴线交汇处，是最为壮观的欧式喷泉景观。</a:t>
            </a:r>
            <a:r>
              <a:rPr lang="en-US" altLang="zh-CN" sz="1700">
                <a:solidFill>
                  <a:schemeClr val="bg1"/>
                </a:solidFill>
                <a:latin typeface="华文楷体" pitchFamily="2" charset="-122"/>
                <a:ea typeface="华文楷体" pitchFamily="2" charset="-122"/>
              </a:rPr>
              <a:t>1793</a:t>
            </a:r>
            <a:r>
              <a:rPr lang="zh-CN" altLang="en-US" sz="1700" dirty="0">
                <a:solidFill>
                  <a:schemeClr val="bg1"/>
                </a:solidFill>
                <a:latin typeface="华文楷体" pitchFamily="2" charset="-122"/>
                <a:ea typeface="华文楷体" pitchFamily="2" charset="-122"/>
              </a:rPr>
              <a:t>年（乾隆五十八年）英使马戈尔尼，曾至此处游赏。远瀛观分为三部分：远瀛观主体楼、大水法、观水法。</a:t>
            </a:r>
            <a:endParaRPr lang="zh-CN" altLang="en-US" sz="1700" dirty="0">
              <a:solidFill>
                <a:schemeClr val="bg1"/>
              </a:solidFill>
              <a:latin typeface="华文楷体" pitchFamily="2" charset="-122"/>
              <a:ea typeface="华文楷体" pitchFamily="2" charset="-122"/>
            </a:endParaRPr>
          </a:p>
        </p:txBody>
      </p:sp>
      <p:pic>
        <p:nvPicPr>
          <p:cNvPr id="234500" name="图片 234499" descr="y"/>
          <p:cNvPicPr>
            <a:picLocks noChangeAspect="1"/>
          </p:cNvPicPr>
          <p:nvPr/>
        </p:nvPicPr>
        <p:blipFill>
          <a:blip r:embed="rId1"/>
          <a:stretch>
            <a:fillRect/>
          </a:stretch>
        </p:blipFill>
        <p:spPr>
          <a:xfrm>
            <a:off x="-12700" y="0"/>
            <a:ext cx="9168130" cy="5530850"/>
          </a:xfrm>
          <a:prstGeom prst="rect">
            <a:avLst/>
          </a:prstGeom>
          <a:noFill/>
          <a:ln w="9525">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p:pic>
        <p:nvPicPr>
          <p:cNvPr id="235522" name="图片 235521" descr="未命名"/>
          <p:cNvPicPr>
            <a:picLocks noChangeAspect="1"/>
          </p:cNvPicPr>
          <p:nvPr/>
        </p:nvPicPr>
        <p:blipFill>
          <a:blip r:embed="rId1"/>
          <a:stretch>
            <a:fillRect/>
          </a:stretch>
        </p:blipFill>
        <p:spPr>
          <a:xfrm>
            <a:off x="-19050" y="-36830"/>
            <a:ext cx="9182735" cy="5433060"/>
          </a:xfrm>
          <a:prstGeom prst="rect">
            <a:avLst/>
          </a:prstGeom>
          <a:noFill/>
          <a:ln w="9525">
            <a:noFill/>
          </a:ln>
        </p:spPr>
      </p:pic>
      <p:sp>
        <p:nvSpPr>
          <p:cNvPr id="235523" name="矩形 235522"/>
          <p:cNvSpPr/>
          <p:nvPr/>
        </p:nvSpPr>
        <p:spPr>
          <a:xfrm>
            <a:off x="4189095" y="5472113"/>
            <a:ext cx="765810" cy="307340"/>
          </a:xfrm>
          <a:prstGeom prst="rect">
            <a:avLst/>
          </a:prstGeom>
          <a:noFill/>
          <a:ln w="9525">
            <a:noFill/>
          </a:ln>
        </p:spPr>
        <p:txBody>
          <a:bodyPr wrap="none" lIns="0" tIns="0" rIns="0" bIns="0" anchor="t">
            <a:spAutoFit/>
          </a:bodyPr>
          <a:p>
            <a:pPr algn="ctr"/>
            <a:r>
              <a:rPr lang="zh-CN" altLang="en-US" sz="2000" b="1" dirty="0">
                <a:solidFill>
                  <a:srgbClr val="FFFF00"/>
                </a:solidFill>
                <a:latin typeface="Times New Roman" panose="02020603050405020304" pitchFamily="18" charset="0"/>
                <a:ea typeface="黑体" panose="02010609060101010101" pitchFamily="49" charset="-122"/>
              </a:rPr>
              <a:t>海晏堂</a:t>
            </a:r>
            <a:endParaRPr lang="zh-CN" altLang="en-US" sz="2000" b="1" dirty="0">
              <a:solidFill>
                <a:srgbClr val="FFFF00"/>
              </a:solidFill>
              <a:latin typeface="Times New Roman" panose="02020603050405020304" pitchFamily="18" charset="0"/>
              <a:ea typeface="黑体" panose="02010609060101010101" pitchFamily="49" charset="-122"/>
            </a:endParaRPr>
          </a:p>
        </p:txBody>
      </p:sp>
      <p:sp>
        <p:nvSpPr>
          <p:cNvPr id="235524" name="矩形 235523"/>
          <p:cNvSpPr/>
          <p:nvPr/>
        </p:nvSpPr>
        <p:spPr>
          <a:xfrm>
            <a:off x="230188" y="5813108"/>
            <a:ext cx="8683625" cy="776287"/>
          </a:xfrm>
          <a:prstGeom prst="rect">
            <a:avLst/>
          </a:prstGeom>
          <a:noFill/>
          <a:ln w="9525">
            <a:noFill/>
          </a:ln>
        </p:spPr>
        <p:txBody>
          <a:bodyPr lIns="0" tIns="0" rIns="0" bIns="0" anchor="t" anchorCtr="1">
            <a:spAutoFit/>
          </a:bodyPr>
          <a:p>
            <a:r>
              <a:rPr lang="zh-CN" altLang="en-US" sz="1700" dirty="0">
                <a:solidFill>
                  <a:srgbClr val="333333"/>
                </a:solidFill>
                <a:latin typeface="华文楷体" pitchFamily="2" charset="-122"/>
                <a:ea typeface="华文楷体" pitchFamily="2" charset="-122"/>
              </a:rPr>
              <a:t>　</a:t>
            </a:r>
            <a:r>
              <a:rPr lang="zh-CN" altLang="en-US" sz="1700" dirty="0">
                <a:solidFill>
                  <a:schemeClr val="bg1"/>
                </a:solidFill>
                <a:latin typeface="华文楷体" pitchFamily="2" charset="-122"/>
                <a:ea typeface="华文楷体" pitchFamily="2" charset="-122"/>
              </a:rPr>
              <a:t>　海晏堂由正楼和后工字蓄水楼组成，是最大的一处欧式园林景观。正楼朝西，上下各十一间，楼门左右有叠落式喷水槽，阶下为一大型喷水池，池左右呈“八”字形排列着我国十二生肖人身兽头铜像。每昼夜十二个时辰，由十二生肖依次轮流喷水，俗称“水力钟”。</a:t>
            </a:r>
            <a:endParaRPr lang="zh-CN" altLang="en-US" sz="1700" dirty="0">
              <a:solidFill>
                <a:schemeClr val="bg1"/>
              </a:solidFill>
              <a:latin typeface="华文楷体" pitchFamily="2" charset="-122"/>
              <a:ea typeface="华文楷体" pitchFamily="2" charset="-122"/>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p:pic>
        <p:nvPicPr>
          <p:cNvPr id="31746" name="图片 31745" descr="《圆明园》"/>
          <p:cNvPicPr>
            <a:picLocks noChangeAspect="1"/>
          </p:cNvPicPr>
          <p:nvPr/>
        </p:nvPicPr>
        <p:blipFill>
          <a:blip r:embed="rId1"/>
          <a:stretch>
            <a:fillRect/>
          </a:stretch>
        </p:blipFill>
        <p:spPr>
          <a:xfrm>
            <a:off x="-13335" y="-24130"/>
            <a:ext cx="9190355" cy="4956810"/>
          </a:xfrm>
          <a:prstGeom prst="rect">
            <a:avLst/>
          </a:prstGeom>
          <a:noFill/>
          <a:ln w="9525">
            <a:noFill/>
          </a:ln>
        </p:spPr>
      </p:pic>
      <p:sp>
        <p:nvSpPr>
          <p:cNvPr id="31747" name="矩形 31746"/>
          <p:cNvSpPr/>
          <p:nvPr/>
        </p:nvSpPr>
        <p:spPr>
          <a:xfrm>
            <a:off x="250825" y="4904423"/>
            <a:ext cx="8424863" cy="1800225"/>
          </a:xfrm>
          <a:prstGeom prst="rect">
            <a:avLst/>
          </a:prstGeom>
          <a:noFill/>
          <a:ln w="9525">
            <a:noFill/>
          </a:ln>
        </p:spPr>
        <p:txBody>
          <a:bodyPr anchor="ctr">
            <a:spAutoFit/>
          </a:bodyPr>
          <a:p>
            <a:pPr>
              <a:buFont typeface="Arial" panose="020B0604020202020204" pitchFamily="34" charset="0"/>
              <a:buNone/>
            </a:pPr>
            <a:r>
              <a:rPr lang="zh-CN" altLang="en-US" sz="2800" b="1">
                <a:effectLst>
                  <a:outerShdw blurRad="38100" dist="38100" dir="2700000">
                    <a:srgbClr val="FFFFFF"/>
                  </a:outerShdw>
                </a:effectLst>
                <a:latin typeface="Arial" panose="020B0604020202020204" pitchFamily="34" charset="0"/>
              </a:rPr>
              <a:t>       </a:t>
            </a:r>
            <a:r>
              <a:rPr lang="en-US" altLang="zh-CN" sz="2800" b="1">
                <a:solidFill>
                  <a:srgbClr val="FFFF00"/>
                </a:solidFill>
                <a:effectLst>
                  <a:outerShdw blurRad="38100" dist="38100" dir="2700000">
                    <a:srgbClr val="FFFFFF"/>
                  </a:outerShdw>
                </a:effectLst>
                <a:latin typeface="Arial" panose="020B0604020202020204" pitchFamily="34" charset="0"/>
              </a:rPr>
              <a:t>1860</a:t>
            </a:r>
            <a:r>
              <a:rPr lang="zh-CN" altLang="en-US" sz="2800" b="1">
                <a:solidFill>
                  <a:srgbClr val="FFFF00"/>
                </a:solidFill>
                <a:effectLst>
                  <a:outerShdw blurRad="38100" dist="38100" dir="2700000">
                    <a:srgbClr val="FFFFFF"/>
                  </a:outerShdw>
                </a:effectLst>
                <a:latin typeface="Arial" panose="020B0604020202020204" pitchFamily="34" charset="0"/>
              </a:rPr>
              <a:t>年</a:t>
            </a:r>
            <a:r>
              <a:rPr lang="en-US" altLang="zh-CN" sz="2800" b="1">
                <a:solidFill>
                  <a:srgbClr val="FFFF00"/>
                </a:solidFill>
                <a:effectLst>
                  <a:outerShdw blurRad="38100" dist="38100" dir="2700000">
                    <a:srgbClr val="FFFFFF"/>
                  </a:outerShdw>
                </a:effectLst>
                <a:latin typeface="Arial" panose="020B0604020202020204" pitchFamily="34" charset="0"/>
              </a:rPr>
              <a:t>10</a:t>
            </a:r>
            <a:r>
              <a:rPr lang="zh-CN" altLang="en-US" sz="2800" b="1">
                <a:solidFill>
                  <a:srgbClr val="FFFF00"/>
                </a:solidFill>
                <a:effectLst>
                  <a:outerShdw blurRad="38100" dist="38100" dir="2700000">
                    <a:srgbClr val="FFFFFF"/>
                  </a:outerShdw>
                </a:effectLst>
                <a:latin typeface="Arial" panose="020B0604020202020204" pitchFamily="34" charset="0"/>
              </a:rPr>
              <a:t>月</a:t>
            </a:r>
            <a:r>
              <a:rPr lang="en-US" altLang="zh-CN" sz="2800" b="1">
                <a:solidFill>
                  <a:srgbClr val="FFFF00"/>
                </a:solidFill>
                <a:effectLst>
                  <a:outerShdw blurRad="38100" dist="38100" dir="2700000">
                    <a:srgbClr val="FFFFFF"/>
                  </a:outerShdw>
                </a:effectLst>
                <a:latin typeface="Arial" panose="020B0604020202020204" pitchFamily="34" charset="0"/>
              </a:rPr>
              <a:t>6</a:t>
            </a:r>
            <a:r>
              <a:rPr lang="zh-CN" altLang="en-US" sz="2800" b="1">
                <a:solidFill>
                  <a:srgbClr val="FFFF00"/>
                </a:solidFill>
                <a:effectLst>
                  <a:outerShdw blurRad="38100" dist="38100" dir="2700000">
                    <a:srgbClr val="FFFFFF"/>
                  </a:outerShdw>
                </a:effectLst>
                <a:latin typeface="Arial" panose="020B0604020202020204" pitchFamily="34" charset="0"/>
              </a:rPr>
              <a:t>日，英法联军占领圆明园。联军司令部下令官兵可以自由抢劫三天。这群贪婪凶残的强盗，把园内的金银珠宝洗劫一空，凡不能搬运的就棒打棍敲，任意毁坏。</a:t>
            </a:r>
            <a:endParaRPr lang="zh-CN" altLang="en-US" sz="2800" b="1">
              <a:solidFill>
                <a:srgbClr val="FFFF00"/>
              </a:solidFill>
              <a:effectLst>
                <a:outerShdw blurRad="38100" dist="38100" dir="2700000">
                  <a:srgbClr val="FFFFFF"/>
                </a:outerShdw>
              </a:effectLst>
              <a:latin typeface="Arial" panose="020B0604020202020204"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p:pic>
        <p:nvPicPr>
          <p:cNvPr id="35842" name="图片 35841" descr="U1584P28T3D1195188F326DT20060810154206"/>
          <p:cNvPicPr>
            <a:picLocks noChangeAspect="1"/>
          </p:cNvPicPr>
          <p:nvPr/>
        </p:nvPicPr>
        <p:blipFill>
          <a:blip r:embed="rId1"/>
          <a:stretch>
            <a:fillRect/>
          </a:stretch>
        </p:blipFill>
        <p:spPr>
          <a:xfrm>
            <a:off x="3810" y="930910"/>
            <a:ext cx="9136380" cy="5897880"/>
          </a:xfrm>
          <a:prstGeom prst="rect">
            <a:avLst/>
          </a:prstGeom>
          <a:noFill/>
          <a:ln w="9525">
            <a:noFill/>
          </a:ln>
        </p:spPr>
      </p:pic>
      <p:sp>
        <p:nvSpPr>
          <p:cNvPr id="35843" name="文本框 35842"/>
          <p:cNvSpPr txBox="1"/>
          <p:nvPr/>
        </p:nvSpPr>
        <p:spPr>
          <a:xfrm>
            <a:off x="666433" y="229235"/>
            <a:ext cx="4105275" cy="701675"/>
          </a:xfrm>
          <a:prstGeom prst="rect">
            <a:avLst/>
          </a:prstGeom>
          <a:noFill/>
          <a:ln w="9525">
            <a:noFill/>
          </a:ln>
        </p:spPr>
        <p:txBody>
          <a:bodyPr>
            <a:spAutoFit/>
          </a:bodyPr>
          <a:p>
            <a:pPr>
              <a:spcBef>
                <a:spcPct val="50000"/>
              </a:spcBef>
              <a:buFont typeface="Arial" panose="020B0604020202020204" pitchFamily="34" charset="0"/>
              <a:buNone/>
            </a:pPr>
            <a:r>
              <a:rPr lang="zh-CN" altLang="en-US" sz="4000" b="1">
                <a:solidFill>
                  <a:srgbClr val="FFFF00"/>
                </a:solidFill>
                <a:effectLst>
                  <a:outerShdw blurRad="38100" dist="38100" dir="2700000">
                    <a:srgbClr val="FFFFFF"/>
                  </a:outerShdw>
                </a:effectLst>
                <a:latin typeface="Arial" panose="020B0604020202020204" pitchFamily="34" charset="0"/>
              </a:rPr>
              <a:t>圆明园</a:t>
            </a:r>
            <a:r>
              <a:rPr lang="zh-CN" altLang="en-US" sz="4000" b="1">
                <a:solidFill>
                  <a:srgbClr val="FF0000"/>
                </a:solidFill>
                <a:effectLst>
                  <a:outerShdw blurRad="38100" dist="38100" dir="2700000">
                    <a:srgbClr val="000000"/>
                  </a:outerShdw>
                </a:effectLst>
                <a:latin typeface="Arial" panose="020B0604020202020204" pitchFamily="34" charset="0"/>
              </a:rPr>
              <a:t>遗址</a:t>
            </a:r>
            <a:endParaRPr lang="zh-CN" altLang="en-US" sz="4000" b="1">
              <a:solidFill>
                <a:srgbClr val="FF0000"/>
              </a:solidFill>
              <a:effectLst>
                <a:outerShdw blurRad="38100" dist="38100" dir="2700000">
                  <a:srgbClr val="000000"/>
                </a:outerShdw>
              </a:effectLst>
              <a:latin typeface="Arial" panose="020B060402020202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p:grpSp>
        <p:nvGrpSpPr>
          <p:cNvPr id="4098" name="组合 4097"/>
          <p:cNvGrpSpPr>
            <a:grpSpLocks noChangeAspect="1"/>
          </p:cNvGrpSpPr>
          <p:nvPr/>
        </p:nvGrpSpPr>
        <p:grpSpPr>
          <a:xfrm>
            <a:off x="0" y="0"/>
            <a:ext cx="2627313" cy="620713"/>
            <a:chOff x="0" y="0"/>
            <a:chExt cx="1655" cy="391"/>
          </a:xfrm>
        </p:grpSpPr>
        <p:pic>
          <p:nvPicPr>
            <p:cNvPr id="4099" name="图片 4098" descr="模版3"/>
            <p:cNvPicPr>
              <a:picLocks noChangeAspect="1"/>
            </p:cNvPicPr>
            <p:nvPr/>
          </p:nvPicPr>
          <p:blipFill>
            <a:blip r:embed="rId1">
              <a:clrChange>
                <a:clrFrom>
                  <a:srgbClr val="FDF1D7"/>
                </a:clrFrom>
                <a:clrTo>
                  <a:srgbClr val="FDF1D7">
                    <a:alpha val="0"/>
                  </a:srgbClr>
                </a:clrTo>
              </a:clrChange>
            </a:blip>
            <a:stretch>
              <a:fillRect/>
            </a:stretch>
          </p:blipFill>
          <p:spPr>
            <a:xfrm>
              <a:off x="0" y="0"/>
              <a:ext cx="521" cy="391"/>
            </a:xfrm>
            <a:prstGeom prst="rect">
              <a:avLst/>
            </a:prstGeom>
            <a:noFill/>
            <a:ln w="9525">
              <a:noFill/>
            </a:ln>
          </p:spPr>
        </p:pic>
        <p:pic>
          <p:nvPicPr>
            <p:cNvPr id="4100" name="图片 4099" descr="鸦片战争字"/>
            <p:cNvPicPr>
              <a:picLocks noChangeAspect="1"/>
            </p:cNvPicPr>
            <p:nvPr/>
          </p:nvPicPr>
          <p:blipFill>
            <a:blip r:embed="rId2"/>
            <a:stretch>
              <a:fillRect/>
            </a:stretch>
          </p:blipFill>
          <p:spPr>
            <a:xfrm>
              <a:off x="657" y="105"/>
              <a:ext cx="998" cy="286"/>
            </a:xfrm>
            <a:prstGeom prst="rect">
              <a:avLst/>
            </a:prstGeom>
            <a:noFill/>
            <a:ln w="9525">
              <a:noFill/>
            </a:ln>
          </p:spPr>
        </p:pic>
      </p:grpSp>
      <p:sp>
        <p:nvSpPr>
          <p:cNvPr id="4102" name="云形标注 4101"/>
          <p:cNvSpPr/>
          <p:nvPr/>
        </p:nvSpPr>
        <p:spPr>
          <a:xfrm>
            <a:off x="684213" y="821055"/>
            <a:ext cx="8027987" cy="4968875"/>
          </a:xfrm>
          <a:prstGeom prst="cloudCallout">
            <a:avLst>
              <a:gd name="adj1" fmla="val -6833"/>
              <a:gd name="adj2" fmla="val 11565"/>
            </a:avLst>
          </a:prstGeom>
          <a:noFill/>
          <a:ln w="9525">
            <a:noFill/>
          </a:ln>
        </p:spPr>
        <p:txBody>
          <a:bodyPr/>
          <a:p>
            <a:pPr>
              <a:lnSpc>
                <a:spcPct val="180000"/>
              </a:lnSpc>
              <a:buFont typeface="Arial" panose="020B0604020202020204" pitchFamily="34" charset="0"/>
              <a:buNone/>
            </a:pPr>
            <a:endParaRPr lang="zh-CN" altLang="en-US" sz="4000" b="1" dirty="0">
              <a:solidFill>
                <a:srgbClr val="FFFF00"/>
              </a:solidFill>
              <a:effectLst>
                <a:outerShdw blurRad="38100" dist="38100" dir="2700000">
                  <a:srgbClr val="000000"/>
                </a:outerShdw>
              </a:effectLst>
              <a:latin typeface="Arial" panose="020B0604020202020204" pitchFamily="34" charset="0"/>
              <a:ea typeface="华文隶书" pitchFamily="2" charset="-122"/>
            </a:endParaRPr>
          </a:p>
        </p:txBody>
      </p:sp>
      <p:pic>
        <p:nvPicPr>
          <p:cNvPr id="9" name="图片 203777" descr="12"/>
          <p:cNvPicPr>
            <a:picLocks noChangeAspect="1" noChangeArrowheads="1"/>
          </p:cNvPicPr>
          <p:nvPr/>
        </p:nvPicPr>
        <p:blipFill>
          <a:blip r:embed="rId3"/>
          <a:srcRect/>
          <a:stretch>
            <a:fillRect/>
          </a:stretch>
        </p:blipFill>
        <p:spPr bwMode="auto">
          <a:xfrm>
            <a:off x="7250067" y="208830"/>
            <a:ext cx="970671" cy="1083212"/>
          </a:xfrm>
          <a:prstGeom prst="rect">
            <a:avLst/>
          </a:prstGeom>
          <a:noFill/>
          <a:ln w="9525">
            <a:noFill/>
            <a:miter lim="800000"/>
            <a:headEnd/>
            <a:tailEnd/>
          </a:ln>
        </p:spPr>
      </p:pic>
      <p:pic>
        <p:nvPicPr>
          <p:cNvPr id="4" name="图片 3" descr="课件（复习巩固）"/>
          <p:cNvPicPr>
            <a:picLocks noChangeAspect="1"/>
          </p:cNvPicPr>
          <p:nvPr/>
        </p:nvPicPr>
        <p:blipFill>
          <a:blip r:embed="rId4"/>
          <a:stretch>
            <a:fillRect/>
          </a:stretch>
        </p:blipFill>
        <p:spPr>
          <a:xfrm>
            <a:off x="113030" y="821055"/>
            <a:ext cx="3256915" cy="793115"/>
          </a:xfrm>
          <a:prstGeom prst="rect">
            <a:avLst/>
          </a:prstGeom>
        </p:spPr>
      </p:pic>
      <p:sp>
        <p:nvSpPr>
          <p:cNvPr id="2" name="文本框 1"/>
          <p:cNvSpPr txBox="1"/>
          <p:nvPr/>
        </p:nvSpPr>
        <p:spPr>
          <a:xfrm>
            <a:off x="1181100" y="1801495"/>
            <a:ext cx="6781800" cy="953135"/>
          </a:xfrm>
          <a:prstGeom prst="rect">
            <a:avLst/>
          </a:prstGeom>
          <a:noFill/>
        </p:spPr>
        <p:txBody>
          <a:bodyPr wrap="square" rtlCol="0">
            <a:spAutoFit/>
          </a:bodyPr>
          <a:p>
            <a:r>
              <a:rPr lang="en-US" altLang="zh-CN" sz="2800" b="1">
                <a:solidFill>
                  <a:srgbClr val="FF0000"/>
                </a:solidFill>
              </a:rPr>
              <a:t>1</a:t>
            </a:r>
            <a:r>
              <a:rPr lang="zh-CN" altLang="en-US" sz="2800" b="1">
                <a:solidFill>
                  <a:srgbClr val="FF0000"/>
                </a:solidFill>
              </a:rPr>
              <a:t>、鸦片战争时间，直接原因 ，根本原因，目的，在位皇帝，结果？</a:t>
            </a:r>
            <a:endParaRPr lang="zh-CN" altLang="en-US" sz="2800" b="1">
              <a:solidFill>
                <a:srgbClr val="FF0000"/>
              </a:solidFill>
            </a:endParaRPr>
          </a:p>
        </p:txBody>
      </p:sp>
      <p:sp>
        <p:nvSpPr>
          <p:cNvPr id="3" name="文本框 2"/>
          <p:cNvSpPr txBox="1"/>
          <p:nvPr/>
        </p:nvSpPr>
        <p:spPr>
          <a:xfrm>
            <a:off x="1181100" y="2754630"/>
            <a:ext cx="6975475" cy="521970"/>
          </a:xfrm>
          <a:prstGeom prst="rect">
            <a:avLst/>
          </a:prstGeom>
          <a:noFill/>
        </p:spPr>
        <p:txBody>
          <a:bodyPr wrap="square" rtlCol="0">
            <a:spAutoFit/>
          </a:bodyPr>
          <a:p>
            <a:r>
              <a:rPr lang="zh-CN" altLang="en-US" sz="2800" b="1">
                <a:solidFill>
                  <a:srgbClr val="FF0000"/>
                </a:solidFill>
              </a:rPr>
              <a:t>2、《南京条约》签订的时间，地点，内容？</a:t>
            </a:r>
            <a:endParaRPr lang="zh-CN" altLang="en-US">
              <a:solidFill>
                <a:srgbClr val="FF0000"/>
              </a:solidFill>
            </a:endParaRPr>
          </a:p>
        </p:txBody>
      </p:sp>
      <p:sp>
        <p:nvSpPr>
          <p:cNvPr id="5" name="文本框 4"/>
          <p:cNvSpPr txBox="1"/>
          <p:nvPr/>
        </p:nvSpPr>
        <p:spPr>
          <a:xfrm>
            <a:off x="1181100" y="3385185"/>
            <a:ext cx="5113020" cy="1383665"/>
          </a:xfrm>
          <a:prstGeom prst="rect">
            <a:avLst/>
          </a:prstGeom>
          <a:noFill/>
        </p:spPr>
        <p:txBody>
          <a:bodyPr wrap="square" rtlCol="0">
            <a:spAutoFit/>
          </a:bodyPr>
          <a:p>
            <a:r>
              <a:rPr lang="zh-CN" altLang="en-US" sz="2800" b="1">
                <a:solidFill>
                  <a:srgbClr val="FF0000"/>
                </a:solidFill>
              </a:rPr>
              <a:t>3、英国会不会应为我国开放了五个通商口岸就可以将大量商品销往中国？</a:t>
            </a:r>
            <a:endParaRPr lang="zh-CN" altLang="en-US">
              <a:solidFill>
                <a:srgbClr val="FF0000"/>
              </a:solidFill>
            </a:endParaRPr>
          </a:p>
        </p:txBody>
      </p:sp>
      <p:pic>
        <p:nvPicPr>
          <p:cNvPr id="6" name="图片 5" descr="84q58PICPTW_1024"/>
          <p:cNvPicPr>
            <a:picLocks noChangeAspect="1"/>
          </p:cNvPicPr>
          <p:nvPr/>
        </p:nvPicPr>
        <p:blipFill>
          <a:blip r:embed="rId5"/>
          <a:stretch>
            <a:fillRect/>
          </a:stretch>
        </p:blipFill>
        <p:spPr>
          <a:xfrm>
            <a:off x="6925310" y="3385185"/>
            <a:ext cx="2234565" cy="3435350"/>
          </a:xfrm>
          <a:prstGeom prst="rect">
            <a:avLst/>
          </a:prstGeom>
        </p:spPr>
      </p:pic>
      <p:sp>
        <p:nvSpPr>
          <p:cNvPr id="8" name="文本框 7"/>
          <p:cNvSpPr txBox="1"/>
          <p:nvPr/>
        </p:nvSpPr>
        <p:spPr>
          <a:xfrm>
            <a:off x="1004570" y="4930775"/>
            <a:ext cx="6245225" cy="1568450"/>
          </a:xfrm>
          <a:prstGeom prst="rect">
            <a:avLst/>
          </a:prstGeom>
          <a:noFill/>
        </p:spPr>
        <p:txBody>
          <a:bodyPr wrap="square" rtlCol="0">
            <a:spAutoFit/>
          </a:bodyPr>
          <a:p>
            <a:r>
              <a:rPr lang="zh-CN" altLang="zh-CN" sz="3200" b="1">
                <a:solidFill>
                  <a:srgbClr val="FFFF00"/>
                </a:solidFill>
              </a:rPr>
              <a:t>不会，因为中国是自然经济，自己自足吃的是自己种的穿的是自己纺的不需要从市场上购买</a:t>
            </a:r>
            <a:endParaRPr lang="en-US" altLang="zh-CN" sz="3200" b="1">
              <a:solidFill>
                <a:srgbClr val="FFFF00"/>
              </a:solidFill>
            </a:endParaRPr>
          </a:p>
        </p:txBody>
      </p:sp>
    </p:spTree>
  </p:cSld>
  <p:clrMapOvr>
    <a:masterClrMapping/>
  </p:clrMapOvr>
  <p:transition spd="slow">
    <p:plu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4102"/>
                                        </p:tgtEl>
                                        <p:attrNameLst>
                                          <p:attrName>style.visibility</p:attrName>
                                        </p:attrNameLst>
                                      </p:cBhvr>
                                      <p:to>
                                        <p:strVal val="visible"/>
                                      </p:to>
                                    </p:set>
                                    <p:animEffect transition="in" filter="slide(fromBottom)">
                                      <p:cBhvr>
                                        <p:cTn id="7" dur="500"/>
                                        <p:tgtEl>
                                          <p:spTgt spid="410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8" presetClass="entr" presetSubtype="16" fill="hold" grpId="0" nodeType="click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diamond(in)">
                                      <p:cBhvr>
                                        <p:cTn id="18" dur="2000"/>
                                        <p:tgtEl>
                                          <p:spTgt spid="3"/>
                                        </p:tgtEl>
                                      </p:cBhvr>
                                    </p:animEffect>
                                  </p:childTnLst>
                                </p:cTn>
                              </p:par>
                            </p:childTnLst>
                          </p:cTn>
                        </p:par>
                      </p:childTnLst>
                    </p:cTn>
                  </p:par>
                  <p:par>
                    <p:cTn id="19" fill="hold">
                      <p:stCondLst>
                        <p:cond delay="indefinite"/>
                      </p:stCondLst>
                      <p:childTnLst>
                        <p:par>
                          <p:cTn id="20" fill="hold">
                            <p:stCondLst>
                              <p:cond delay="0"/>
                            </p:stCondLst>
                            <p:childTnLst>
                              <p:par>
                                <p:cTn id="21" presetID="5" presetClass="entr" presetSubtype="1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checkerboard(across)">
                                      <p:cBhvr>
                                        <p:cTn id="23" dur="500"/>
                                        <p:tgtEl>
                                          <p:spTgt spid="5"/>
                                        </p:tgtEl>
                                      </p:cBhvr>
                                    </p:animEffect>
                                  </p:childTnLst>
                                </p:cTn>
                              </p:par>
                            </p:childTnLst>
                          </p:cTn>
                        </p:par>
                      </p:childTnLst>
                    </p:cTn>
                  </p:par>
                  <p:par>
                    <p:cTn id="24" fill="hold">
                      <p:stCondLst>
                        <p:cond delay="indefinite"/>
                      </p:stCondLst>
                      <p:childTnLst>
                        <p:par>
                          <p:cTn id="25" fill="hold">
                            <p:stCondLst>
                              <p:cond delay="0"/>
                            </p:stCondLst>
                            <p:childTnLst>
                              <p:par>
                                <p:cTn id="26" presetID="4" presetClass="entr" presetSubtype="16" fill="hold" nodeType="click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box(in)">
                                      <p:cBhvr>
                                        <p:cTn id="28" dur="2000"/>
                                        <p:tgtEl>
                                          <p:spTgt spid="6"/>
                                        </p:tgtEl>
                                      </p:cBhvr>
                                    </p:animEffect>
                                  </p:childTnLst>
                                </p:cTn>
                              </p:par>
                            </p:childTnLst>
                          </p:cTn>
                        </p:par>
                      </p:childTnLst>
                    </p:cTn>
                  </p:par>
                  <p:par>
                    <p:cTn id="29" fill="hold">
                      <p:stCondLst>
                        <p:cond delay="indefinite"/>
                      </p:stCondLst>
                      <p:childTnLst>
                        <p:par>
                          <p:cTn id="30" fill="hold">
                            <p:stCondLst>
                              <p:cond delay="0"/>
                            </p:stCondLst>
                            <p:childTnLst>
                              <p:par>
                                <p:cTn id="31" presetID="21" presetClass="entr" presetSubtype="1" fill="hold" grpId="1" nodeType="click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wheel(1)">
                                      <p:cBhvr>
                                        <p:cTn id="33"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2" grpId="0"/>
      <p:bldP spid="2" grpId="0"/>
      <p:bldP spid="3" grpId="0"/>
      <p:bldP spid="5" grpId="0"/>
      <p:bldP spid="8" grpId="0"/>
      <p:bldP spid="8" grpId="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7890" name="图片 37889" descr="海宴堂前的锡海，一个巨大的人造喷泉"/>
          <p:cNvPicPr>
            <a:picLocks noChangeAspect="1"/>
          </p:cNvPicPr>
          <p:nvPr/>
        </p:nvPicPr>
        <p:blipFill>
          <a:blip r:embed="rId1"/>
          <a:stretch>
            <a:fillRect/>
          </a:stretch>
        </p:blipFill>
        <p:spPr>
          <a:xfrm>
            <a:off x="-6350" y="-1905"/>
            <a:ext cx="9158605" cy="6840855"/>
          </a:xfrm>
          <a:prstGeom prst="rect">
            <a:avLst/>
          </a:prstGeom>
          <a:noFill/>
          <a:ln w="9525">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p:pic>
        <p:nvPicPr>
          <p:cNvPr id="40962" name="图片 40961" descr="１２生肖兽首喷水"/>
          <p:cNvPicPr>
            <a:picLocks noChangeAspect="1"/>
          </p:cNvPicPr>
          <p:nvPr/>
        </p:nvPicPr>
        <p:blipFill>
          <a:blip r:embed="rId1"/>
          <a:stretch>
            <a:fillRect/>
          </a:stretch>
        </p:blipFill>
        <p:spPr>
          <a:xfrm>
            <a:off x="217170" y="2115503"/>
            <a:ext cx="5073650" cy="3805237"/>
          </a:xfrm>
          <a:prstGeom prst="rect">
            <a:avLst/>
          </a:prstGeom>
          <a:noFill/>
          <a:ln w="9525">
            <a:noFill/>
          </a:ln>
        </p:spPr>
      </p:pic>
      <p:sp>
        <p:nvSpPr>
          <p:cNvPr id="40963" name="文本框 40962"/>
          <p:cNvSpPr txBox="1"/>
          <p:nvPr/>
        </p:nvSpPr>
        <p:spPr>
          <a:xfrm>
            <a:off x="5580063" y="1916113"/>
            <a:ext cx="3384550" cy="4203700"/>
          </a:xfrm>
          <a:prstGeom prst="rect">
            <a:avLst/>
          </a:prstGeom>
          <a:noFill/>
          <a:ln w="9525">
            <a:noFill/>
          </a:ln>
        </p:spPr>
        <p:txBody>
          <a:bodyPr>
            <a:spAutoFit/>
          </a:bodyPr>
          <a:p>
            <a:pPr>
              <a:spcBef>
                <a:spcPct val="50000"/>
              </a:spcBef>
              <a:buFont typeface="Arial" panose="020B0604020202020204" pitchFamily="34" charset="0"/>
              <a:buNone/>
            </a:pPr>
            <a:r>
              <a:rPr lang="zh-CN" altLang="en-US" sz="2700">
                <a:solidFill>
                  <a:srgbClr val="FFFF00"/>
                </a:solidFill>
                <a:latin typeface="隶书" pitchFamily="1" charset="-122"/>
                <a:ea typeface="隶书" pitchFamily="1" charset="-122"/>
              </a:rPr>
              <a:t>“</a:t>
            </a:r>
            <a:r>
              <a:rPr lang="en-US" altLang="zh-CN" sz="2700">
                <a:solidFill>
                  <a:srgbClr val="FFFF00"/>
                </a:solidFill>
                <a:latin typeface="隶书" pitchFamily="1" charset="-122"/>
                <a:ea typeface="隶书" pitchFamily="1" charset="-122"/>
              </a:rPr>
              <a:t>12</a:t>
            </a:r>
            <a:r>
              <a:rPr lang="zh-CN" altLang="en-US" sz="2700">
                <a:solidFill>
                  <a:srgbClr val="FFFF00"/>
                </a:solidFill>
                <a:latin typeface="隶书" pitchFamily="1" charset="-122"/>
                <a:ea typeface="隶书" pitchFamily="1" charset="-122"/>
              </a:rPr>
              <a:t>生肖铜像”原位于圆明园一个扇形喷水池上，池左右呈八字形排列着我国十二生肖人身兽头铜像。各铜像会按照它所代表的时辰喷水报时。每一个时辰由十二生肖依次轮流喷水，俗称水力钟。</a:t>
            </a:r>
            <a:endParaRPr lang="zh-CN" altLang="en-US" sz="2700">
              <a:solidFill>
                <a:srgbClr val="FFFF00"/>
              </a:solidFill>
              <a:latin typeface="隶书" pitchFamily="1" charset="-122"/>
              <a:ea typeface="隶书" pitchFamily="1" charset="-122"/>
            </a:endParaRPr>
          </a:p>
        </p:txBody>
      </p:sp>
      <p:pic>
        <p:nvPicPr>
          <p:cNvPr id="40964" name="图片 40963" descr="S1235440746000"/>
          <p:cNvPicPr>
            <a:picLocks noChangeAspect="1"/>
          </p:cNvPicPr>
          <p:nvPr/>
        </p:nvPicPr>
        <p:blipFill>
          <a:blip r:embed="rId2"/>
          <a:stretch>
            <a:fillRect/>
          </a:stretch>
        </p:blipFill>
        <p:spPr>
          <a:xfrm>
            <a:off x="0" y="0"/>
            <a:ext cx="9048750" cy="1428750"/>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5" fill="hold" nodeType="clickEffect">
                                  <p:stCondLst>
                                    <p:cond delay="0"/>
                                  </p:stCondLst>
                                  <p:childTnLst>
                                    <p:set>
                                      <p:cBhvr>
                                        <p:cTn id="6" dur="1" fill="hold">
                                          <p:stCondLst>
                                            <p:cond delay="0"/>
                                          </p:stCondLst>
                                        </p:cTn>
                                        <p:tgtEl>
                                          <p:spTgt spid="40962"/>
                                        </p:tgtEl>
                                        <p:attrNameLst>
                                          <p:attrName>style.visibility</p:attrName>
                                        </p:attrNameLst>
                                      </p:cBhvr>
                                      <p:to>
                                        <p:strVal val="visible"/>
                                      </p:to>
                                    </p:set>
                                    <p:animEffect transition="in" filter="blinds(vertical)">
                                      <p:cBhvr>
                                        <p:cTn id="7" dur="500"/>
                                        <p:tgtEl>
                                          <p:spTgt spid="40962"/>
                                        </p:tgtEl>
                                      </p:cBhvr>
                                    </p:animEffect>
                                  </p:childTnLst>
                                </p:cTn>
                              </p:par>
                            </p:childTnLst>
                          </p:cTn>
                        </p:par>
                      </p:childTnLst>
                    </p:cTn>
                  </p:par>
                  <p:par>
                    <p:cTn id="8" fill="hold">
                      <p:stCondLst>
                        <p:cond delay="indefinite"/>
                      </p:stCondLst>
                      <p:childTnLst>
                        <p:par>
                          <p:cTn id="9" fill="hold">
                            <p:stCondLst>
                              <p:cond delay="0"/>
                            </p:stCondLst>
                            <p:childTnLst>
                              <p:par>
                                <p:cTn id="10" presetID="17" presetClass="entr" presetSubtype="10" fill="hold" grpId="0" nodeType="clickEffect">
                                  <p:stCondLst>
                                    <p:cond delay="0"/>
                                  </p:stCondLst>
                                  <p:iterate type="lt">
                                    <p:tmPct val="10000"/>
                                  </p:iterate>
                                  <p:childTnLst>
                                    <p:set>
                                      <p:cBhvr>
                                        <p:cTn id="11" dur="1" fill="hold">
                                          <p:stCondLst>
                                            <p:cond delay="0"/>
                                          </p:stCondLst>
                                        </p:cTn>
                                        <p:tgtEl>
                                          <p:spTgt spid="40963"/>
                                        </p:tgtEl>
                                        <p:attrNameLst>
                                          <p:attrName>style.visibility</p:attrName>
                                        </p:attrNameLst>
                                      </p:cBhvr>
                                      <p:to>
                                        <p:strVal val="visible"/>
                                      </p:to>
                                    </p:set>
                                    <p:anim calcmode="lin" valueType="num">
                                      <p:cBhvr>
                                        <p:cTn id="12" dur="500" fill="hold"/>
                                        <p:tgtEl>
                                          <p:spTgt spid="40963"/>
                                        </p:tgtEl>
                                        <p:attrNameLst>
                                          <p:attrName>ppt_w</p:attrName>
                                        </p:attrNameLst>
                                      </p:cBhvr>
                                      <p:tavLst>
                                        <p:tav tm="0">
                                          <p:val>
                                            <p:fltVal val="0.000000"/>
                                          </p:val>
                                        </p:tav>
                                        <p:tav tm="100000">
                                          <p:val>
                                            <p:strVal val="#ppt_w"/>
                                          </p:val>
                                        </p:tav>
                                      </p:tavLst>
                                    </p:anim>
                                    <p:anim calcmode="lin" valueType="num">
                                      <p:cBhvr>
                                        <p:cTn id="13" dur="500" fill="hold"/>
                                        <p:tgtEl>
                                          <p:spTgt spid="4096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3"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p:sp>
        <p:nvSpPr>
          <p:cNvPr id="41986" name="文本框 41985"/>
          <p:cNvSpPr txBox="1"/>
          <p:nvPr/>
        </p:nvSpPr>
        <p:spPr>
          <a:xfrm>
            <a:off x="0" y="333375"/>
            <a:ext cx="7848600" cy="1876425"/>
          </a:xfrm>
          <a:prstGeom prst="rect">
            <a:avLst/>
          </a:prstGeom>
          <a:noFill/>
          <a:ln w="9525">
            <a:noFill/>
          </a:ln>
        </p:spPr>
        <p:txBody>
          <a:bodyPr>
            <a:spAutoFit/>
          </a:bodyPr>
          <a:p>
            <a:pPr>
              <a:buFont typeface="Arial" panose="020B0604020202020204" pitchFamily="34" charset="0"/>
              <a:buNone/>
            </a:pPr>
            <a:r>
              <a:rPr lang="zh-CN" altLang="en-US" sz="2900">
                <a:solidFill>
                  <a:srgbClr val="FFFF00"/>
                </a:solidFill>
                <a:latin typeface="隶书" pitchFamily="1" charset="-122"/>
                <a:ea typeface="隶书" pitchFamily="1" charset="-122"/>
              </a:rPr>
              <a:t>“</a:t>
            </a:r>
            <a:r>
              <a:rPr lang="en-US" altLang="zh-CN" sz="2900">
                <a:solidFill>
                  <a:srgbClr val="FFFF00"/>
                </a:solidFill>
                <a:latin typeface="隶书" pitchFamily="1" charset="-122"/>
                <a:ea typeface="隶书" pitchFamily="1" charset="-122"/>
              </a:rPr>
              <a:t>12</a:t>
            </a:r>
            <a:r>
              <a:rPr lang="zh-CN" altLang="en-US" sz="2900">
                <a:solidFill>
                  <a:srgbClr val="FFFF00"/>
                </a:solidFill>
                <a:latin typeface="隶书" pitchFamily="1" charset="-122"/>
                <a:ea typeface="隶书" pitchFamily="1" charset="-122"/>
              </a:rPr>
              <a:t>生肖兽首” 目前已经回归的有</a:t>
            </a:r>
            <a:r>
              <a:rPr lang="en-US" altLang="zh-CN" sz="2900">
                <a:solidFill>
                  <a:srgbClr val="FFFF00"/>
                </a:solidFill>
                <a:latin typeface="隶书" pitchFamily="1" charset="-122"/>
                <a:ea typeface="隶书" pitchFamily="1" charset="-122"/>
              </a:rPr>
              <a:t>5</a:t>
            </a:r>
            <a:r>
              <a:rPr lang="zh-CN" altLang="en-US" sz="2900">
                <a:solidFill>
                  <a:srgbClr val="FFFF00"/>
                </a:solidFill>
                <a:latin typeface="隶书" pitchFamily="1" charset="-122"/>
                <a:ea typeface="隶书" pitchFamily="1" charset="-122"/>
              </a:rPr>
              <a:t>件：</a:t>
            </a:r>
            <a:r>
              <a:rPr lang="zh-CN" altLang="en-US" sz="2900">
                <a:latin typeface="隶书" pitchFamily="1" charset="-122"/>
                <a:ea typeface="隶书" pitchFamily="1" charset="-122"/>
              </a:rPr>
              <a:t> </a:t>
            </a:r>
            <a:endParaRPr lang="zh-CN" altLang="en-US" sz="2900">
              <a:latin typeface="隶书" pitchFamily="1" charset="-122"/>
              <a:ea typeface="隶书" pitchFamily="1" charset="-122"/>
            </a:endParaRPr>
          </a:p>
          <a:p>
            <a:pPr>
              <a:buFont typeface="Arial" panose="020B0604020202020204" pitchFamily="34" charset="0"/>
              <a:buNone/>
            </a:pPr>
            <a:r>
              <a:rPr lang="zh-CN" altLang="en-US" sz="2900">
                <a:latin typeface="隶书" pitchFamily="1" charset="-122"/>
                <a:ea typeface="隶书" pitchFamily="1" charset="-122"/>
              </a:rPr>
              <a:t>  </a:t>
            </a:r>
            <a:r>
              <a:rPr lang="zh-CN" altLang="en-US" sz="2900">
                <a:solidFill>
                  <a:srgbClr val="FF0000"/>
                </a:solidFill>
                <a:latin typeface="隶书" pitchFamily="1" charset="-122"/>
                <a:ea typeface="隶书" pitchFamily="1" charset="-122"/>
              </a:rPr>
              <a:t>牛首、猴首、虎首、猪首、马首</a:t>
            </a:r>
            <a:r>
              <a:rPr lang="zh-CN" altLang="en-US" sz="2900">
                <a:latin typeface="隶书" pitchFamily="1" charset="-122"/>
                <a:ea typeface="隶书" pitchFamily="1" charset="-122"/>
              </a:rPr>
              <a:t>；</a:t>
            </a:r>
            <a:endParaRPr lang="zh-CN" altLang="en-US" sz="2900">
              <a:latin typeface="隶书" pitchFamily="1" charset="-122"/>
              <a:ea typeface="隶书" pitchFamily="1" charset="-122"/>
            </a:endParaRPr>
          </a:p>
          <a:p>
            <a:pPr>
              <a:buFont typeface="Arial" panose="020B0604020202020204" pitchFamily="34" charset="0"/>
              <a:buNone/>
            </a:pPr>
            <a:r>
              <a:rPr lang="zh-CN" altLang="en-US" sz="2900">
                <a:solidFill>
                  <a:srgbClr val="FFFF00"/>
                </a:solidFill>
                <a:latin typeface="隶书" pitchFamily="1" charset="-122"/>
                <a:ea typeface="隶书" pitchFamily="1" charset="-122"/>
              </a:rPr>
              <a:t>另外  </a:t>
            </a:r>
            <a:r>
              <a:rPr lang="en-US" altLang="zh-CN" sz="2900">
                <a:solidFill>
                  <a:srgbClr val="FFFF00"/>
                </a:solidFill>
                <a:latin typeface="隶书" pitchFamily="1" charset="-122"/>
                <a:ea typeface="隶书" pitchFamily="1" charset="-122"/>
              </a:rPr>
              <a:t>5</a:t>
            </a:r>
            <a:r>
              <a:rPr lang="zh-CN" altLang="en-US" sz="2900">
                <a:solidFill>
                  <a:srgbClr val="FFFF00"/>
                </a:solidFill>
                <a:latin typeface="隶书" pitchFamily="1" charset="-122"/>
                <a:ea typeface="隶书" pitchFamily="1" charset="-122"/>
              </a:rPr>
              <a:t>件</a:t>
            </a:r>
            <a:r>
              <a:rPr lang="en-US" altLang="zh-CN" sz="2900">
                <a:solidFill>
                  <a:srgbClr val="FFFF00"/>
                </a:solidFill>
                <a:latin typeface="Arial" panose="020B0604020202020204" pitchFamily="34" charset="0"/>
                <a:ea typeface="隶书" pitchFamily="1" charset="-122"/>
              </a:rPr>
              <a:t>——</a:t>
            </a:r>
            <a:r>
              <a:rPr lang="zh-CN" altLang="en-US" sz="2900">
                <a:solidFill>
                  <a:srgbClr val="FFFF00"/>
                </a:solidFill>
                <a:latin typeface="隶书" pitchFamily="1" charset="-122"/>
                <a:ea typeface="隶书" pitchFamily="1" charset="-122"/>
              </a:rPr>
              <a:t>龙首、蛇首、羊首、鸡首、狗首铜像至今下落不明</a:t>
            </a:r>
            <a:endParaRPr lang="zh-CN" altLang="en-US" sz="2900">
              <a:solidFill>
                <a:srgbClr val="FFFF00"/>
              </a:solidFill>
              <a:latin typeface="隶书" pitchFamily="1" charset="-122"/>
              <a:ea typeface="隶书" pitchFamily="1" charset="-122"/>
            </a:endParaRPr>
          </a:p>
        </p:txBody>
      </p:sp>
      <p:pic>
        <p:nvPicPr>
          <p:cNvPr id="41987" name="图片 41986" descr="yuanmingyuan07"/>
          <p:cNvPicPr>
            <a:picLocks noChangeAspect="1"/>
          </p:cNvPicPr>
          <p:nvPr/>
        </p:nvPicPr>
        <p:blipFill>
          <a:blip r:embed="rId1"/>
          <a:stretch>
            <a:fillRect/>
          </a:stretch>
        </p:blipFill>
        <p:spPr>
          <a:xfrm>
            <a:off x="6948488" y="1844675"/>
            <a:ext cx="1987550" cy="2160588"/>
          </a:xfrm>
          <a:prstGeom prst="rect">
            <a:avLst/>
          </a:prstGeom>
          <a:noFill/>
          <a:ln w="9525">
            <a:noFill/>
          </a:ln>
        </p:spPr>
      </p:pic>
      <p:pic>
        <p:nvPicPr>
          <p:cNvPr id="41988" name="图片 41987" descr="200403140376_384287"/>
          <p:cNvPicPr>
            <a:picLocks noChangeAspect="1"/>
          </p:cNvPicPr>
          <p:nvPr/>
        </p:nvPicPr>
        <p:blipFill>
          <a:blip r:embed="rId2"/>
          <a:stretch>
            <a:fillRect/>
          </a:stretch>
        </p:blipFill>
        <p:spPr>
          <a:xfrm>
            <a:off x="986473" y="3173095"/>
            <a:ext cx="1985962" cy="2159000"/>
          </a:xfrm>
          <a:prstGeom prst="rect">
            <a:avLst/>
          </a:prstGeom>
          <a:noFill/>
          <a:ln w="9525">
            <a:noFill/>
          </a:ln>
        </p:spPr>
      </p:pic>
      <p:pic>
        <p:nvPicPr>
          <p:cNvPr id="41989" name="图片 41988" descr="200403140376_384285"/>
          <p:cNvPicPr>
            <a:picLocks noChangeAspect="1"/>
          </p:cNvPicPr>
          <p:nvPr/>
        </p:nvPicPr>
        <p:blipFill>
          <a:blip r:embed="rId3"/>
          <a:stretch>
            <a:fillRect/>
          </a:stretch>
        </p:blipFill>
        <p:spPr>
          <a:xfrm>
            <a:off x="4139883" y="4507230"/>
            <a:ext cx="1922462" cy="2089150"/>
          </a:xfrm>
          <a:prstGeom prst="rect">
            <a:avLst/>
          </a:prstGeom>
          <a:noFill/>
          <a:ln w="9525">
            <a:noFill/>
          </a:ln>
        </p:spPr>
      </p:pic>
      <p:pic>
        <p:nvPicPr>
          <p:cNvPr id="41990" name="图片 41989" descr="200403140376_384286"/>
          <p:cNvPicPr>
            <a:picLocks noChangeAspect="1"/>
          </p:cNvPicPr>
          <p:nvPr/>
        </p:nvPicPr>
        <p:blipFill>
          <a:blip r:embed="rId4"/>
          <a:stretch>
            <a:fillRect/>
          </a:stretch>
        </p:blipFill>
        <p:spPr>
          <a:xfrm>
            <a:off x="4140200" y="2133600"/>
            <a:ext cx="1987550" cy="2160588"/>
          </a:xfrm>
          <a:prstGeom prst="rect">
            <a:avLst/>
          </a:prstGeom>
          <a:noFill/>
          <a:ln w="9525">
            <a:noFill/>
          </a:ln>
        </p:spPr>
      </p:pic>
      <p:pic>
        <p:nvPicPr>
          <p:cNvPr id="41991" name="图片 41990" descr="1113d883b39c5dc44eed9afafde8a2e6"/>
          <p:cNvPicPr>
            <a:picLocks noChangeAspect="1"/>
          </p:cNvPicPr>
          <p:nvPr/>
        </p:nvPicPr>
        <p:blipFill>
          <a:blip r:embed="rId5"/>
          <a:stretch>
            <a:fillRect/>
          </a:stretch>
        </p:blipFill>
        <p:spPr>
          <a:xfrm>
            <a:off x="7164388" y="4437063"/>
            <a:ext cx="1693862" cy="2159000"/>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1986"/>
                                        </p:tgtEl>
                                        <p:attrNameLst>
                                          <p:attrName>style.visibility</p:attrName>
                                        </p:attrNameLst>
                                      </p:cBhvr>
                                      <p:to>
                                        <p:strVal val="visible"/>
                                      </p:to>
                                    </p:set>
                                    <p:animEffect transition="in" filter="blinds(horizontal)">
                                      <p:cBhvr>
                                        <p:cTn id="7" dur="500"/>
                                        <p:tgtEl>
                                          <p:spTgt spid="419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6"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p:sp>
        <p:nvSpPr>
          <p:cNvPr id="45058" name="矩形 45057"/>
          <p:cNvSpPr/>
          <p:nvPr/>
        </p:nvSpPr>
        <p:spPr>
          <a:xfrm>
            <a:off x="0" y="765175"/>
            <a:ext cx="9144000" cy="1584325"/>
          </a:xfrm>
          <a:prstGeom prst="rect">
            <a:avLst/>
          </a:prstGeom>
          <a:noFill/>
          <a:ln w="9525">
            <a:noFill/>
          </a:ln>
        </p:spPr>
        <p:txBody>
          <a:bodyPr/>
          <a:lstStyle>
            <a:lvl1pPr marL="342900" lvl="0" indent="-342900" algn="l" defTabSz="914400" rtl="0" eaLnBrk="1" fontAlgn="base" latinLnBrk="0" hangingPunct="1">
              <a:lnSpc>
                <a:spcPct val="100000"/>
              </a:lnSpc>
              <a:spcBef>
                <a:spcPct val="20000"/>
              </a:spcBef>
              <a:spcAft>
                <a:spcPct val="0"/>
              </a:spcAft>
              <a:buChar char="•"/>
              <a:defRPr sz="32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5pPr>
          </a:lstStyle>
          <a:p>
            <a:pPr lvl="0">
              <a:buNone/>
            </a:pPr>
            <a:endParaRPr lang="zh-CN" altLang="en-US" sz="2400" b="1" dirty="0">
              <a:solidFill>
                <a:srgbClr val="FFFF00"/>
              </a:solidFill>
              <a:latin typeface="黑体" panose="02010609060101010101" pitchFamily="49" charset="-122"/>
              <a:ea typeface="黑体" panose="02010609060101010101" pitchFamily="49" charset="-122"/>
            </a:endParaRPr>
          </a:p>
        </p:txBody>
      </p:sp>
      <p:sp>
        <p:nvSpPr>
          <p:cNvPr id="6" name="文本框 116737"/>
          <p:cNvSpPr txBox="1"/>
          <p:nvPr/>
        </p:nvSpPr>
        <p:spPr>
          <a:xfrm>
            <a:off x="407035" y="120650"/>
            <a:ext cx="8329295" cy="998855"/>
          </a:xfrm>
          <a:prstGeom prst="rect">
            <a:avLst/>
          </a:prstGeom>
          <a:solidFill>
            <a:srgbClr val="008000"/>
          </a:solidFill>
          <a:ln w="9525" cap="flat" cmpd="sng">
            <a:solidFill>
              <a:srgbClr val="FFFFFF"/>
            </a:solidFill>
            <a:prstDash val="solid"/>
            <a:miter/>
            <a:headEnd type="none" w="med" len="med"/>
            <a:tailEnd type="none" w="med" len="med"/>
          </a:ln>
        </p:spPr>
        <p:txBody>
          <a:bodyPr anchor="ctr"/>
          <a:p>
            <a:pPr algn="l"/>
            <a:r>
              <a:rPr lang="en-US" altLang="zh-CN" sz="2400" b="1">
                <a:solidFill>
                  <a:srgbClr val="FF0000"/>
                </a:solidFill>
                <a:sym typeface="+mn-ea"/>
              </a:rPr>
              <a:t>    5</a:t>
            </a:r>
            <a:r>
              <a:rPr lang="zh-CN" altLang="en-US" sz="2400" b="1">
                <a:solidFill>
                  <a:srgbClr val="FF0000"/>
                </a:solidFill>
                <a:sym typeface="+mn-ea"/>
              </a:rPr>
              <a:t>、结束标志：</a:t>
            </a:r>
            <a:r>
              <a:rPr lang="zh-CN" altLang="en-US" sz="2400" b="1" dirty="0">
                <a:solidFill>
                  <a:schemeClr val="bg1"/>
                </a:solidFill>
                <a:sym typeface="+mn-ea"/>
              </a:rPr>
              <a:t>1860年10月,英法俄三国强迫清政府签订了《北京条约》</a:t>
            </a:r>
            <a:r>
              <a:rPr lang="en-US" altLang="zh-CN" sz="2400" b="1">
                <a:solidFill>
                  <a:srgbClr val="FF0000"/>
                </a:solidFill>
                <a:sym typeface="+mn-ea"/>
              </a:rPr>
              <a:t>    </a:t>
            </a:r>
            <a:endParaRPr lang="zh-CN" sz="2400" b="1" dirty="0" smtClean="0">
              <a:solidFill>
                <a:srgbClr val="FFFF00"/>
              </a:solidFill>
              <a:ea typeface="黑体" panose="02010609060101010101" pitchFamily="49" charset="-122"/>
            </a:endParaRPr>
          </a:p>
        </p:txBody>
      </p:sp>
      <p:sp>
        <p:nvSpPr>
          <p:cNvPr id="319491" name="Text Box 3"/>
          <p:cNvSpPr txBox="1"/>
          <p:nvPr/>
        </p:nvSpPr>
        <p:spPr>
          <a:xfrm>
            <a:off x="619760" y="1475105"/>
            <a:ext cx="7903845" cy="4461510"/>
          </a:xfrm>
          <a:prstGeom prst="rect">
            <a:avLst/>
          </a:prstGeom>
          <a:noFill/>
          <a:ln w="12700">
            <a:noFill/>
          </a:ln>
        </p:spPr>
        <p:txBody>
          <a:bodyPr wrap="square">
            <a:spAutoFit/>
          </a:bodyPr>
          <a:p>
            <a:r>
              <a:rPr lang="en-US" altLang="zh-CN" sz="3200" b="1">
                <a:solidFill>
                  <a:srgbClr val="000066"/>
                </a:solidFill>
                <a:effectLst>
                  <a:outerShdw blurRad="38100" dist="38100" dir="2700000">
                    <a:srgbClr val="000000"/>
                  </a:outerShdw>
                </a:effectLst>
                <a:latin typeface="华文中宋" pitchFamily="2" charset="-122"/>
                <a:ea typeface="华文中宋" pitchFamily="2" charset="-122"/>
              </a:rPr>
              <a:t>  </a:t>
            </a:r>
            <a:r>
              <a:rPr lang="en-US" altLang="zh-CN" sz="2800" b="1">
                <a:solidFill>
                  <a:srgbClr val="FF0000"/>
                </a:solidFill>
                <a:effectLst>
                  <a:outerShdw blurRad="38100" dist="38100" dir="2700000">
                    <a:srgbClr val="FFFFFF"/>
                  </a:outerShdw>
                </a:effectLst>
                <a:latin typeface="黑体" panose="02010609060101010101" pitchFamily="49" charset="-122"/>
                <a:ea typeface="黑体" panose="02010609060101010101" pitchFamily="49" charset="-122"/>
              </a:rPr>
              <a:t>①《</a:t>
            </a:r>
            <a:r>
              <a:rPr lang="zh-CN" altLang="en-US" sz="2800" b="1" dirty="0">
                <a:solidFill>
                  <a:srgbClr val="FF0000"/>
                </a:solidFill>
                <a:effectLst>
                  <a:outerShdw blurRad="38100" dist="38100" dir="2700000">
                    <a:srgbClr val="FFFFFF"/>
                  </a:outerShdw>
                </a:effectLst>
                <a:latin typeface="黑体" panose="02010609060101010101" pitchFamily="49" charset="-122"/>
                <a:ea typeface="黑体" panose="02010609060101010101" pitchFamily="49" charset="-122"/>
              </a:rPr>
              <a:t>天津条约</a:t>
            </a:r>
            <a:r>
              <a:rPr lang="en-US" altLang="zh-CN" sz="2800" b="1">
                <a:solidFill>
                  <a:srgbClr val="FF0000"/>
                </a:solidFill>
                <a:effectLst>
                  <a:outerShdw blurRad="38100" dist="38100" dir="2700000">
                    <a:srgbClr val="FFFFFF"/>
                  </a:outerShdw>
                </a:effectLst>
                <a:latin typeface="黑体" panose="02010609060101010101" pitchFamily="49" charset="-122"/>
                <a:ea typeface="黑体" panose="02010609060101010101" pitchFamily="49" charset="-122"/>
              </a:rPr>
              <a:t>》</a:t>
            </a:r>
            <a:r>
              <a:rPr lang="zh-CN" altLang="en-US" sz="2800" b="1" dirty="0">
                <a:solidFill>
                  <a:srgbClr val="FF0000"/>
                </a:solidFill>
                <a:effectLst>
                  <a:outerShdw blurRad="38100" dist="38100" dir="2700000">
                    <a:srgbClr val="FFFFFF"/>
                  </a:outerShdw>
                </a:effectLst>
                <a:latin typeface="黑体" panose="02010609060101010101" pitchFamily="49" charset="-122"/>
                <a:ea typeface="黑体" panose="02010609060101010101" pitchFamily="49" charset="-122"/>
              </a:rPr>
              <a:t>有效。</a:t>
            </a:r>
            <a:endParaRPr lang="zh-CN" altLang="en-US" sz="2800" b="1" dirty="0">
              <a:solidFill>
                <a:srgbClr val="FF0000"/>
              </a:solidFill>
              <a:effectLst>
                <a:outerShdw blurRad="38100" dist="38100" dir="2700000">
                  <a:srgbClr val="FFFFFF"/>
                </a:outerShdw>
              </a:effectLst>
              <a:latin typeface="黑体" panose="02010609060101010101" pitchFamily="49" charset="-122"/>
              <a:ea typeface="黑体" panose="02010609060101010101" pitchFamily="49" charset="-122"/>
            </a:endParaRPr>
          </a:p>
          <a:p>
            <a:endParaRPr lang="zh-CN" altLang="en-US" sz="2800" b="1" dirty="0">
              <a:solidFill>
                <a:srgbClr val="FF0000"/>
              </a:solidFill>
              <a:effectLst>
                <a:outerShdw blurRad="38100" dist="38100" dir="2700000">
                  <a:srgbClr val="FFFFFF"/>
                </a:outerShdw>
              </a:effectLst>
              <a:latin typeface="黑体" panose="02010609060101010101" pitchFamily="49" charset="-122"/>
              <a:ea typeface="黑体" panose="02010609060101010101" pitchFamily="49" charset="-122"/>
            </a:endParaRPr>
          </a:p>
          <a:p>
            <a:r>
              <a:rPr lang="zh-CN" altLang="en-US" sz="2800" b="1" dirty="0">
                <a:solidFill>
                  <a:srgbClr val="FF0000"/>
                </a:solidFill>
                <a:effectLst>
                  <a:outerShdw blurRad="38100" dist="38100" dir="2700000">
                    <a:srgbClr val="FFFFFF"/>
                  </a:outerShdw>
                </a:effectLst>
                <a:latin typeface="黑体" panose="02010609060101010101" pitchFamily="49" charset="-122"/>
                <a:ea typeface="黑体" panose="02010609060101010101" pitchFamily="49" charset="-122"/>
              </a:rPr>
              <a:t>  ②增开天津为商埠</a:t>
            </a:r>
            <a:r>
              <a:rPr lang="zh-CN" altLang="en-US" sz="2800" b="1" dirty="0">
                <a:solidFill>
                  <a:srgbClr val="FF0000"/>
                </a:solidFill>
                <a:effectLst>
                  <a:outerShdw blurRad="38100" dist="38100" dir="2700000">
                    <a:srgbClr val="000000"/>
                  </a:outerShdw>
                </a:effectLst>
                <a:latin typeface="黑体" panose="02010609060101010101" pitchFamily="49" charset="-122"/>
                <a:ea typeface="黑体" panose="02010609060101010101" pitchFamily="49" charset="-122"/>
              </a:rPr>
              <a:t>──</a:t>
            </a:r>
            <a:r>
              <a:rPr lang="zh-CN" altLang="en-US" sz="2800" b="1" dirty="0">
                <a:solidFill>
                  <a:srgbClr val="FF0000"/>
                </a:solidFill>
                <a:effectLst>
                  <a:outerShdw blurRad="38100" dist="38100" dir="2700000">
                    <a:srgbClr val="FFFFFF"/>
                  </a:outerShdw>
                </a:effectLst>
                <a:latin typeface="黑体" panose="02010609060101010101" pitchFamily="49" charset="-122"/>
                <a:ea typeface="黑体" panose="02010609060101010101" pitchFamily="49" charset="-122"/>
              </a:rPr>
              <a:t>天津成为外国经济势力在中国北方的重要活动基地。</a:t>
            </a:r>
            <a:endParaRPr lang="zh-CN" altLang="en-US" sz="2800" b="1" dirty="0">
              <a:solidFill>
                <a:srgbClr val="FF0000"/>
              </a:solidFill>
              <a:effectLst>
                <a:outerShdw blurRad="38100" dist="38100" dir="2700000">
                  <a:srgbClr val="FFFFFF"/>
                </a:outerShdw>
              </a:effectLst>
              <a:latin typeface="黑体" panose="02010609060101010101" pitchFamily="49" charset="-122"/>
              <a:ea typeface="黑体" panose="02010609060101010101" pitchFamily="49" charset="-122"/>
            </a:endParaRPr>
          </a:p>
          <a:p>
            <a:endParaRPr lang="zh-CN" altLang="en-US" sz="2800" b="1" dirty="0">
              <a:solidFill>
                <a:srgbClr val="FF0000"/>
              </a:solidFill>
              <a:effectLst>
                <a:outerShdw blurRad="38100" dist="38100" dir="2700000">
                  <a:srgbClr val="FFFFFF"/>
                </a:outerShdw>
              </a:effectLst>
              <a:latin typeface="黑体" panose="02010609060101010101" pitchFamily="49" charset="-122"/>
              <a:ea typeface="黑体" panose="02010609060101010101" pitchFamily="49" charset="-122"/>
            </a:endParaRPr>
          </a:p>
          <a:p>
            <a:r>
              <a:rPr lang="zh-CN" altLang="en-US" sz="2800" b="1" dirty="0">
                <a:solidFill>
                  <a:srgbClr val="FF0000"/>
                </a:solidFill>
                <a:effectLst>
                  <a:outerShdw blurRad="38100" dist="38100" dir="2700000">
                    <a:srgbClr val="FFFFFF"/>
                  </a:outerShdw>
                </a:effectLst>
                <a:latin typeface="黑体" panose="02010609060101010101" pitchFamily="49" charset="-122"/>
                <a:ea typeface="黑体" panose="02010609060101010101" pitchFamily="49" charset="-122"/>
              </a:rPr>
              <a:t>  ③割九龙司地方一区给英国</a:t>
            </a:r>
            <a:r>
              <a:rPr lang="zh-CN" altLang="en-US" sz="2800" b="1" dirty="0">
                <a:solidFill>
                  <a:srgbClr val="FF0000"/>
                </a:solidFill>
                <a:effectLst>
                  <a:outerShdw blurRad="38100" dist="38100" dir="2700000">
                    <a:srgbClr val="000000"/>
                  </a:outerShdw>
                </a:effectLst>
                <a:latin typeface="黑体" panose="02010609060101010101" pitchFamily="49" charset="-122"/>
                <a:ea typeface="黑体" panose="02010609060101010101" pitchFamily="49" charset="-122"/>
              </a:rPr>
              <a:t>──使英国在香港地区的侵略势力扩大。</a:t>
            </a:r>
            <a:endParaRPr lang="zh-CN" altLang="en-US" sz="2800" b="1" dirty="0">
              <a:solidFill>
                <a:srgbClr val="FF0000"/>
              </a:solidFill>
              <a:effectLst>
                <a:outerShdw blurRad="38100" dist="38100" dir="2700000">
                  <a:srgbClr val="000000"/>
                </a:outerShdw>
              </a:effectLst>
              <a:latin typeface="黑体" panose="02010609060101010101" pitchFamily="49" charset="-122"/>
              <a:ea typeface="黑体" panose="02010609060101010101" pitchFamily="49" charset="-122"/>
            </a:endParaRPr>
          </a:p>
          <a:p>
            <a:endParaRPr lang="zh-CN" altLang="en-US" sz="2800" b="1" dirty="0">
              <a:solidFill>
                <a:srgbClr val="FF0000"/>
              </a:solidFill>
              <a:effectLst>
                <a:outerShdw blurRad="38100" dist="38100" dir="2700000">
                  <a:srgbClr val="000000"/>
                </a:outerShdw>
              </a:effectLst>
              <a:latin typeface="黑体" panose="02010609060101010101" pitchFamily="49" charset="-122"/>
              <a:ea typeface="黑体" panose="02010609060101010101" pitchFamily="49" charset="-122"/>
            </a:endParaRPr>
          </a:p>
          <a:p>
            <a:r>
              <a:rPr lang="zh-CN" altLang="en-US" sz="2800" b="1" dirty="0">
                <a:solidFill>
                  <a:srgbClr val="FF0000"/>
                </a:solidFill>
                <a:effectLst>
                  <a:outerShdw blurRad="38100" dist="38100" dir="2700000">
                    <a:srgbClr val="FFFFFF"/>
                  </a:outerShdw>
                </a:effectLst>
                <a:latin typeface="黑体" panose="02010609060101010101" pitchFamily="49" charset="-122"/>
                <a:ea typeface="黑体" panose="02010609060101010101" pitchFamily="49" charset="-122"/>
              </a:rPr>
              <a:t>  ④赔偿英法军费各增至</a:t>
            </a:r>
            <a:r>
              <a:rPr lang="en-US" altLang="zh-CN" sz="2800" b="1">
                <a:solidFill>
                  <a:srgbClr val="FF0000"/>
                </a:solidFill>
                <a:effectLst>
                  <a:outerShdw blurRad="38100" dist="38100" dir="2700000">
                    <a:srgbClr val="FFFFFF"/>
                  </a:outerShdw>
                </a:effectLst>
                <a:latin typeface="黑体" panose="02010609060101010101" pitchFamily="49" charset="-122"/>
                <a:ea typeface="黑体" panose="02010609060101010101" pitchFamily="49" charset="-122"/>
              </a:rPr>
              <a:t>800</a:t>
            </a:r>
            <a:r>
              <a:rPr lang="zh-CN" altLang="en-US" sz="2800" b="1" dirty="0">
                <a:solidFill>
                  <a:srgbClr val="FF0000"/>
                </a:solidFill>
                <a:effectLst>
                  <a:outerShdw blurRad="38100" dist="38100" dir="2700000">
                    <a:srgbClr val="FFFFFF"/>
                  </a:outerShdw>
                </a:effectLst>
                <a:latin typeface="黑体" panose="02010609060101010101" pitchFamily="49" charset="-122"/>
                <a:ea typeface="黑体" panose="02010609060101010101" pitchFamily="49" charset="-122"/>
              </a:rPr>
              <a:t>万两白银</a:t>
            </a:r>
            <a:r>
              <a:rPr lang="zh-CN" altLang="en-US" sz="2800" b="1" dirty="0">
                <a:solidFill>
                  <a:srgbClr val="FF0000"/>
                </a:solidFill>
                <a:effectLst>
                  <a:outerShdw blurRad="38100" dist="38100" dir="2700000">
                    <a:srgbClr val="000000"/>
                  </a:outerShdw>
                </a:effectLst>
                <a:latin typeface="黑体" panose="02010609060101010101" pitchFamily="49" charset="-122"/>
                <a:ea typeface="黑体" panose="02010609060101010101" pitchFamily="49" charset="-122"/>
              </a:rPr>
              <a:t>──进一步加重了中国人民负担。 </a:t>
            </a:r>
            <a:endParaRPr lang="zh-CN" altLang="en-US" sz="2800" b="1" dirty="0">
              <a:solidFill>
                <a:srgbClr val="FF0000"/>
              </a:solidFill>
              <a:effectLst>
                <a:outerShdw blurRad="38100" dist="38100" dir="2700000">
                  <a:srgbClr val="000000"/>
                </a:outerShdw>
              </a:effectLst>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amond(in)">
                                      <p:cBhvr>
                                        <p:cTn id="7" dur="2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7" presetClass="entr" presetSubtype="10" fill="hold" nodeType="clickEffect">
                                  <p:stCondLst>
                                    <p:cond delay="0"/>
                                  </p:stCondLst>
                                  <p:childTnLst>
                                    <p:set>
                                      <p:cBhvr>
                                        <p:cTn id="11" dur="1" fill="hold">
                                          <p:stCondLst>
                                            <p:cond delay="0"/>
                                          </p:stCondLst>
                                        </p:cTn>
                                        <p:tgtEl>
                                          <p:spTgt spid="319491">
                                            <p:txEl>
                                              <p:charRg st="0" end="13"/>
                                            </p:txEl>
                                          </p:spTgt>
                                        </p:tgtEl>
                                        <p:attrNameLst>
                                          <p:attrName>style.visibility</p:attrName>
                                        </p:attrNameLst>
                                      </p:cBhvr>
                                      <p:to>
                                        <p:strVal val="visible"/>
                                      </p:to>
                                    </p:set>
                                    <p:anim calcmode="lin" valueType="num">
                                      <p:cBhvr>
                                        <p:cTn id="12" dur="500" fill="hold"/>
                                        <p:tgtEl>
                                          <p:spTgt spid="319491">
                                            <p:txEl>
                                              <p:charRg st="0" end="13"/>
                                            </p:txEl>
                                          </p:spTgt>
                                        </p:tgtEl>
                                        <p:attrNameLst>
                                          <p:attrName>ppt_w</p:attrName>
                                        </p:attrNameLst>
                                      </p:cBhvr>
                                      <p:tavLst>
                                        <p:tav tm="0">
                                          <p:val>
                                            <p:fltVal val="0.000000"/>
                                          </p:val>
                                        </p:tav>
                                        <p:tav tm="100000">
                                          <p:val>
                                            <p:strVal val="#ppt_w"/>
                                          </p:val>
                                        </p:tav>
                                      </p:tavLst>
                                    </p:anim>
                                    <p:anim calcmode="lin" valueType="num">
                                      <p:cBhvr>
                                        <p:cTn id="13" dur="500" fill="hold"/>
                                        <p:tgtEl>
                                          <p:spTgt spid="319491">
                                            <p:txEl>
                                              <p:charRg st="0" end="13"/>
                                            </p:txEl>
                                          </p:spTgt>
                                        </p:tgtEl>
                                        <p:attrNameLst>
                                          <p:attrName>ppt_h</p:attrName>
                                        </p:attrNameLst>
                                      </p:cBhvr>
                                      <p:tavLst>
                                        <p:tav tm="0">
                                          <p:val>
                                            <p:strVal val="#ppt_h"/>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ID="17" presetClass="entr" presetSubtype="10" fill="hold" nodeType="clickEffect">
                                  <p:stCondLst>
                                    <p:cond delay="0"/>
                                  </p:stCondLst>
                                  <p:childTnLst>
                                    <p:set>
                                      <p:cBhvr>
                                        <p:cTn id="17" dur="1" fill="hold">
                                          <p:stCondLst>
                                            <p:cond delay="0"/>
                                          </p:stCondLst>
                                        </p:cTn>
                                        <p:tgtEl>
                                          <p:spTgt spid="319491">
                                            <p:txEl>
                                              <p:charRg st="14" end="50"/>
                                            </p:txEl>
                                          </p:spTgt>
                                        </p:tgtEl>
                                        <p:attrNameLst>
                                          <p:attrName>style.visibility</p:attrName>
                                        </p:attrNameLst>
                                      </p:cBhvr>
                                      <p:to>
                                        <p:strVal val="visible"/>
                                      </p:to>
                                    </p:set>
                                    <p:anim calcmode="lin" valueType="num">
                                      <p:cBhvr>
                                        <p:cTn id="18" dur="500" fill="hold"/>
                                        <p:tgtEl>
                                          <p:spTgt spid="319491">
                                            <p:txEl>
                                              <p:charRg st="14" end="50"/>
                                            </p:txEl>
                                          </p:spTgt>
                                        </p:tgtEl>
                                        <p:attrNameLst>
                                          <p:attrName>ppt_w</p:attrName>
                                        </p:attrNameLst>
                                      </p:cBhvr>
                                      <p:tavLst>
                                        <p:tav tm="0">
                                          <p:val>
                                            <p:fltVal val="0.000000"/>
                                          </p:val>
                                        </p:tav>
                                        <p:tav tm="100000">
                                          <p:val>
                                            <p:strVal val="#ppt_w"/>
                                          </p:val>
                                        </p:tav>
                                      </p:tavLst>
                                    </p:anim>
                                    <p:anim calcmode="lin" valueType="num">
                                      <p:cBhvr>
                                        <p:cTn id="19" dur="500" fill="hold"/>
                                        <p:tgtEl>
                                          <p:spTgt spid="319491">
                                            <p:txEl>
                                              <p:charRg st="14" end="50"/>
                                            </p:txEl>
                                          </p:spTgt>
                                        </p:tgtEl>
                                        <p:attrNameLst>
                                          <p:attrName>ppt_h</p:attrName>
                                        </p:attrNameLst>
                                      </p:cBhvr>
                                      <p:tavLst>
                                        <p:tav tm="0">
                                          <p:val>
                                            <p:strVal val="#ppt_h"/>
                                          </p:val>
                                        </p:tav>
                                        <p:tav tm="100000">
                                          <p:val>
                                            <p:strVal val="#ppt_h"/>
                                          </p:val>
                                        </p:tav>
                                      </p:tavLst>
                                    </p:anim>
                                  </p:childTnLst>
                                </p:cTn>
                              </p:par>
                            </p:childTnLst>
                          </p:cTn>
                        </p:par>
                      </p:childTnLst>
                    </p:cTn>
                  </p:par>
                  <p:par>
                    <p:cTn id="20" fill="hold">
                      <p:stCondLst>
                        <p:cond delay="indefinite"/>
                      </p:stCondLst>
                      <p:childTnLst>
                        <p:par>
                          <p:cTn id="21" fill="hold">
                            <p:stCondLst>
                              <p:cond delay="0"/>
                            </p:stCondLst>
                            <p:childTnLst>
                              <p:par>
                                <p:cTn id="22" presetID="17" presetClass="entr" presetSubtype="10" fill="hold" nodeType="clickEffect">
                                  <p:stCondLst>
                                    <p:cond delay="0"/>
                                  </p:stCondLst>
                                  <p:childTnLst>
                                    <p:set>
                                      <p:cBhvr>
                                        <p:cTn id="23" dur="1" fill="hold">
                                          <p:stCondLst>
                                            <p:cond delay="0"/>
                                          </p:stCondLst>
                                        </p:cTn>
                                        <p:tgtEl>
                                          <p:spTgt spid="319491">
                                            <p:txEl>
                                              <p:charRg st="51" end="84"/>
                                            </p:txEl>
                                          </p:spTgt>
                                        </p:tgtEl>
                                        <p:attrNameLst>
                                          <p:attrName>style.visibility</p:attrName>
                                        </p:attrNameLst>
                                      </p:cBhvr>
                                      <p:to>
                                        <p:strVal val="visible"/>
                                      </p:to>
                                    </p:set>
                                    <p:anim calcmode="lin" valueType="num">
                                      <p:cBhvr>
                                        <p:cTn id="24" dur="500" fill="hold"/>
                                        <p:tgtEl>
                                          <p:spTgt spid="319491">
                                            <p:txEl>
                                              <p:charRg st="51" end="84"/>
                                            </p:txEl>
                                          </p:spTgt>
                                        </p:tgtEl>
                                        <p:attrNameLst>
                                          <p:attrName>ppt_w</p:attrName>
                                        </p:attrNameLst>
                                      </p:cBhvr>
                                      <p:tavLst>
                                        <p:tav tm="0">
                                          <p:val>
                                            <p:fltVal val="0.000000"/>
                                          </p:val>
                                        </p:tav>
                                        <p:tav tm="100000">
                                          <p:val>
                                            <p:strVal val="#ppt_w"/>
                                          </p:val>
                                        </p:tav>
                                      </p:tavLst>
                                    </p:anim>
                                    <p:anim calcmode="lin" valueType="num">
                                      <p:cBhvr>
                                        <p:cTn id="25" dur="500" fill="hold"/>
                                        <p:tgtEl>
                                          <p:spTgt spid="319491">
                                            <p:txEl>
                                              <p:charRg st="51" end="84"/>
                                            </p:txEl>
                                          </p:spTgt>
                                        </p:tgtEl>
                                        <p:attrNameLst>
                                          <p:attrName>ppt_h</p:attrName>
                                        </p:attrNameLst>
                                      </p:cBhvr>
                                      <p:tavLst>
                                        <p:tav tm="0">
                                          <p:val>
                                            <p:strVal val="#ppt_h"/>
                                          </p:val>
                                        </p:tav>
                                        <p:tav tm="100000">
                                          <p:val>
                                            <p:strVal val="#ppt_h"/>
                                          </p:val>
                                        </p:tav>
                                      </p:tavLst>
                                    </p:anim>
                                  </p:childTnLst>
                                </p:cTn>
                              </p:par>
                            </p:childTnLst>
                          </p:cTn>
                        </p:par>
                      </p:childTnLst>
                    </p:cTn>
                  </p:par>
                  <p:par>
                    <p:cTn id="26" fill="hold">
                      <p:stCondLst>
                        <p:cond delay="indefinite"/>
                      </p:stCondLst>
                      <p:childTnLst>
                        <p:par>
                          <p:cTn id="27" fill="hold">
                            <p:stCondLst>
                              <p:cond delay="0"/>
                            </p:stCondLst>
                            <p:childTnLst>
                              <p:par>
                                <p:cTn id="28" presetID="17" presetClass="entr" presetSubtype="10" fill="hold" nodeType="clickEffect">
                                  <p:stCondLst>
                                    <p:cond delay="0"/>
                                  </p:stCondLst>
                                  <p:childTnLst>
                                    <p:set>
                                      <p:cBhvr>
                                        <p:cTn id="29" dur="1" fill="hold">
                                          <p:stCondLst>
                                            <p:cond delay="0"/>
                                          </p:stCondLst>
                                        </p:cTn>
                                        <p:tgtEl>
                                          <p:spTgt spid="319491">
                                            <p:txEl>
                                              <p:charRg st="85" end="121"/>
                                            </p:txEl>
                                          </p:spTgt>
                                        </p:tgtEl>
                                        <p:attrNameLst>
                                          <p:attrName>style.visibility</p:attrName>
                                        </p:attrNameLst>
                                      </p:cBhvr>
                                      <p:to>
                                        <p:strVal val="visible"/>
                                      </p:to>
                                    </p:set>
                                    <p:anim calcmode="lin" valueType="num">
                                      <p:cBhvr>
                                        <p:cTn id="30" dur="500" fill="hold"/>
                                        <p:tgtEl>
                                          <p:spTgt spid="319491">
                                            <p:txEl>
                                              <p:charRg st="85" end="121"/>
                                            </p:txEl>
                                          </p:spTgt>
                                        </p:tgtEl>
                                        <p:attrNameLst>
                                          <p:attrName>ppt_w</p:attrName>
                                        </p:attrNameLst>
                                      </p:cBhvr>
                                      <p:tavLst>
                                        <p:tav tm="0">
                                          <p:val>
                                            <p:fltVal val="0.000000"/>
                                          </p:val>
                                        </p:tav>
                                        <p:tav tm="100000">
                                          <p:val>
                                            <p:strVal val="#ppt_w"/>
                                          </p:val>
                                        </p:tav>
                                      </p:tavLst>
                                    </p:anim>
                                    <p:anim calcmode="lin" valueType="num">
                                      <p:cBhvr>
                                        <p:cTn id="31" dur="500" fill="hold"/>
                                        <p:tgtEl>
                                          <p:spTgt spid="319491">
                                            <p:txEl>
                                              <p:charRg st="85" end="121"/>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8" grpId="0" build="p"/>
      <p:bldP spid="6" grpId="0" bldLvl="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 name="Text Box 2"/>
          <p:cNvSpPr txBox="1">
            <a:spLocks noChangeArrowheads="1"/>
          </p:cNvSpPr>
          <p:nvPr/>
        </p:nvSpPr>
        <p:spPr bwMode="auto">
          <a:xfrm>
            <a:off x="369570" y="409575"/>
            <a:ext cx="675005" cy="6043295"/>
          </a:xfrm>
          <a:prstGeom prst="rect">
            <a:avLst/>
          </a:prstGeom>
          <a:solidFill>
            <a:schemeClr val="tx1"/>
          </a:solidFill>
          <a:ln w="9525">
            <a:noFill/>
            <a:miter lim="800000"/>
          </a:ln>
          <a:effectLst/>
        </p:spPr>
        <p:txBody>
          <a:bodyPr vert="eaVert" wrap="square">
            <a:spAutoFit/>
          </a:bodyPr>
          <a:p>
            <a:pPr algn="ctr">
              <a:spcBef>
                <a:spcPct val="50000"/>
              </a:spcBef>
            </a:pPr>
            <a:r>
              <a:rPr kumimoji="1" lang="zh-CN" altLang="en-US" sz="3200" b="1" dirty="0" smtClean="0">
                <a:solidFill>
                  <a:schemeClr val="bg1"/>
                </a:solidFill>
                <a:latin typeface="Times New Roman" panose="02020603050405020304" pitchFamily="18" charset="0"/>
                <a:ea typeface="华文彩云" pitchFamily="2" charset="-122"/>
              </a:rPr>
              <a:t>沙俄侵占中国北方大片领土</a:t>
            </a:r>
            <a:endParaRPr kumimoji="1" lang="zh-CN" altLang="en-US" sz="3200" b="1" dirty="0" smtClean="0">
              <a:solidFill>
                <a:schemeClr val="bg1"/>
              </a:solidFill>
              <a:latin typeface="Times New Roman" panose="02020603050405020304" pitchFamily="18" charset="0"/>
              <a:ea typeface="华文彩云" pitchFamily="2" charset="-122"/>
            </a:endParaRPr>
          </a:p>
        </p:txBody>
      </p:sp>
      <p:sp>
        <p:nvSpPr>
          <p:cNvPr id="10" name="Line 3"/>
          <p:cNvSpPr>
            <a:spLocks noChangeShapeType="1"/>
          </p:cNvSpPr>
          <p:nvPr/>
        </p:nvSpPr>
        <p:spPr bwMode="auto">
          <a:xfrm>
            <a:off x="1187624" y="605408"/>
            <a:ext cx="0" cy="5775920"/>
          </a:xfrm>
          <a:prstGeom prst="line">
            <a:avLst/>
          </a:prstGeom>
          <a:noFill/>
          <a:ln w="38100">
            <a:solidFill>
              <a:srgbClr val="000000"/>
            </a:solidFill>
            <a:round/>
          </a:ln>
          <a:effectLst/>
        </p:spPr>
        <p:txBody>
          <a:bodyPr/>
          <a:p>
            <a:endParaRPr lang="zh-CN" altLang="en-US"/>
          </a:p>
        </p:txBody>
      </p:sp>
      <p:pic>
        <p:nvPicPr>
          <p:cNvPr id="11" name="Picture 6" descr="182"/>
          <p:cNvPicPr>
            <a:picLocks noChangeAspect="1" noChangeArrowheads="1"/>
          </p:cNvPicPr>
          <p:nvPr/>
        </p:nvPicPr>
        <p:blipFill>
          <a:blip r:embed="rId1" cstate="print"/>
          <a:srcRect/>
          <a:stretch>
            <a:fillRect/>
          </a:stretch>
        </p:blipFill>
        <p:spPr bwMode="auto">
          <a:xfrm>
            <a:off x="1259632" y="6000452"/>
            <a:ext cx="7372350" cy="596900"/>
          </a:xfrm>
          <a:prstGeom prst="rect">
            <a:avLst/>
          </a:prstGeom>
          <a:noFill/>
        </p:spPr>
      </p:pic>
      <p:sp>
        <p:nvSpPr>
          <p:cNvPr id="34820" name="Text Box 4"/>
          <p:cNvSpPr txBox="1"/>
          <p:nvPr/>
        </p:nvSpPr>
        <p:spPr>
          <a:xfrm>
            <a:off x="1438275" y="854075"/>
            <a:ext cx="6514465" cy="3691890"/>
          </a:xfrm>
          <a:prstGeom prst="rect">
            <a:avLst/>
          </a:prstGeom>
          <a:noFill/>
          <a:ln w="9525">
            <a:noFill/>
          </a:ln>
        </p:spPr>
        <p:txBody>
          <a:bodyPr wrap="square">
            <a:spAutoFit/>
          </a:bodyPr>
          <a:p>
            <a:pPr>
              <a:lnSpc>
                <a:spcPct val="130000"/>
              </a:lnSpc>
              <a:spcBef>
                <a:spcPct val="50000"/>
              </a:spcBef>
            </a:pPr>
            <a:r>
              <a:rPr lang="en-US" altLang="zh-CN" sz="3600" b="1">
                <a:latin typeface="Times New Roman" panose="02020603050405020304" pitchFamily="18" charset="0"/>
              </a:rPr>
              <a:t>        </a:t>
            </a:r>
            <a:r>
              <a:rPr lang="zh-CN" altLang="en-US" sz="3600" b="1" dirty="0">
                <a:latin typeface="Times New Roman" panose="02020603050405020304" pitchFamily="18" charset="0"/>
              </a:rPr>
              <a:t>俄国从十九世纪五十年代末开始</a:t>
            </a:r>
            <a:r>
              <a:rPr lang="en-US" altLang="zh-CN" sz="3600" b="1">
                <a:latin typeface="Times New Roman" panose="02020603050405020304" pitchFamily="18" charset="0"/>
              </a:rPr>
              <a:t>,</a:t>
            </a:r>
            <a:r>
              <a:rPr lang="zh-CN" altLang="en-US" sz="3600" b="1" dirty="0">
                <a:latin typeface="Times New Roman" panose="02020603050405020304" pitchFamily="18" charset="0"/>
              </a:rPr>
              <a:t>通过一系列不平等条约</a:t>
            </a:r>
            <a:r>
              <a:rPr lang="en-US" altLang="zh-CN" sz="3600" b="1">
                <a:latin typeface="Times New Roman" panose="02020603050405020304" pitchFamily="18" charset="0"/>
              </a:rPr>
              <a:t>,</a:t>
            </a:r>
            <a:r>
              <a:rPr lang="zh-CN" altLang="en-US" sz="3600" b="1" dirty="0">
                <a:latin typeface="Times New Roman" panose="02020603050405020304" pitchFamily="18" charset="0"/>
              </a:rPr>
              <a:t>割占中国东北和西北</a:t>
            </a:r>
            <a:r>
              <a:rPr lang="en-US" altLang="zh-CN" sz="3600" b="1">
                <a:solidFill>
                  <a:srgbClr val="C00000"/>
                </a:solidFill>
                <a:latin typeface="Times New Roman" panose="02020603050405020304" pitchFamily="18" charset="0"/>
              </a:rPr>
              <a:t>150</a:t>
            </a:r>
            <a:r>
              <a:rPr lang="zh-CN" altLang="en-US" sz="3600" b="1" dirty="0">
                <a:solidFill>
                  <a:srgbClr val="C00000"/>
                </a:solidFill>
                <a:latin typeface="Times New Roman" panose="02020603050405020304" pitchFamily="18" charset="0"/>
              </a:rPr>
              <a:t>多万平方公里</a:t>
            </a:r>
            <a:r>
              <a:rPr lang="zh-CN" altLang="en-US" sz="3600" b="1" dirty="0">
                <a:latin typeface="Times New Roman" panose="02020603050405020304" pitchFamily="18" charset="0"/>
              </a:rPr>
              <a:t>的领土</a:t>
            </a:r>
            <a:r>
              <a:rPr lang="en-US" altLang="zh-CN" sz="3600" b="1">
                <a:latin typeface="Times New Roman" panose="02020603050405020304" pitchFamily="18" charset="0"/>
              </a:rPr>
              <a:t>,</a:t>
            </a:r>
            <a:r>
              <a:rPr lang="zh-CN" altLang="en-US" sz="3600" b="1" dirty="0">
                <a:latin typeface="Times New Roman" panose="02020603050405020304" pitchFamily="18" charset="0"/>
              </a:rPr>
              <a:t>相当于</a:t>
            </a:r>
            <a:r>
              <a:rPr lang="en-US" altLang="zh-CN" sz="3600" b="1">
                <a:latin typeface="Times New Roman" panose="02020603050405020304" pitchFamily="18" charset="0"/>
              </a:rPr>
              <a:t>15</a:t>
            </a:r>
            <a:r>
              <a:rPr lang="zh-CN" altLang="en-US" sz="3600" b="1" dirty="0">
                <a:latin typeface="Times New Roman" panose="02020603050405020304" pitchFamily="18" charset="0"/>
              </a:rPr>
              <a:t>个浙江省的面积</a:t>
            </a:r>
            <a:r>
              <a:rPr lang="zh-CN" altLang="en-US" sz="3600" b="1">
                <a:latin typeface="Times New Roman" panose="02020603050405020304" pitchFamily="18" charset="0"/>
              </a:rPr>
              <a:t>。</a:t>
            </a:r>
            <a:endParaRPr lang="zh-CN" altLang="en-US" sz="3600" b="1">
              <a:latin typeface="Times New Roman" panose="02020603050405020304" pitchFamily="18" charset="0"/>
            </a:endParaRPr>
          </a:p>
        </p:txBody>
      </p:sp>
      <p:sp>
        <p:nvSpPr>
          <p:cNvPr id="108550" name="Text Box 6"/>
          <p:cNvSpPr txBox="1">
            <a:spLocks noChangeArrowheads="1"/>
          </p:cNvSpPr>
          <p:nvPr/>
        </p:nvSpPr>
        <p:spPr bwMode="auto">
          <a:xfrm>
            <a:off x="1529715" y="4856480"/>
            <a:ext cx="7101840" cy="583565"/>
          </a:xfrm>
          <a:prstGeom prst="rect">
            <a:avLst/>
          </a:prstGeom>
          <a:solidFill>
            <a:srgbClr val="FFFF99"/>
          </a:solidFill>
          <a:ln w="9525">
            <a:noFill/>
            <a:miter lim="800000"/>
          </a:ln>
          <a:effectLst/>
        </p:spPr>
        <p:txBody>
          <a:bodyPr wrap="square">
            <a:spAutoFit/>
          </a:bodyPr>
          <a:p>
            <a:pPr algn="ctr">
              <a:spcBef>
                <a:spcPct val="50000"/>
              </a:spcBef>
            </a:pPr>
            <a:r>
              <a:rPr lang="zh-CN" altLang="en-US" sz="3200" b="1" dirty="0">
                <a:solidFill>
                  <a:srgbClr val="FF0000"/>
                </a:solidFill>
                <a:latin typeface="隶书" pitchFamily="1" charset="-122"/>
                <a:ea typeface="隶书" pitchFamily="1" charset="-122"/>
              </a:rPr>
              <a:t>沙俄是近代侵占中国领土最多的国家。</a:t>
            </a:r>
            <a:endParaRPr lang="zh-CN" altLang="en-US" sz="3200" b="1" dirty="0">
              <a:solidFill>
                <a:srgbClr val="FF0000"/>
              </a:solidFill>
              <a:latin typeface="隶书" pitchFamily="1" charset="-122"/>
              <a:ea typeface="隶书" pitchFamily="1" charset="-122"/>
            </a:endParaRPr>
          </a:p>
        </p:txBody>
      </p:sp>
      <p:pic>
        <p:nvPicPr>
          <p:cNvPr id="3" name="Picture 2"/>
          <p:cNvPicPr>
            <a:picLocks noChangeAspect="1" noChangeArrowheads="1"/>
          </p:cNvPicPr>
          <p:nvPr/>
        </p:nvPicPr>
        <p:blipFill>
          <a:blip r:embed="rId2"/>
          <a:srcRect/>
          <a:stretch>
            <a:fillRect/>
          </a:stretch>
        </p:blipFill>
        <p:spPr bwMode="auto">
          <a:xfrm>
            <a:off x="7475855" y="257810"/>
            <a:ext cx="491490" cy="95885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108550"/>
                                        </p:tgtEl>
                                        <p:attrNameLst>
                                          <p:attrName>style.visibility</p:attrName>
                                        </p:attrNameLst>
                                      </p:cBhvr>
                                      <p:to>
                                        <p:strVal val="visible"/>
                                      </p:to>
                                    </p:set>
                                    <p:anim calcmode="lin" valueType="num">
                                      <p:cBhvr>
                                        <p:cTn id="7" dur="500" fill="hold"/>
                                        <p:tgtEl>
                                          <p:spTgt spid="108550"/>
                                        </p:tgtEl>
                                        <p:attrNameLst>
                                          <p:attrName>ppt_w</p:attrName>
                                        </p:attrNameLst>
                                      </p:cBhvr>
                                      <p:tavLst>
                                        <p:tav tm="0">
                                          <p:val>
                                            <p:fltVal val="0"/>
                                          </p:val>
                                        </p:tav>
                                        <p:tav tm="100000">
                                          <p:val>
                                            <p:strVal val="#ppt_w"/>
                                          </p:val>
                                        </p:tav>
                                      </p:tavLst>
                                    </p:anim>
                                    <p:anim calcmode="lin" valueType="num">
                                      <p:cBhvr>
                                        <p:cTn id="8" dur="500" fill="hold"/>
                                        <p:tgtEl>
                                          <p:spTgt spid="108550"/>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550" grpId="0" bldLvl="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4034" name="图片 44033" descr="e4"/>
          <p:cNvPicPr>
            <a:picLocks noChangeAspect="1"/>
          </p:cNvPicPr>
          <p:nvPr/>
        </p:nvPicPr>
        <p:blipFill>
          <a:blip r:embed="rId1">
            <a:clrChange>
              <a:clrFrom>
                <a:srgbClr val="FFFFFF"/>
              </a:clrFrom>
              <a:clrTo>
                <a:srgbClr val="FFFFFF">
                  <a:alpha val="0"/>
                </a:srgbClr>
              </a:clrTo>
            </a:clrChange>
          </a:blip>
          <a:stretch>
            <a:fillRect/>
          </a:stretch>
        </p:blipFill>
        <p:spPr>
          <a:xfrm>
            <a:off x="63500" y="1463675"/>
            <a:ext cx="2990850" cy="2181225"/>
          </a:xfrm>
          <a:prstGeom prst="rect">
            <a:avLst/>
          </a:prstGeom>
          <a:noFill/>
          <a:ln w="9525">
            <a:noFill/>
          </a:ln>
        </p:spPr>
      </p:pic>
      <p:pic>
        <p:nvPicPr>
          <p:cNvPr id="44035" name="图片 44034" descr="e0"/>
          <p:cNvPicPr>
            <a:picLocks noChangeAspect="1"/>
          </p:cNvPicPr>
          <p:nvPr/>
        </p:nvPicPr>
        <p:blipFill>
          <a:blip r:embed="rId2"/>
          <a:stretch>
            <a:fillRect/>
          </a:stretch>
        </p:blipFill>
        <p:spPr>
          <a:xfrm>
            <a:off x="0" y="0"/>
            <a:ext cx="9144000" cy="4124325"/>
          </a:xfrm>
          <a:prstGeom prst="rect">
            <a:avLst/>
          </a:prstGeom>
          <a:noFill/>
          <a:ln w="9525">
            <a:noFill/>
          </a:ln>
        </p:spPr>
      </p:pic>
      <p:sp>
        <p:nvSpPr>
          <p:cNvPr id="44036" name="未知"/>
          <p:cNvSpPr/>
          <p:nvPr/>
        </p:nvSpPr>
        <p:spPr>
          <a:xfrm>
            <a:off x="5786438" y="719138"/>
            <a:ext cx="2138362" cy="1279525"/>
          </a:xfrm>
          <a:custGeom>
            <a:avLst/>
            <a:gdLst/>
            <a:ahLst/>
            <a:cxnLst/>
            <a:pathLst>
              <a:path w="1347" h="806">
                <a:moveTo>
                  <a:pt x="70" y="382"/>
                </a:moveTo>
                <a:cubicBezTo>
                  <a:pt x="215" y="335"/>
                  <a:pt x="0" y="409"/>
                  <a:pt x="157" y="339"/>
                </a:cubicBezTo>
                <a:cubicBezTo>
                  <a:pt x="185" y="327"/>
                  <a:pt x="243" y="310"/>
                  <a:pt x="243" y="310"/>
                </a:cubicBezTo>
                <a:cubicBezTo>
                  <a:pt x="253" y="296"/>
                  <a:pt x="265" y="283"/>
                  <a:pt x="272" y="267"/>
                </a:cubicBezTo>
                <a:cubicBezTo>
                  <a:pt x="280" y="249"/>
                  <a:pt x="274" y="225"/>
                  <a:pt x="286" y="209"/>
                </a:cubicBezTo>
                <a:cubicBezTo>
                  <a:pt x="295" y="197"/>
                  <a:pt x="314" y="199"/>
                  <a:pt x="329" y="195"/>
                </a:cubicBezTo>
                <a:cubicBezTo>
                  <a:pt x="391" y="180"/>
                  <a:pt x="454" y="166"/>
                  <a:pt x="517" y="152"/>
                </a:cubicBezTo>
                <a:cubicBezTo>
                  <a:pt x="591" y="135"/>
                  <a:pt x="530" y="141"/>
                  <a:pt x="603" y="109"/>
                </a:cubicBezTo>
                <a:cubicBezTo>
                  <a:pt x="631" y="97"/>
                  <a:pt x="689" y="80"/>
                  <a:pt x="689" y="80"/>
                </a:cubicBezTo>
                <a:cubicBezTo>
                  <a:pt x="707" y="153"/>
                  <a:pt x="692" y="199"/>
                  <a:pt x="761" y="224"/>
                </a:cubicBezTo>
                <a:cubicBezTo>
                  <a:pt x="798" y="238"/>
                  <a:pt x="877" y="253"/>
                  <a:pt x="877" y="253"/>
                </a:cubicBezTo>
                <a:cubicBezTo>
                  <a:pt x="954" y="201"/>
                  <a:pt x="971" y="183"/>
                  <a:pt x="1064" y="152"/>
                </a:cubicBezTo>
                <a:cubicBezTo>
                  <a:pt x="1078" y="147"/>
                  <a:pt x="1093" y="142"/>
                  <a:pt x="1107" y="137"/>
                </a:cubicBezTo>
                <a:cubicBezTo>
                  <a:pt x="1121" y="132"/>
                  <a:pt x="1150" y="123"/>
                  <a:pt x="1150" y="123"/>
                </a:cubicBezTo>
                <a:cubicBezTo>
                  <a:pt x="1196" y="92"/>
                  <a:pt x="1241" y="68"/>
                  <a:pt x="1294" y="51"/>
                </a:cubicBezTo>
                <a:cubicBezTo>
                  <a:pt x="1308" y="61"/>
                  <a:pt x="1331" y="64"/>
                  <a:pt x="1337" y="80"/>
                </a:cubicBezTo>
                <a:cubicBezTo>
                  <a:pt x="1347" y="111"/>
                  <a:pt x="1308" y="160"/>
                  <a:pt x="1294" y="181"/>
                </a:cubicBezTo>
                <a:cubicBezTo>
                  <a:pt x="1299" y="200"/>
                  <a:pt x="1311" y="218"/>
                  <a:pt x="1309" y="238"/>
                </a:cubicBezTo>
                <a:cubicBezTo>
                  <a:pt x="1304" y="288"/>
                  <a:pt x="1279" y="334"/>
                  <a:pt x="1265" y="382"/>
                </a:cubicBezTo>
                <a:cubicBezTo>
                  <a:pt x="1251" y="429"/>
                  <a:pt x="1230" y="544"/>
                  <a:pt x="1208" y="584"/>
                </a:cubicBezTo>
                <a:cubicBezTo>
                  <a:pt x="1147" y="694"/>
                  <a:pt x="1135" y="707"/>
                  <a:pt x="1035" y="757"/>
                </a:cubicBezTo>
                <a:cubicBezTo>
                  <a:pt x="938" y="806"/>
                  <a:pt x="1052" y="769"/>
                  <a:pt x="934" y="800"/>
                </a:cubicBezTo>
                <a:cubicBezTo>
                  <a:pt x="905" y="711"/>
                  <a:pt x="869" y="727"/>
                  <a:pt x="776" y="713"/>
                </a:cubicBezTo>
                <a:cubicBezTo>
                  <a:pt x="722" y="633"/>
                  <a:pt x="778" y="697"/>
                  <a:pt x="704" y="656"/>
                </a:cubicBezTo>
                <a:cubicBezTo>
                  <a:pt x="674" y="639"/>
                  <a:pt x="617" y="598"/>
                  <a:pt x="617" y="598"/>
                </a:cubicBezTo>
                <a:cubicBezTo>
                  <a:pt x="612" y="584"/>
                  <a:pt x="610" y="568"/>
                  <a:pt x="603" y="555"/>
                </a:cubicBezTo>
                <a:cubicBezTo>
                  <a:pt x="595" y="540"/>
                  <a:pt x="581" y="528"/>
                  <a:pt x="574" y="512"/>
                </a:cubicBezTo>
                <a:cubicBezTo>
                  <a:pt x="537" y="424"/>
                  <a:pt x="593" y="476"/>
                  <a:pt x="517" y="425"/>
                </a:cubicBezTo>
                <a:cubicBezTo>
                  <a:pt x="507" y="411"/>
                  <a:pt x="503" y="391"/>
                  <a:pt x="488" y="382"/>
                </a:cubicBezTo>
                <a:cubicBezTo>
                  <a:pt x="400" y="327"/>
                  <a:pt x="245" y="331"/>
                  <a:pt x="157" y="325"/>
                </a:cubicBezTo>
                <a:cubicBezTo>
                  <a:pt x="184" y="318"/>
                  <a:pt x="239" y="310"/>
                  <a:pt x="257" y="281"/>
                </a:cubicBezTo>
                <a:cubicBezTo>
                  <a:pt x="277" y="249"/>
                  <a:pt x="284" y="161"/>
                  <a:pt x="315" y="152"/>
                </a:cubicBezTo>
                <a:cubicBezTo>
                  <a:pt x="371" y="136"/>
                  <a:pt x="430" y="142"/>
                  <a:pt x="488" y="137"/>
                </a:cubicBezTo>
                <a:cubicBezTo>
                  <a:pt x="544" y="54"/>
                  <a:pt x="616" y="76"/>
                  <a:pt x="718" y="65"/>
                </a:cubicBezTo>
                <a:cubicBezTo>
                  <a:pt x="713" y="51"/>
                  <a:pt x="718" y="29"/>
                  <a:pt x="704" y="22"/>
                </a:cubicBezTo>
                <a:cubicBezTo>
                  <a:pt x="660" y="0"/>
                  <a:pt x="652" y="73"/>
                  <a:pt x="632" y="80"/>
                </a:cubicBezTo>
                <a:cubicBezTo>
                  <a:pt x="591" y="95"/>
                  <a:pt x="545" y="89"/>
                  <a:pt x="502" y="94"/>
                </a:cubicBezTo>
                <a:cubicBezTo>
                  <a:pt x="439" y="142"/>
                  <a:pt x="408" y="152"/>
                  <a:pt x="329" y="152"/>
                </a:cubicBezTo>
              </a:path>
            </a:pathLst>
          </a:custGeom>
          <a:noFill/>
          <a:ln w="9525">
            <a:noFill/>
          </a:ln>
        </p:spPr>
        <p:txBody>
          <a:bodyPr/>
          <a:p>
            <a:endParaRPr lang="zh-CN" altLang="en-US"/>
          </a:p>
        </p:txBody>
      </p:sp>
      <p:pic>
        <p:nvPicPr>
          <p:cNvPr id="44037" name="图片 44036" descr="e1"/>
          <p:cNvPicPr>
            <a:picLocks noChangeAspect="1"/>
          </p:cNvPicPr>
          <p:nvPr/>
        </p:nvPicPr>
        <p:blipFill>
          <a:blip r:embed="rId3">
            <a:clrChange>
              <a:clrFrom>
                <a:srgbClr val="FCFEFC"/>
              </a:clrFrom>
              <a:clrTo>
                <a:srgbClr val="FCFEFC">
                  <a:alpha val="0"/>
                </a:srgbClr>
              </a:clrTo>
            </a:clrChange>
          </a:blip>
          <a:stretch>
            <a:fillRect/>
          </a:stretch>
        </p:blipFill>
        <p:spPr>
          <a:xfrm>
            <a:off x="5867400" y="692150"/>
            <a:ext cx="2171700" cy="1590675"/>
          </a:xfrm>
          <a:prstGeom prst="rect">
            <a:avLst/>
          </a:prstGeom>
          <a:noFill/>
          <a:ln w="9525">
            <a:noFill/>
          </a:ln>
        </p:spPr>
      </p:pic>
      <p:pic>
        <p:nvPicPr>
          <p:cNvPr id="44038" name="图片 44037" descr="e2"/>
          <p:cNvPicPr>
            <a:picLocks noChangeAspect="1"/>
          </p:cNvPicPr>
          <p:nvPr/>
        </p:nvPicPr>
        <p:blipFill>
          <a:blip r:embed="rId4">
            <a:clrChange>
              <a:clrFrom>
                <a:srgbClr val="FFFFFF"/>
              </a:clrFrom>
              <a:clrTo>
                <a:srgbClr val="FFFFFF">
                  <a:alpha val="0"/>
                </a:srgbClr>
              </a:clrTo>
            </a:clrChange>
          </a:blip>
          <a:stretch>
            <a:fillRect/>
          </a:stretch>
        </p:blipFill>
        <p:spPr>
          <a:xfrm>
            <a:off x="7366000" y="460375"/>
            <a:ext cx="1743075" cy="2476500"/>
          </a:xfrm>
          <a:prstGeom prst="rect">
            <a:avLst/>
          </a:prstGeom>
          <a:noFill/>
          <a:ln w="9525">
            <a:noFill/>
          </a:ln>
        </p:spPr>
      </p:pic>
      <p:pic>
        <p:nvPicPr>
          <p:cNvPr id="44039" name="图片 44038" descr="e3"/>
          <p:cNvPicPr>
            <a:picLocks noChangeAspect="1"/>
          </p:cNvPicPr>
          <p:nvPr/>
        </p:nvPicPr>
        <p:blipFill>
          <a:blip r:embed="rId5">
            <a:clrChange>
              <a:clrFrom>
                <a:srgbClr val="FFFFFF"/>
              </a:clrFrom>
              <a:clrTo>
                <a:srgbClr val="FFFFFF">
                  <a:alpha val="0"/>
                </a:srgbClr>
              </a:clrTo>
            </a:clrChange>
          </a:blip>
          <a:stretch>
            <a:fillRect/>
          </a:stretch>
        </p:blipFill>
        <p:spPr>
          <a:xfrm>
            <a:off x="22225" y="1223963"/>
            <a:ext cx="2876550" cy="2038350"/>
          </a:xfrm>
          <a:prstGeom prst="rect">
            <a:avLst/>
          </a:prstGeom>
          <a:noFill/>
          <a:ln w="9525">
            <a:noFill/>
          </a:ln>
        </p:spPr>
      </p:pic>
      <p:pic>
        <p:nvPicPr>
          <p:cNvPr id="44040" name="图片 44039" descr="e4"/>
          <p:cNvPicPr>
            <a:picLocks noChangeAspect="1"/>
          </p:cNvPicPr>
          <p:nvPr/>
        </p:nvPicPr>
        <p:blipFill>
          <a:blip r:embed="rId1">
            <a:clrChange>
              <a:clrFrom>
                <a:srgbClr val="FFFFFF"/>
              </a:clrFrom>
              <a:clrTo>
                <a:srgbClr val="FFFFFF">
                  <a:alpha val="0"/>
                </a:srgbClr>
              </a:clrTo>
            </a:clrChange>
          </a:blip>
          <a:stretch>
            <a:fillRect/>
          </a:stretch>
        </p:blipFill>
        <p:spPr>
          <a:xfrm>
            <a:off x="0" y="1484313"/>
            <a:ext cx="2990850" cy="2181225"/>
          </a:xfrm>
          <a:prstGeom prst="rect">
            <a:avLst/>
          </a:prstGeom>
          <a:noFill/>
          <a:ln w="9525">
            <a:noFill/>
          </a:ln>
        </p:spPr>
      </p:pic>
      <p:graphicFrame>
        <p:nvGraphicFramePr>
          <p:cNvPr id="44041" name="表格 44040"/>
          <p:cNvGraphicFramePr/>
          <p:nvPr/>
        </p:nvGraphicFramePr>
        <p:xfrm>
          <a:off x="179388" y="4149725"/>
          <a:ext cx="8785225" cy="2511425"/>
        </p:xfrm>
        <a:graphic>
          <a:graphicData uri="http://schemas.openxmlformats.org/drawingml/2006/table">
            <a:tbl>
              <a:tblPr/>
              <a:tblGrid>
                <a:gridCol w="2952750"/>
                <a:gridCol w="4319588"/>
                <a:gridCol w="1512887"/>
              </a:tblGrid>
              <a:tr h="457200">
                <a:tc>
                  <a:txBody>
                    <a:bodyPr/>
                    <a:lstStyle>
                      <a:lvl1pPr marL="342900" lvl="0" indent="-342900" algn="l" defTabSz="914400" rtl="0" eaLnBrk="1" fontAlgn="base" latinLnBrk="0" hangingPunct="1">
                        <a:lnSpc>
                          <a:spcPct val="100000"/>
                        </a:lnSpc>
                        <a:spcBef>
                          <a:spcPct val="20000"/>
                        </a:spcBef>
                        <a:spcAft>
                          <a:spcPct val="0"/>
                        </a:spcAft>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a:buNone/>
                      </a:pPr>
                      <a:r>
                        <a:rPr lang="zh-CN" altLang="en-US" sz="2400" b="1">
                          <a:latin typeface="黑体" panose="02010609060101010101" pitchFamily="49" charset="-122"/>
                          <a:ea typeface="黑体" panose="02010609060101010101" pitchFamily="49" charset="-122"/>
                        </a:rPr>
                        <a:t>条约名称</a:t>
                      </a:r>
                      <a:endParaRPr lang="zh-CN" altLang="en-US" sz="2400" b="1">
                        <a:latin typeface="黑体" panose="02010609060101010101" pitchFamily="49" charset="-122"/>
                        <a:ea typeface="黑体" panose="02010609060101010101" pitchFamily="49" charset="-122"/>
                      </a:endParaRPr>
                    </a:p>
                  </a:txBody>
                  <a:tcPr>
                    <a:lnL w="28575"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342900" lvl="0" indent="-342900" algn="l" defTabSz="914400" rtl="0" eaLnBrk="1" fontAlgn="base" latinLnBrk="0" hangingPunct="1">
                        <a:lnSpc>
                          <a:spcPct val="100000"/>
                        </a:lnSpc>
                        <a:spcBef>
                          <a:spcPct val="20000"/>
                        </a:spcBef>
                        <a:spcAft>
                          <a:spcPct val="0"/>
                        </a:spcAft>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fontAlgn="ctr">
                        <a:buNone/>
                      </a:pPr>
                      <a:r>
                        <a:rPr lang="zh-CN" altLang="en-US" sz="2400" b="1">
                          <a:latin typeface="黑体" panose="02010609060101010101" pitchFamily="49" charset="-122"/>
                          <a:ea typeface="黑体" panose="02010609060101010101" pitchFamily="49" charset="-122"/>
                        </a:rPr>
                        <a:t>地理范围</a:t>
                      </a:r>
                      <a:endParaRPr lang="zh-CN" altLang="en-US" sz="2400" b="1">
                        <a:latin typeface="黑体" panose="02010609060101010101" pitchFamily="49" charset="-122"/>
                        <a:ea typeface="黑体" panose="02010609060101010101" pitchFamily="49" charset="-122"/>
                      </a:endParaRPr>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342900" lvl="0" indent="-342900" algn="l" defTabSz="914400" rtl="0" eaLnBrk="1" fontAlgn="base" latinLnBrk="0" hangingPunct="1">
                        <a:lnSpc>
                          <a:spcPct val="100000"/>
                        </a:lnSpc>
                        <a:spcBef>
                          <a:spcPct val="20000"/>
                        </a:spcBef>
                        <a:spcAft>
                          <a:spcPct val="0"/>
                        </a:spcAft>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fontAlgn="ctr">
                        <a:buNone/>
                      </a:pPr>
                      <a:r>
                        <a:rPr lang="zh-CN" altLang="en-US" sz="2400" b="1">
                          <a:latin typeface="黑体" panose="02010609060101010101" pitchFamily="49" charset="-122"/>
                          <a:ea typeface="黑体" panose="02010609060101010101" pitchFamily="49" charset="-122"/>
                        </a:rPr>
                        <a:t>面  积</a:t>
                      </a:r>
                      <a:endParaRPr lang="zh-CN" altLang="en-US" sz="2400" b="1">
                        <a:latin typeface="黑体" panose="02010609060101010101" pitchFamily="49" charset="-122"/>
                        <a:ea typeface="黑体" panose="02010609060101010101" pitchFamily="49" charset="-122"/>
                      </a:endParaRPr>
                    </a:p>
                  </a:txBody>
                  <a:tcPr>
                    <a:lnL w="12700"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96875">
                <a:tc>
                  <a:txBody>
                    <a:bodyPr/>
                    <a:lstStyle>
                      <a:lvl1pPr marL="342900" lvl="0" indent="-342900" algn="l" defTabSz="914400" rtl="0" eaLnBrk="1" fontAlgn="base" latinLnBrk="0" hangingPunct="1">
                        <a:lnSpc>
                          <a:spcPct val="100000"/>
                        </a:lnSpc>
                        <a:spcBef>
                          <a:spcPct val="20000"/>
                        </a:spcBef>
                        <a:spcAft>
                          <a:spcPct val="0"/>
                        </a:spcAft>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a:buNone/>
                      </a:pPr>
                      <a:r>
                        <a:rPr lang="en-US" altLang="zh-CN" sz="2000" b="1">
                          <a:latin typeface="黑体" panose="02010609060101010101" pitchFamily="49" charset="-122"/>
                          <a:ea typeface="黑体" panose="02010609060101010101" pitchFamily="49" charset="-122"/>
                        </a:rPr>
                        <a:t>《</a:t>
                      </a:r>
                      <a:r>
                        <a:rPr lang="zh-CN" altLang="en-US" sz="2000" b="1">
                          <a:latin typeface="黑体" panose="02010609060101010101" pitchFamily="49" charset="-122"/>
                          <a:ea typeface="黑体" panose="02010609060101010101" pitchFamily="49" charset="-122"/>
                        </a:rPr>
                        <a:t>瑷珲条约</a:t>
                      </a:r>
                      <a:r>
                        <a:rPr lang="en-US" altLang="zh-CN" sz="2000" b="1">
                          <a:latin typeface="黑体" panose="02010609060101010101" pitchFamily="49" charset="-122"/>
                          <a:ea typeface="黑体" panose="02010609060101010101" pitchFamily="49" charset="-122"/>
                        </a:rPr>
                        <a:t>》</a:t>
                      </a:r>
                      <a:endParaRPr lang="en-US" altLang="zh-CN" sz="2000" b="1">
                        <a:latin typeface="黑体" panose="02010609060101010101" pitchFamily="49" charset="-122"/>
                        <a:ea typeface="黑体" panose="02010609060101010101" pitchFamily="49" charset="-122"/>
                      </a:endParaRPr>
                    </a:p>
                  </a:txBody>
                  <a:tcPr>
                    <a:lnL w="28575"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342900" lvl="0" indent="-342900" algn="l" defTabSz="914400" rtl="0" eaLnBrk="1" fontAlgn="base" latinLnBrk="0" hangingPunct="1">
                        <a:lnSpc>
                          <a:spcPct val="100000"/>
                        </a:lnSpc>
                        <a:spcBef>
                          <a:spcPct val="20000"/>
                        </a:spcBef>
                        <a:spcAft>
                          <a:spcPct val="0"/>
                        </a:spcAft>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fontAlgn="ctr">
                        <a:buNone/>
                      </a:pPr>
                      <a:endParaRPr lang="zh-CN" altLang="en-US" sz="2000" b="1" dirty="0">
                        <a:latin typeface="黑体" panose="02010609060101010101" pitchFamily="49" charset="-122"/>
                        <a:ea typeface="黑体" panose="02010609060101010101" pitchFamily="49" charset="-122"/>
                      </a:endParaRPr>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rowSpan="4">
                  <a:txBody>
                    <a:bodyPr/>
                    <a:lstStyle>
                      <a:lvl1pPr marL="342900" lvl="0" indent="-342900" algn="l" defTabSz="914400" rtl="0" eaLnBrk="1" fontAlgn="base" latinLnBrk="0" hangingPunct="1">
                        <a:lnSpc>
                          <a:spcPct val="100000"/>
                        </a:lnSpc>
                        <a:spcBef>
                          <a:spcPct val="20000"/>
                        </a:spcBef>
                        <a:spcAft>
                          <a:spcPct val="0"/>
                        </a:spcAft>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fontAlgn="ctr">
                        <a:buNone/>
                      </a:pPr>
                      <a:endParaRPr lang="zh-CN" altLang="en-US" sz="2000" b="1">
                        <a:latin typeface="黑体" panose="02010609060101010101" pitchFamily="49" charset="-122"/>
                        <a:ea typeface="黑体" panose="02010609060101010101" pitchFamily="49" charset="-122"/>
                      </a:endParaRPr>
                    </a:p>
                    <a:p>
                      <a:pPr marL="0" lvl="0" indent="0" algn="ctr" fontAlgn="ctr">
                        <a:buNone/>
                      </a:pPr>
                      <a:endParaRPr lang="zh-CN" altLang="en-US" sz="2000" b="1">
                        <a:latin typeface="黑体" panose="02010609060101010101" pitchFamily="49" charset="-122"/>
                        <a:ea typeface="黑体" panose="02010609060101010101" pitchFamily="49" charset="-122"/>
                      </a:endParaRPr>
                    </a:p>
                    <a:p>
                      <a:pPr marL="0" lvl="0" indent="0" algn="ctr" fontAlgn="ctr">
                        <a:buNone/>
                      </a:pPr>
                      <a:endParaRPr lang="zh-CN" altLang="en-US" sz="2000" b="1">
                        <a:latin typeface="黑体" panose="02010609060101010101" pitchFamily="49" charset="-122"/>
                        <a:ea typeface="黑体" panose="02010609060101010101" pitchFamily="49" charset="-122"/>
                      </a:endParaRPr>
                    </a:p>
                    <a:p>
                      <a:pPr marL="0" lvl="0" indent="0" algn="ctr" fontAlgn="ctr">
                        <a:buNone/>
                      </a:pPr>
                      <a:endParaRPr lang="zh-CN" altLang="en-US" sz="2000" b="1">
                        <a:latin typeface="黑体" panose="02010609060101010101" pitchFamily="49" charset="-122"/>
                        <a:ea typeface="黑体" panose="02010609060101010101" pitchFamily="49" charset="-122"/>
                      </a:endParaRPr>
                    </a:p>
                  </a:txBody>
                  <a:tcPr>
                    <a:lnL w="12700"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solidFill>
                      <a:schemeClr val="bg1"/>
                    </a:solidFill>
                  </a:tcPr>
                </a:tc>
              </a:tr>
              <a:tr h="396875">
                <a:tc>
                  <a:txBody>
                    <a:bodyPr/>
                    <a:lstStyle>
                      <a:lvl1pPr marL="342900" lvl="0" indent="-342900" algn="l" defTabSz="914400" rtl="0" eaLnBrk="1" fontAlgn="base" latinLnBrk="0" hangingPunct="1">
                        <a:lnSpc>
                          <a:spcPct val="100000"/>
                        </a:lnSpc>
                        <a:spcBef>
                          <a:spcPct val="20000"/>
                        </a:spcBef>
                        <a:spcAft>
                          <a:spcPct val="0"/>
                        </a:spcAft>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a:buNone/>
                      </a:pPr>
                      <a:r>
                        <a:rPr lang="en-US" altLang="zh-CN" sz="2000" b="1">
                          <a:latin typeface="黑体" panose="02010609060101010101" pitchFamily="49" charset="-122"/>
                          <a:ea typeface="黑体" panose="02010609060101010101" pitchFamily="49" charset="-122"/>
                        </a:rPr>
                        <a:t>《</a:t>
                      </a:r>
                      <a:r>
                        <a:rPr lang="zh-CN" altLang="en-US" sz="2000" b="1">
                          <a:latin typeface="黑体" panose="02010609060101010101" pitchFamily="49" charset="-122"/>
                          <a:ea typeface="黑体" panose="02010609060101010101" pitchFamily="49" charset="-122"/>
                        </a:rPr>
                        <a:t>北京条约</a:t>
                      </a:r>
                      <a:r>
                        <a:rPr lang="en-US" altLang="zh-CN" sz="2000" b="1">
                          <a:latin typeface="黑体" panose="02010609060101010101" pitchFamily="49" charset="-122"/>
                          <a:ea typeface="黑体" panose="02010609060101010101" pitchFamily="49" charset="-122"/>
                        </a:rPr>
                        <a:t>》</a:t>
                      </a:r>
                      <a:endParaRPr lang="en-US" altLang="zh-CN" sz="2000" b="1">
                        <a:latin typeface="黑体" panose="02010609060101010101" pitchFamily="49" charset="-122"/>
                        <a:ea typeface="黑体" panose="02010609060101010101" pitchFamily="49" charset="-122"/>
                      </a:endParaRPr>
                    </a:p>
                  </a:txBody>
                  <a:tcPr>
                    <a:lnL w="28575"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342900" lvl="0" indent="-342900" algn="l" defTabSz="914400" rtl="0" eaLnBrk="1" fontAlgn="base" latinLnBrk="0" hangingPunct="1">
                        <a:lnSpc>
                          <a:spcPct val="100000"/>
                        </a:lnSpc>
                        <a:spcBef>
                          <a:spcPct val="20000"/>
                        </a:spcBef>
                        <a:spcAft>
                          <a:spcPct val="0"/>
                        </a:spcAft>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fontAlgn="ctr">
                        <a:buNone/>
                      </a:pPr>
                      <a:endParaRPr lang="zh-CN" altLang="en-US" sz="2000" b="1" dirty="0">
                        <a:latin typeface="黑体" panose="02010609060101010101" pitchFamily="49" charset="-122"/>
                        <a:ea typeface="黑体" panose="02010609060101010101" pitchFamily="49" charset="-122"/>
                      </a:endParaRPr>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vMerge="1">
                  <a:tcPr>
                    <a:lnL w="12700"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tcPr>
                </a:tc>
              </a:tr>
              <a:tr h="863600">
                <a:tc>
                  <a:txBody>
                    <a:bodyPr/>
                    <a:lstStyle>
                      <a:lvl1pPr marL="342900" lvl="0" indent="-342900" algn="l" defTabSz="914400" rtl="0" eaLnBrk="1" fontAlgn="base" latinLnBrk="0" hangingPunct="1">
                        <a:lnSpc>
                          <a:spcPct val="100000"/>
                        </a:lnSpc>
                        <a:spcBef>
                          <a:spcPct val="20000"/>
                        </a:spcBef>
                        <a:spcAft>
                          <a:spcPct val="0"/>
                        </a:spcAft>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a:buNone/>
                      </a:pPr>
                      <a:r>
                        <a:rPr lang="en-US" altLang="zh-CN" sz="2000" b="1">
                          <a:latin typeface="黑体" panose="02010609060101010101" pitchFamily="49" charset="-122"/>
                          <a:ea typeface="黑体" panose="02010609060101010101" pitchFamily="49" charset="-122"/>
                        </a:rPr>
                        <a:t>《</a:t>
                      </a:r>
                      <a:r>
                        <a:rPr lang="zh-CN" altLang="en-US" sz="2000" b="1">
                          <a:latin typeface="黑体" panose="02010609060101010101" pitchFamily="49" charset="-122"/>
                          <a:ea typeface="黑体" panose="02010609060101010101" pitchFamily="49" charset="-122"/>
                        </a:rPr>
                        <a:t>北京条约</a:t>
                      </a:r>
                      <a:r>
                        <a:rPr lang="en-US" altLang="zh-CN" sz="2000" b="1">
                          <a:latin typeface="黑体" panose="02010609060101010101" pitchFamily="49" charset="-122"/>
                          <a:ea typeface="黑体" panose="02010609060101010101" pitchFamily="49" charset="-122"/>
                        </a:rPr>
                        <a:t>》</a:t>
                      </a:r>
                      <a:endParaRPr lang="en-US" altLang="zh-CN" sz="2000" b="1">
                        <a:latin typeface="黑体" panose="02010609060101010101" pitchFamily="49" charset="-122"/>
                        <a:ea typeface="黑体" panose="02010609060101010101" pitchFamily="49" charset="-122"/>
                      </a:endParaRPr>
                    </a:p>
                    <a:p>
                      <a:pPr marL="0" lvl="0" indent="0" algn="ctr">
                        <a:buNone/>
                      </a:pPr>
                      <a:r>
                        <a:rPr lang="en-US" altLang="zh-CN" sz="2000" b="1">
                          <a:latin typeface="黑体" panose="02010609060101010101" pitchFamily="49" charset="-122"/>
                          <a:ea typeface="黑体" panose="02010609060101010101" pitchFamily="49" charset="-122"/>
                        </a:rPr>
                        <a:t>《</a:t>
                      </a:r>
                      <a:r>
                        <a:rPr lang="zh-CN" altLang="en-US" sz="2000" b="1">
                          <a:latin typeface="黑体" panose="02010609060101010101" pitchFamily="49" charset="-122"/>
                          <a:ea typeface="黑体" panose="02010609060101010101" pitchFamily="49" charset="-122"/>
                        </a:rPr>
                        <a:t>勘分西北界约记</a:t>
                      </a:r>
                      <a:r>
                        <a:rPr lang="en-US" altLang="zh-CN" sz="2000" b="1">
                          <a:latin typeface="黑体" panose="02010609060101010101" pitchFamily="49" charset="-122"/>
                          <a:ea typeface="黑体" panose="02010609060101010101" pitchFamily="49" charset="-122"/>
                        </a:rPr>
                        <a:t>》</a:t>
                      </a:r>
                      <a:endParaRPr lang="en-US" altLang="zh-CN" sz="2000" b="1">
                        <a:latin typeface="黑体" panose="02010609060101010101" pitchFamily="49" charset="-122"/>
                        <a:ea typeface="黑体" panose="02010609060101010101" pitchFamily="49" charset="-122"/>
                      </a:endParaRPr>
                    </a:p>
                  </a:txBody>
                  <a:tcPr>
                    <a:lnL w="28575"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342900" lvl="0" indent="-342900" algn="l" defTabSz="914400" rtl="0" eaLnBrk="1" fontAlgn="base" latinLnBrk="0" hangingPunct="1">
                        <a:lnSpc>
                          <a:spcPct val="100000"/>
                        </a:lnSpc>
                        <a:spcBef>
                          <a:spcPct val="20000"/>
                        </a:spcBef>
                        <a:spcAft>
                          <a:spcPct val="0"/>
                        </a:spcAft>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fontAlgn="ctr">
                        <a:buNone/>
                      </a:pPr>
                      <a:endParaRPr lang="zh-CN" altLang="en-US" sz="2000" b="1" dirty="0">
                        <a:latin typeface="黑体" panose="02010609060101010101" pitchFamily="49" charset="-122"/>
                        <a:ea typeface="黑体" panose="02010609060101010101" pitchFamily="49" charset="-122"/>
                      </a:endParaRPr>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vMerge="1">
                  <a:tcPr>
                    <a:lnL w="12700"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tcPr>
                </a:tc>
              </a:tr>
              <a:tr h="396875">
                <a:tc>
                  <a:txBody>
                    <a:bodyPr/>
                    <a:lstStyle>
                      <a:lvl1pPr marL="342900" lvl="0" indent="-342900" algn="l" defTabSz="914400" rtl="0" eaLnBrk="1" fontAlgn="base" latinLnBrk="0" hangingPunct="1">
                        <a:lnSpc>
                          <a:spcPct val="100000"/>
                        </a:lnSpc>
                        <a:spcBef>
                          <a:spcPct val="20000"/>
                        </a:spcBef>
                        <a:spcAft>
                          <a:spcPct val="0"/>
                        </a:spcAft>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a:buNone/>
                      </a:pPr>
                      <a:r>
                        <a:rPr lang="en-US" altLang="zh-CN" sz="2000" b="1">
                          <a:latin typeface="黑体" panose="02010609060101010101" pitchFamily="49" charset="-122"/>
                          <a:ea typeface="黑体" panose="02010609060101010101" pitchFamily="49" charset="-122"/>
                        </a:rPr>
                        <a:t>《</a:t>
                      </a:r>
                      <a:r>
                        <a:rPr lang="zh-CN" altLang="en-US" sz="2000" b="1">
                          <a:latin typeface="黑体" panose="02010609060101010101" pitchFamily="49" charset="-122"/>
                          <a:ea typeface="黑体" panose="02010609060101010101" pitchFamily="49" charset="-122"/>
                        </a:rPr>
                        <a:t>改订条约</a:t>
                      </a:r>
                      <a:r>
                        <a:rPr lang="en-US" altLang="zh-CN" sz="2000" b="1">
                          <a:latin typeface="黑体" panose="02010609060101010101" pitchFamily="49" charset="-122"/>
                          <a:ea typeface="黑体" panose="02010609060101010101" pitchFamily="49" charset="-122"/>
                        </a:rPr>
                        <a:t>》</a:t>
                      </a:r>
                      <a:endParaRPr lang="en-US" altLang="zh-CN" sz="2000" b="1">
                        <a:latin typeface="黑体" panose="02010609060101010101" pitchFamily="49" charset="-122"/>
                        <a:ea typeface="黑体" panose="02010609060101010101" pitchFamily="49" charset="-122"/>
                      </a:endParaRPr>
                    </a:p>
                  </a:txBody>
                  <a:tcPr>
                    <a:lnL w="28575"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342900" lvl="0" indent="-342900" algn="l" defTabSz="914400" rtl="0" eaLnBrk="1" fontAlgn="base" latinLnBrk="0" hangingPunct="1">
                        <a:lnSpc>
                          <a:spcPct val="100000"/>
                        </a:lnSpc>
                        <a:spcBef>
                          <a:spcPct val="20000"/>
                        </a:spcBef>
                        <a:spcAft>
                          <a:spcPct val="0"/>
                        </a:spcAft>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fontAlgn="ctr">
                        <a:buNone/>
                      </a:pPr>
                      <a:endParaRPr lang="zh-CN" altLang="en-US" sz="2000" b="1" dirty="0">
                        <a:latin typeface="黑体" panose="02010609060101010101" pitchFamily="49" charset="-122"/>
                        <a:ea typeface="黑体" panose="02010609060101010101" pitchFamily="49" charset="-122"/>
                      </a:endParaRPr>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solidFill>
                      <a:schemeClr val="bg1"/>
                    </a:solidFill>
                  </a:tcPr>
                </a:tc>
                <a:tc vMerge="1">
                  <a:tcPr>
                    <a:lnL w="12700"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lnB w="28575" cap="flat" cmpd="sng">
                      <a:solidFill>
                        <a:schemeClr val="tx1"/>
                      </a:solidFill>
                      <a:prstDash val="solid"/>
                      <a:headEnd type="none" w="med" len="med"/>
                      <a:tailEnd type="none" w="med" len="med"/>
                    </a:lnB>
                  </a:tcPr>
                </a:tc>
              </a:tr>
            </a:tbl>
          </a:graphicData>
        </a:graphic>
      </p:graphicFrame>
      <p:sp>
        <p:nvSpPr>
          <p:cNvPr id="44064" name="文本框 44063"/>
          <p:cNvSpPr txBox="1"/>
          <p:nvPr/>
        </p:nvSpPr>
        <p:spPr>
          <a:xfrm>
            <a:off x="3563938" y="5661025"/>
            <a:ext cx="3371850" cy="396875"/>
          </a:xfrm>
          <a:prstGeom prst="rect">
            <a:avLst/>
          </a:prstGeom>
          <a:noFill/>
          <a:ln w="9525">
            <a:noFill/>
          </a:ln>
        </p:spPr>
        <p:txBody>
          <a:bodyPr>
            <a:spAutoFit/>
          </a:bodyPr>
          <a:p>
            <a:pPr algn="ctr">
              <a:buFont typeface="Arial" panose="020B0604020202020204" pitchFamily="34" charset="0"/>
              <a:buNone/>
            </a:pPr>
            <a:r>
              <a:rPr lang="zh-CN" altLang="en-US" sz="2000" b="1">
                <a:solidFill>
                  <a:srgbClr val="800080"/>
                </a:solidFill>
                <a:effectLst>
                  <a:outerShdw blurRad="38100" dist="38100" dir="2700000">
                    <a:srgbClr val="000000"/>
                  </a:outerShdw>
                </a:effectLst>
                <a:latin typeface="Arial" panose="020B0604020202020204" pitchFamily="34" charset="0"/>
                <a:ea typeface="黑体" panose="02010609060101010101" pitchFamily="49" charset="-122"/>
              </a:rPr>
              <a:t>巴尔喀什湖以东以南</a:t>
            </a:r>
            <a:endParaRPr lang="zh-CN" altLang="en-US" sz="2000" b="1">
              <a:solidFill>
                <a:srgbClr val="800080"/>
              </a:solidFill>
              <a:effectLst>
                <a:outerShdw blurRad="38100" dist="38100" dir="2700000">
                  <a:srgbClr val="000000"/>
                </a:outerShdw>
              </a:effectLst>
              <a:latin typeface="Arial" panose="020B0604020202020204" pitchFamily="34" charset="0"/>
              <a:ea typeface="黑体" panose="02010609060101010101" pitchFamily="49" charset="-122"/>
            </a:endParaRPr>
          </a:p>
        </p:txBody>
      </p:sp>
      <p:sp>
        <p:nvSpPr>
          <p:cNvPr id="44065" name="文本框 44064"/>
          <p:cNvSpPr txBox="1"/>
          <p:nvPr/>
        </p:nvSpPr>
        <p:spPr>
          <a:xfrm>
            <a:off x="3635375" y="4581525"/>
            <a:ext cx="3524250" cy="396875"/>
          </a:xfrm>
          <a:prstGeom prst="rect">
            <a:avLst/>
          </a:prstGeom>
          <a:noFill/>
          <a:ln w="9525">
            <a:noFill/>
          </a:ln>
        </p:spPr>
        <p:txBody>
          <a:bodyPr>
            <a:spAutoFit/>
          </a:bodyPr>
          <a:p>
            <a:pPr algn="ctr">
              <a:buFont typeface="Arial" panose="020B0604020202020204" pitchFamily="34" charset="0"/>
              <a:buNone/>
            </a:pPr>
            <a:r>
              <a:rPr lang="zh-CN" altLang="en-US" sz="2000" b="1">
                <a:solidFill>
                  <a:srgbClr val="008000"/>
                </a:solidFill>
                <a:effectLst>
                  <a:outerShdw blurRad="38100" dist="38100" dir="2700000">
                    <a:srgbClr val="000000"/>
                  </a:outerShdw>
                </a:effectLst>
                <a:latin typeface="黑体" panose="02010609060101010101" pitchFamily="49" charset="-122"/>
                <a:ea typeface="黑体" panose="02010609060101010101" pitchFamily="49" charset="-122"/>
              </a:rPr>
              <a:t>外兴安岭以南</a:t>
            </a:r>
            <a:r>
              <a:rPr lang="en-US" altLang="zh-CN" sz="2000" b="1">
                <a:solidFill>
                  <a:srgbClr val="008000"/>
                </a:solidFill>
                <a:effectLst>
                  <a:outerShdw blurRad="38100" dist="38100" dir="2700000">
                    <a:srgbClr val="000000"/>
                  </a:outerShdw>
                </a:effectLst>
                <a:latin typeface="黑体" panose="02010609060101010101" pitchFamily="49" charset="-122"/>
                <a:ea typeface="黑体" panose="02010609060101010101" pitchFamily="49" charset="-122"/>
              </a:rPr>
              <a:t>,</a:t>
            </a:r>
            <a:r>
              <a:rPr lang="zh-CN" altLang="en-US" sz="2000" b="1">
                <a:solidFill>
                  <a:srgbClr val="008000"/>
                </a:solidFill>
                <a:effectLst>
                  <a:outerShdw blurRad="38100" dist="38100" dir="2700000">
                    <a:srgbClr val="000000"/>
                  </a:outerShdw>
                </a:effectLst>
                <a:latin typeface="黑体" panose="02010609060101010101" pitchFamily="49" charset="-122"/>
                <a:ea typeface="黑体" panose="02010609060101010101" pitchFamily="49" charset="-122"/>
              </a:rPr>
              <a:t>黑龙江以北</a:t>
            </a:r>
            <a:endParaRPr lang="zh-CN" altLang="en-US" sz="2000" b="1">
              <a:solidFill>
                <a:srgbClr val="008000"/>
              </a:solidFill>
              <a:effectLst>
                <a:outerShdw blurRad="38100" dist="38100" dir="2700000">
                  <a:srgbClr val="000000"/>
                </a:outerShdw>
              </a:effectLst>
              <a:latin typeface="黑体" panose="02010609060101010101" pitchFamily="49" charset="-122"/>
              <a:ea typeface="黑体" panose="02010609060101010101" pitchFamily="49" charset="-122"/>
            </a:endParaRPr>
          </a:p>
        </p:txBody>
      </p:sp>
      <p:sp>
        <p:nvSpPr>
          <p:cNvPr id="44066" name="文本框 44065"/>
          <p:cNvSpPr txBox="1"/>
          <p:nvPr/>
        </p:nvSpPr>
        <p:spPr>
          <a:xfrm>
            <a:off x="3203575" y="5013325"/>
            <a:ext cx="3905250" cy="396875"/>
          </a:xfrm>
          <a:prstGeom prst="rect">
            <a:avLst/>
          </a:prstGeom>
          <a:noFill/>
          <a:ln w="9525">
            <a:noFill/>
          </a:ln>
        </p:spPr>
        <p:txBody>
          <a:bodyPr>
            <a:spAutoFit/>
          </a:bodyPr>
          <a:p>
            <a:pPr algn="ctr">
              <a:buFont typeface="Arial" panose="020B0604020202020204" pitchFamily="34" charset="0"/>
              <a:buNone/>
            </a:pPr>
            <a:r>
              <a:rPr lang="zh-CN" altLang="en-US" sz="2000" b="1">
                <a:solidFill>
                  <a:srgbClr val="996633"/>
                </a:solidFill>
                <a:effectLst>
                  <a:outerShdw blurRad="38100" dist="38100" dir="2700000">
                    <a:srgbClr val="000000"/>
                  </a:outerShdw>
                </a:effectLst>
                <a:latin typeface="黑体" panose="02010609060101010101" pitchFamily="49" charset="-122"/>
                <a:ea typeface="黑体" panose="02010609060101010101" pitchFamily="49" charset="-122"/>
              </a:rPr>
              <a:t>乌苏里江以东</a:t>
            </a:r>
            <a:r>
              <a:rPr lang="en-US" altLang="zh-CN" sz="2000" b="1">
                <a:solidFill>
                  <a:srgbClr val="996633"/>
                </a:solidFill>
                <a:effectLst>
                  <a:outerShdw blurRad="38100" dist="38100" dir="2700000">
                    <a:srgbClr val="000000"/>
                  </a:outerShdw>
                </a:effectLst>
                <a:latin typeface="黑体" panose="02010609060101010101" pitchFamily="49" charset="-122"/>
                <a:ea typeface="黑体" panose="02010609060101010101" pitchFamily="49" charset="-122"/>
              </a:rPr>
              <a:t>,</a:t>
            </a:r>
            <a:r>
              <a:rPr lang="zh-CN" altLang="en-US" sz="2000" b="1">
                <a:solidFill>
                  <a:srgbClr val="996633"/>
                </a:solidFill>
                <a:effectLst>
                  <a:outerShdw blurRad="38100" dist="38100" dir="2700000">
                    <a:srgbClr val="000000"/>
                  </a:outerShdw>
                </a:effectLst>
                <a:latin typeface="黑体" panose="02010609060101010101" pitchFamily="49" charset="-122"/>
                <a:ea typeface="黑体" panose="02010609060101010101" pitchFamily="49" charset="-122"/>
              </a:rPr>
              <a:t>包括库页岛在内</a:t>
            </a:r>
            <a:endParaRPr lang="zh-CN" altLang="en-US" sz="2000" b="1">
              <a:solidFill>
                <a:srgbClr val="996633"/>
              </a:solidFill>
              <a:effectLst>
                <a:outerShdw blurRad="38100" dist="38100" dir="2700000">
                  <a:srgbClr val="000000"/>
                </a:outerShdw>
              </a:effectLst>
              <a:latin typeface="黑体" panose="02010609060101010101" pitchFamily="49" charset="-122"/>
              <a:ea typeface="黑体" panose="02010609060101010101" pitchFamily="49" charset="-122"/>
            </a:endParaRPr>
          </a:p>
        </p:txBody>
      </p:sp>
      <p:sp>
        <p:nvSpPr>
          <p:cNvPr id="44067" name="文本框 44066"/>
          <p:cNvSpPr txBox="1"/>
          <p:nvPr/>
        </p:nvSpPr>
        <p:spPr>
          <a:xfrm>
            <a:off x="4716463" y="6237288"/>
            <a:ext cx="1727200" cy="396875"/>
          </a:xfrm>
          <a:prstGeom prst="rect">
            <a:avLst/>
          </a:prstGeom>
          <a:noFill/>
          <a:ln w="9525">
            <a:noFill/>
          </a:ln>
        </p:spPr>
        <p:txBody>
          <a:bodyPr>
            <a:spAutoFit/>
          </a:bodyPr>
          <a:p>
            <a:pPr algn="ctr">
              <a:buFont typeface="Arial" panose="020B0604020202020204" pitchFamily="34" charset="0"/>
              <a:buNone/>
            </a:pPr>
            <a:r>
              <a:rPr lang="zh-CN" altLang="en-US" sz="2000" b="1">
                <a:solidFill>
                  <a:srgbClr val="FF9900"/>
                </a:solidFill>
                <a:effectLst>
                  <a:outerShdw blurRad="38100" dist="38100" dir="2700000">
                    <a:srgbClr val="000000"/>
                  </a:outerShdw>
                </a:effectLst>
                <a:latin typeface="Arial" panose="020B0604020202020204" pitchFamily="34" charset="0"/>
                <a:ea typeface="黑体" panose="02010609060101010101" pitchFamily="49" charset="-122"/>
              </a:rPr>
              <a:t>西北地区</a:t>
            </a:r>
            <a:endParaRPr lang="zh-CN" altLang="en-US" sz="2000" b="1">
              <a:solidFill>
                <a:srgbClr val="FF9900"/>
              </a:solidFill>
              <a:effectLst>
                <a:outerShdw blurRad="38100" dist="38100" dir="2700000">
                  <a:srgbClr val="000000"/>
                </a:outerShdw>
              </a:effectLst>
              <a:latin typeface="Arial" panose="020B0604020202020204" pitchFamily="34" charset="0"/>
              <a:ea typeface="黑体" panose="02010609060101010101" pitchFamily="49" charset="-122"/>
            </a:endParaRPr>
          </a:p>
        </p:txBody>
      </p:sp>
      <p:sp>
        <p:nvSpPr>
          <p:cNvPr id="44068" name="文本框 44067"/>
          <p:cNvSpPr txBox="1"/>
          <p:nvPr/>
        </p:nvSpPr>
        <p:spPr>
          <a:xfrm>
            <a:off x="7524750" y="4797425"/>
            <a:ext cx="1366838" cy="1800225"/>
          </a:xfrm>
          <a:prstGeom prst="rect">
            <a:avLst/>
          </a:prstGeom>
          <a:noFill/>
          <a:ln w="9525">
            <a:noFill/>
          </a:ln>
        </p:spPr>
        <p:txBody>
          <a:bodyPr>
            <a:spAutoFit/>
          </a:bodyPr>
          <a:p>
            <a:pPr algn="ctr">
              <a:buFont typeface="Arial" panose="020B0604020202020204" pitchFamily="34" charset="0"/>
              <a:buNone/>
            </a:pPr>
            <a:r>
              <a:rPr lang="zh-CN" altLang="en-US" sz="2800" b="1">
                <a:solidFill>
                  <a:srgbClr val="FF0000"/>
                </a:solidFill>
                <a:effectLst>
                  <a:outerShdw blurRad="38100" dist="38100" dir="2700000">
                    <a:srgbClr val="000000"/>
                  </a:outerShdw>
                </a:effectLst>
                <a:latin typeface="黑体" panose="02010609060101010101" pitchFamily="49" charset="-122"/>
                <a:ea typeface="黑体" panose="02010609060101010101" pitchFamily="49" charset="-122"/>
              </a:rPr>
              <a:t>共计</a:t>
            </a:r>
            <a:endParaRPr lang="zh-CN" altLang="en-US" sz="2800" b="1">
              <a:solidFill>
                <a:srgbClr val="FF0000"/>
              </a:solidFill>
              <a:effectLst>
                <a:outerShdw blurRad="38100" dist="38100" dir="2700000">
                  <a:srgbClr val="000000"/>
                </a:outerShdw>
              </a:effectLst>
              <a:latin typeface="黑体" panose="02010609060101010101" pitchFamily="49" charset="-122"/>
              <a:ea typeface="黑体" panose="02010609060101010101" pitchFamily="49" charset="-122"/>
            </a:endParaRPr>
          </a:p>
          <a:p>
            <a:pPr algn="ctr">
              <a:buFont typeface="Arial" panose="020B0604020202020204" pitchFamily="34" charset="0"/>
              <a:buNone/>
            </a:pPr>
            <a:r>
              <a:rPr lang="en-US" altLang="zh-CN" sz="2800" b="1">
                <a:solidFill>
                  <a:srgbClr val="FF0000"/>
                </a:solidFill>
                <a:effectLst>
                  <a:outerShdw blurRad="38100" dist="38100" dir="2700000">
                    <a:srgbClr val="000000"/>
                  </a:outerShdw>
                </a:effectLst>
                <a:latin typeface="黑体" panose="02010609060101010101" pitchFamily="49" charset="-122"/>
                <a:ea typeface="黑体" panose="02010609060101010101" pitchFamily="49" charset="-122"/>
              </a:rPr>
              <a:t>150</a:t>
            </a:r>
            <a:r>
              <a:rPr lang="zh-CN" altLang="en-US" sz="2800" b="1">
                <a:solidFill>
                  <a:srgbClr val="FF0000"/>
                </a:solidFill>
                <a:effectLst>
                  <a:outerShdw blurRad="38100" dist="38100" dir="2700000">
                    <a:srgbClr val="000000"/>
                  </a:outerShdw>
                </a:effectLst>
                <a:latin typeface="黑体" panose="02010609060101010101" pitchFamily="49" charset="-122"/>
                <a:ea typeface="黑体" panose="02010609060101010101" pitchFamily="49" charset="-122"/>
              </a:rPr>
              <a:t>多万平方公里</a:t>
            </a:r>
            <a:endParaRPr lang="zh-CN" altLang="en-US" sz="2800" b="1">
              <a:solidFill>
                <a:srgbClr val="FF0000"/>
              </a:solidFill>
              <a:effectLst>
                <a:outerShdw blurRad="38100" dist="38100" dir="2700000">
                  <a:srgbClr val="000000"/>
                </a:outerShdw>
              </a:effectLst>
              <a:latin typeface="黑体" panose="02010609060101010101" pitchFamily="49" charset="-122"/>
              <a:ea typeface="黑体" panose="02010609060101010101" pitchFamily="49" charset="-122"/>
            </a:endParaRPr>
          </a:p>
        </p:txBody>
      </p:sp>
      <p:sp>
        <p:nvSpPr>
          <p:cNvPr id="2" name="文本框 1"/>
          <p:cNvSpPr txBox="1"/>
          <p:nvPr/>
        </p:nvSpPr>
        <p:spPr>
          <a:xfrm>
            <a:off x="5786755" y="546100"/>
            <a:ext cx="2790190" cy="1198880"/>
          </a:xfrm>
          <a:prstGeom prst="rect">
            <a:avLst/>
          </a:prstGeom>
          <a:noFill/>
        </p:spPr>
        <p:txBody>
          <a:bodyPr wrap="square" rtlCol="0">
            <a:spAutoFit/>
          </a:bodyPr>
          <a:p>
            <a:r>
              <a:rPr lang="zh-CN" altLang="en-US" sz="3600" b="1">
                <a:solidFill>
                  <a:srgbClr val="FF0000"/>
                </a:solidFill>
              </a:rPr>
              <a:t>侵占领土最多的条约</a:t>
            </a:r>
            <a:endParaRPr lang="zh-CN" altLang="en-US" sz="3600" b="1">
              <a:solidFill>
                <a:srgbClr val="FF0000"/>
              </a:solidFill>
            </a:endParaRPr>
          </a:p>
        </p:txBody>
      </p:sp>
      <p:sp>
        <p:nvSpPr>
          <p:cNvPr id="3" name="文本框 2"/>
          <p:cNvSpPr txBox="1"/>
          <p:nvPr/>
        </p:nvSpPr>
        <p:spPr>
          <a:xfrm>
            <a:off x="918210" y="2422525"/>
            <a:ext cx="7528560" cy="645160"/>
          </a:xfrm>
          <a:prstGeom prst="rect">
            <a:avLst/>
          </a:prstGeom>
          <a:noFill/>
        </p:spPr>
        <p:txBody>
          <a:bodyPr wrap="none" rtlCol="0">
            <a:spAutoFit/>
          </a:bodyPr>
          <a:p>
            <a:r>
              <a:rPr lang="zh-CN" altLang="en-US" sz="3600" b="1">
                <a:solidFill>
                  <a:srgbClr val="FF0000"/>
                </a:solidFill>
              </a:rPr>
              <a:t>俄国割占我国领土位置上有何特点？</a:t>
            </a:r>
            <a:endParaRPr lang="zh-CN" altLang="en-US" sz="3600" b="1">
              <a:solidFill>
                <a:srgbClr val="FF0000"/>
              </a:solidFill>
            </a:endParaRPr>
          </a:p>
        </p:txBody>
      </p:sp>
      <p:sp>
        <p:nvSpPr>
          <p:cNvPr id="4" name="文本框 3"/>
          <p:cNvSpPr txBox="1"/>
          <p:nvPr/>
        </p:nvSpPr>
        <p:spPr>
          <a:xfrm>
            <a:off x="2129155" y="3183255"/>
            <a:ext cx="4314825" cy="645160"/>
          </a:xfrm>
          <a:prstGeom prst="rect">
            <a:avLst/>
          </a:prstGeom>
          <a:noFill/>
        </p:spPr>
        <p:txBody>
          <a:bodyPr wrap="none" rtlCol="0">
            <a:spAutoFit/>
          </a:bodyPr>
          <a:p>
            <a:r>
              <a:rPr lang="zh-CN" altLang="en-US" sz="3600" b="1">
                <a:solidFill>
                  <a:srgbClr val="C00000"/>
                </a:solidFill>
              </a:rPr>
              <a:t>位于东北和西北地区</a:t>
            </a:r>
            <a:endParaRPr lang="zh-CN" altLang="en-US" sz="3600" b="1">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44037"/>
                                        </p:tgtEl>
                                        <p:attrNameLst>
                                          <p:attrName>style.visibility</p:attrName>
                                        </p:attrNameLst>
                                      </p:cBhvr>
                                      <p:to>
                                        <p:strVal val="visible"/>
                                      </p:to>
                                    </p:set>
                                    <p:animEffect transition="in" filter="wipe(up)">
                                      <p:cBhvr>
                                        <p:cTn id="7" dur="2000"/>
                                        <p:tgtEl>
                                          <p:spTgt spid="44037"/>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44065"/>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22" presetClass="entr" presetSubtype="1" fill="hold" nodeType="clickEffect">
                                  <p:stCondLst>
                                    <p:cond delay="0"/>
                                  </p:stCondLst>
                                  <p:childTnLst>
                                    <p:set>
                                      <p:cBhvr>
                                        <p:cTn id="15" dur="1" fill="hold">
                                          <p:stCondLst>
                                            <p:cond delay="0"/>
                                          </p:stCondLst>
                                        </p:cTn>
                                        <p:tgtEl>
                                          <p:spTgt spid="44038"/>
                                        </p:tgtEl>
                                        <p:attrNameLst>
                                          <p:attrName>style.visibility</p:attrName>
                                        </p:attrNameLst>
                                      </p:cBhvr>
                                      <p:to>
                                        <p:strVal val="visible"/>
                                      </p:to>
                                    </p:set>
                                    <p:animEffect transition="in" filter="wipe(up)">
                                      <p:cBhvr>
                                        <p:cTn id="16" dur="2000"/>
                                        <p:tgtEl>
                                          <p:spTgt spid="44038"/>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406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22" presetClass="entr" presetSubtype="1" fill="hold" nodeType="clickEffect">
                                  <p:stCondLst>
                                    <p:cond delay="0"/>
                                  </p:stCondLst>
                                  <p:childTnLst>
                                    <p:set>
                                      <p:cBhvr>
                                        <p:cTn id="24" dur="1" fill="hold">
                                          <p:stCondLst>
                                            <p:cond delay="0"/>
                                          </p:stCondLst>
                                        </p:cTn>
                                        <p:tgtEl>
                                          <p:spTgt spid="44039"/>
                                        </p:tgtEl>
                                        <p:attrNameLst>
                                          <p:attrName>style.visibility</p:attrName>
                                        </p:attrNameLst>
                                      </p:cBhvr>
                                      <p:to>
                                        <p:strVal val="visible"/>
                                      </p:to>
                                    </p:set>
                                    <p:animEffect transition="in" filter="wipe(up)">
                                      <p:cBhvr>
                                        <p:cTn id="25" dur="2000"/>
                                        <p:tgtEl>
                                          <p:spTgt spid="44039"/>
                                        </p:tgtEl>
                                      </p:cBhvr>
                                    </p:animEffec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44064"/>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nodeType="clickEffect">
                                  <p:stCondLst>
                                    <p:cond delay="0"/>
                                  </p:stCondLst>
                                  <p:childTnLst>
                                    <p:set>
                                      <p:cBhvr>
                                        <p:cTn id="33" dur="1" fill="hold">
                                          <p:stCondLst>
                                            <p:cond delay="0"/>
                                          </p:stCondLst>
                                        </p:cTn>
                                        <p:tgtEl>
                                          <p:spTgt spid="44040"/>
                                        </p:tgtEl>
                                        <p:attrNameLst>
                                          <p:attrName>style.visibility</p:attrName>
                                        </p:attrNameLst>
                                      </p:cBhvr>
                                      <p:to>
                                        <p:strVal val="visible"/>
                                      </p:to>
                                    </p:set>
                                    <p:animEffect transition="in" filter="wipe(left)">
                                      <p:cBhvr>
                                        <p:cTn id="34" dur="2000"/>
                                        <p:tgtEl>
                                          <p:spTgt spid="44040"/>
                                        </p:tgtEl>
                                      </p:cBhvr>
                                    </p:animEffec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4067"/>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44068"/>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2"/>
                                        </p:tgtEl>
                                        <p:attrNameLst>
                                          <p:attrName>style.visibility</p:attrName>
                                        </p:attrNameLst>
                                      </p:cBhvr>
                                      <p:to>
                                        <p:strVal val="visible"/>
                                      </p:to>
                                    </p:set>
                                    <p:anim calcmode="lin" valueType="num">
                                      <p:cBhvr additive="base">
                                        <p:cTn id="47" dur="500" fill="hold"/>
                                        <p:tgtEl>
                                          <p:spTgt spid="2"/>
                                        </p:tgtEl>
                                        <p:attrNameLst>
                                          <p:attrName>ppt_x</p:attrName>
                                        </p:attrNameLst>
                                      </p:cBhvr>
                                      <p:tavLst>
                                        <p:tav tm="0">
                                          <p:val>
                                            <p:strVal val="#ppt_x"/>
                                          </p:val>
                                        </p:tav>
                                        <p:tav tm="100000">
                                          <p:val>
                                            <p:strVal val="#ppt_x"/>
                                          </p:val>
                                        </p:tav>
                                      </p:tavLst>
                                    </p:anim>
                                    <p:anim calcmode="lin" valueType="num">
                                      <p:cBhvr additive="base">
                                        <p:cTn id="4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4" presetClass="entr" presetSubtype="16" fill="hold" grpId="0" nodeType="clickEffect">
                                  <p:stCondLst>
                                    <p:cond delay="0"/>
                                  </p:stCondLst>
                                  <p:childTnLst>
                                    <p:set>
                                      <p:cBhvr>
                                        <p:cTn id="52" dur="1" fill="hold">
                                          <p:stCondLst>
                                            <p:cond delay="0"/>
                                          </p:stCondLst>
                                        </p:cTn>
                                        <p:tgtEl>
                                          <p:spTgt spid="3"/>
                                        </p:tgtEl>
                                        <p:attrNameLst>
                                          <p:attrName>style.visibility</p:attrName>
                                        </p:attrNameLst>
                                      </p:cBhvr>
                                      <p:to>
                                        <p:strVal val="visible"/>
                                      </p:to>
                                    </p:set>
                                    <p:animEffect transition="in" filter="box(in)">
                                      <p:cBhvr>
                                        <p:cTn id="53" dur="2000"/>
                                        <p:tgtEl>
                                          <p:spTgt spid="3"/>
                                        </p:tgtEl>
                                      </p:cBhvr>
                                    </p:animEffect>
                                  </p:childTnLst>
                                </p:cTn>
                              </p:par>
                            </p:childTnLst>
                          </p:cTn>
                        </p:par>
                      </p:childTnLst>
                    </p:cTn>
                  </p:par>
                  <p:par>
                    <p:cTn id="54" fill="hold">
                      <p:stCondLst>
                        <p:cond delay="indefinite"/>
                      </p:stCondLst>
                      <p:childTnLst>
                        <p:par>
                          <p:cTn id="55" fill="hold">
                            <p:stCondLst>
                              <p:cond delay="0"/>
                            </p:stCondLst>
                            <p:childTnLst>
                              <p:par>
                                <p:cTn id="56" presetID="24" presetClass="entr" presetSubtype="0" fill="hold" grpId="0" nodeType="clickEffect">
                                  <p:stCondLst>
                                    <p:cond delay="0"/>
                                  </p:stCondLst>
                                  <p:childTnLst>
                                    <p:set>
                                      <p:cBhvr>
                                        <p:cTn id="57" dur="1" fill="hold">
                                          <p:stCondLst>
                                            <p:cond delay="0"/>
                                          </p:stCondLst>
                                        </p:cTn>
                                        <p:tgtEl>
                                          <p:spTgt spid="4"/>
                                        </p:tgtEl>
                                        <p:attrNameLst>
                                          <p:attrName>style.visibility</p:attrName>
                                        </p:attrNameLst>
                                      </p:cBhvr>
                                      <p:to>
                                        <p:strVal val="visible"/>
                                      </p:to>
                                    </p:set>
                                    <p:anim to="" calcmode="lin" valueType="num">
                                      <p:cBhvr>
                                        <p:cTn id="58" dur="1" fill="hold"/>
                                        <p:tgtEl>
                                          <p:spTgt spid="4"/>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64" grpId="0"/>
      <p:bldP spid="44065" grpId="0"/>
      <p:bldP spid="44066" grpId="0"/>
      <p:bldP spid="44067" grpId="0"/>
      <p:bldP spid="44068" grpId="0"/>
      <p:bldP spid="2" grpId="0"/>
      <p:bldP spid="3" grpId="0"/>
      <p:bldP spid="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1" name="Picture 6" descr="182"/>
          <p:cNvPicPr>
            <a:picLocks noChangeAspect="1" noChangeArrowheads="1"/>
          </p:cNvPicPr>
          <p:nvPr/>
        </p:nvPicPr>
        <p:blipFill>
          <a:blip r:embed="rId1" cstate="print"/>
          <a:srcRect/>
          <a:stretch>
            <a:fillRect/>
          </a:stretch>
        </p:blipFill>
        <p:spPr bwMode="auto">
          <a:xfrm>
            <a:off x="1259632" y="6000452"/>
            <a:ext cx="7372350" cy="596900"/>
          </a:xfrm>
          <a:prstGeom prst="rect">
            <a:avLst/>
          </a:prstGeom>
          <a:noFill/>
        </p:spPr>
      </p:pic>
      <p:sp>
        <p:nvSpPr>
          <p:cNvPr id="2" name="Rectangle 7"/>
          <p:cNvSpPr>
            <a:spLocks noChangeArrowheads="1"/>
          </p:cNvSpPr>
          <p:nvPr/>
        </p:nvSpPr>
        <p:spPr bwMode="auto">
          <a:xfrm>
            <a:off x="407035" y="1453515"/>
            <a:ext cx="8329295" cy="1483995"/>
          </a:xfrm>
          <a:prstGeom prst="rect">
            <a:avLst/>
          </a:prstGeom>
          <a:solidFill>
            <a:schemeClr val="tx1"/>
          </a:solidFill>
          <a:ln w="9525">
            <a:noFill/>
            <a:miter lim="800000"/>
          </a:ln>
          <a:effectLst/>
        </p:spPr>
        <p:txBody>
          <a:bodyPr/>
          <a:p>
            <a:pPr>
              <a:lnSpc>
                <a:spcPct val="120000"/>
              </a:lnSpc>
              <a:spcBef>
                <a:spcPct val="20000"/>
              </a:spcBef>
              <a:buClr>
                <a:schemeClr val="accent2"/>
              </a:buClr>
              <a:buSzPct val="80000"/>
              <a:buFont typeface="Wingdings" panose="05000000000000000000" pitchFamily="2" charset="2"/>
              <a:buNone/>
            </a:pPr>
            <a:r>
              <a:rPr lang="en-US" altLang="zh-CN" sz="3200" b="1">
                <a:solidFill>
                  <a:schemeClr val="bg1"/>
                </a:solidFill>
                <a:latin typeface="Times New Roman" panose="02020603050405020304" pitchFamily="18" charset="0"/>
                <a:sym typeface="+mn-ea"/>
              </a:rPr>
              <a:t>1.  </a:t>
            </a:r>
            <a:r>
              <a:rPr lang="zh-CN" altLang="en-US" sz="3200" b="1">
                <a:solidFill>
                  <a:schemeClr val="bg1"/>
                </a:solidFill>
                <a:latin typeface="Times New Roman" panose="02020603050405020304" pitchFamily="18" charset="0"/>
                <a:sym typeface="+mn-ea"/>
              </a:rPr>
              <a:t>第二次鸦片战争使中国丧失了更多的领土和主权；</a:t>
            </a:r>
            <a:r>
              <a:rPr lang="zh-CN" altLang="en-US" sz="3200" b="1">
                <a:latin typeface="Times New Roman" panose="02020603050405020304" pitchFamily="18" charset="0"/>
                <a:sym typeface="+mn-ea"/>
              </a:rPr>
              <a:t>；</a:t>
            </a:r>
            <a:endParaRPr lang="zh-CN" altLang="en-US" sz="3200" b="1" i="1" dirty="0" smtClean="0">
              <a:solidFill>
                <a:schemeClr val="bg1"/>
              </a:solidFill>
              <a:latin typeface="黑体" panose="02010609060101010101" pitchFamily="49" charset="-122"/>
              <a:ea typeface="黑体" panose="02010609060101010101" pitchFamily="49" charset="-122"/>
            </a:endParaRPr>
          </a:p>
        </p:txBody>
      </p:sp>
      <p:sp>
        <p:nvSpPr>
          <p:cNvPr id="6" name="Rectangle 7"/>
          <p:cNvSpPr>
            <a:spLocks noChangeArrowheads="1"/>
          </p:cNvSpPr>
          <p:nvPr/>
        </p:nvSpPr>
        <p:spPr bwMode="auto">
          <a:xfrm>
            <a:off x="407035" y="3076575"/>
            <a:ext cx="8328660" cy="1483995"/>
          </a:xfrm>
          <a:prstGeom prst="rect">
            <a:avLst/>
          </a:prstGeom>
          <a:solidFill>
            <a:schemeClr val="tx1"/>
          </a:solidFill>
          <a:ln w="9525">
            <a:noFill/>
            <a:miter lim="800000"/>
          </a:ln>
          <a:effectLst/>
        </p:spPr>
        <p:txBody>
          <a:bodyPr/>
          <a:p>
            <a:pPr>
              <a:lnSpc>
                <a:spcPct val="120000"/>
              </a:lnSpc>
              <a:spcBef>
                <a:spcPct val="20000"/>
              </a:spcBef>
              <a:buClr>
                <a:schemeClr val="accent2"/>
              </a:buClr>
              <a:buSzPct val="80000"/>
              <a:buFont typeface="Wingdings" panose="05000000000000000000" pitchFamily="2" charset="2"/>
              <a:buNone/>
            </a:pPr>
            <a:r>
              <a:rPr lang="en-US" altLang="zh-CN" sz="3200" b="1">
                <a:solidFill>
                  <a:schemeClr val="bg1"/>
                </a:solidFill>
                <a:latin typeface="Times New Roman" panose="02020603050405020304" pitchFamily="18" charset="0"/>
                <a:sym typeface="+mn-ea"/>
              </a:rPr>
              <a:t> 2.  </a:t>
            </a:r>
            <a:r>
              <a:rPr lang="zh-CN" altLang="en-US" sz="3200" b="1">
                <a:solidFill>
                  <a:schemeClr val="bg1"/>
                </a:solidFill>
                <a:latin typeface="Times New Roman" panose="02020603050405020304" pitchFamily="18" charset="0"/>
                <a:sym typeface="+mn-ea"/>
              </a:rPr>
              <a:t>外国侵略势力扩大到沿海各省并深入到长江中游地区；</a:t>
            </a:r>
            <a:r>
              <a:rPr lang="zh-CN" altLang="en-US" sz="3200" b="1">
                <a:latin typeface="Times New Roman" panose="02020603050405020304" pitchFamily="18" charset="0"/>
                <a:sym typeface="+mn-ea"/>
              </a:rPr>
              <a:t>；</a:t>
            </a:r>
            <a:endParaRPr lang="zh-CN" altLang="en-US" sz="3200" b="1" i="1" dirty="0" smtClean="0">
              <a:solidFill>
                <a:schemeClr val="bg1"/>
              </a:solidFill>
              <a:latin typeface="黑体" panose="02010609060101010101" pitchFamily="49" charset="-122"/>
              <a:ea typeface="黑体" panose="02010609060101010101" pitchFamily="49" charset="-122"/>
            </a:endParaRPr>
          </a:p>
        </p:txBody>
      </p:sp>
      <p:sp>
        <p:nvSpPr>
          <p:cNvPr id="7" name="Rectangle 7"/>
          <p:cNvSpPr>
            <a:spLocks noChangeArrowheads="1"/>
          </p:cNvSpPr>
          <p:nvPr/>
        </p:nvSpPr>
        <p:spPr bwMode="auto">
          <a:xfrm>
            <a:off x="407035" y="4685030"/>
            <a:ext cx="8329295" cy="1483995"/>
          </a:xfrm>
          <a:prstGeom prst="rect">
            <a:avLst/>
          </a:prstGeom>
          <a:solidFill>
            <a:schemeClr val="tx1"/>
          </a:solidFill>
          <a:ln w="9525">
            <a:noFill/>
            <a:miter lim="800000"/>
          </a:ln>
          <a:effectLst/>
        </p:spPr>
        <p:txBody>
          <a:bodyPr/>
          <a:p>
            <a:pPr>
              <a:lnSpc>
                <a:spcPct val="120000"/>
              </a:lnSpc>
              <a:spcBef>
                <a:spcPct val="20000"/>
              </a:spcBef>
              <a:buClr>
                <a:schemeClr val="accent2"/>
              </a:buClr>
              <a:buSzPct val="80000"/>
              <a:buFont typeface="Wingdings" panose="05000000000000000000" pitchFamily="2" charset="2"/>
              <a:buNone/>
            </a:pPr>
            <a:r>
              <a:rPr lang="en-US" altLang="zh-CN" sz="3200" b="1">
                <a:solidFill>
                  <a:schemeClr val="bg1"/>
                </a:solidFill>
                <a:latin typeface="Times New Roman" panose="02020603050405020304" pitchFamily="18" charset="0"/>
                <a:sym typeface="+mn-ea"/>
              </a:rPr>
              <a:t> 3.  </a:t>
            </a:r>
            <a:r>
              <a:rPr lang="zh-CN" altLang="en-US" sz="3200" b="1">
                <a:solidFill>
                  <a:schemeClr val="bg1"/>
                </a:solidFill>
                <a:latin typeface="Times New Roman" panose="02020603050405020304" pitchFamily="18" charset="0"/>
                <a:sym typeface="+mn-ea"/>
              </a:rPr>
              <a:t>中国社会半殖民地化程度进一步加深。</a:t>
            </a:r>
            <a:r>
              <a:rPr lang="zh-CN" altLang="en-US" sz="3200" b="1">
                <a:latin typeface="Times New Roman" panose="02020603050405020304" pitchFamily="18" charset="0"/>
                <a:sym typeface="+mn-ea"/>
              </a:rPr>
              <a:t>；</a:t>
            </a:r>
            <a:endParaRPr lang="zh-CN" altLang="en-US" sz="3200" b="1" i="1" dirty="0" smtClean="0">
              <a:solidFill>
                <a:schemeClr val="bg1"/>
              </a:solidFill>
              <a:latin typeface="黑体" panose="02010609060101010101" pitchFamily="49" charset="-122"/>
              <a:ea typeface="黑体" panose="02010609060101010101" pitchFamily="49" charset="-122"/>
            </a:endParaRPr>
          </a:p>
        </p:txBody>
      </p:sp>
      <p:pic>
        <p:nvPicPr>
          <p:cNvPr id="3" name="Picture 2"/>
          <p:cNvPicPr>
            <a:picLocks noChangeAspect="1" noChangeArrowheads="1"/>
          </p:cNvPicPr>
          <p:nvPr/>
        </p:nvPicPr>
        <p:blipFill>
          <a:blip r:embed="rId2"/>
          <a:srcRect/>
          <a:stretch>
            <a:fillRect/>
          </a:stretch>
        </p:blipFill>
        <p:spPr bwMode="auto">
          <a:xfrm>
            <a:off x="7475855" y="257810"/>
            <a:ext cx="491490" cy="958850"/>
          </a:xfrm>
          <a:prstGeom prst="rect">
            <a:avLst/>
          </a:prstGeom>
          <a:noFill/>
          <a:ln w="9525">
            <a:noFill/>
            <a:miter lim="800000"/>
            <a:headEnd/>
            <a:tailEnd/>
          </a:ln>
          <a:effectLst/>
        </p:spPr>
      </p:pic>
      <p:sp>
        <p:nvSpPr>
          <p:cNvPr id="4" name="文本框 116737"/>
          <p:cNvSpPr txBox="1"/>
          <p:nvPr/>
        </p:nvSpPr>
        <p:spPr>
          <a:xfrm>
            <a:off x="407035" y="120650"/>
            <a:ext cx="8329295" cy="998855"/>
          </a:xfrm>
          <a:prstGeom prst="rect">
            <a:avLst/>
          </a:prstGeom>
          <a:solidFill>
            <a:srgbClr val="008000"/>
          </a:solidFill>
          <a:ln w="9525" cap="flat" cmpd="sng">
            <a:solidFill>
              <a:srgbClr val="FFFFFF"/>
            </a:solidFill>
            <a:prstDash val="solid"/>
            <a:miter/>
            <a:headEnd type="none" w="med" len="med"/>
            <a:tailEnd type="none" w="med" len="med"/>
          </a:ln>
        </p:spPr>
        <p:txBody>
          <a:bodyPr anchor="ctr"/>
          <a:p>
            <a:pPr algn="l"/>
            <a:r>
              <a:rPr lang="en-US" altLang="zh-CN" sz="2400" b="1">
                <a:solidFill>
                  <a:srgbClr val="FF0000"/>
                </a:solidFill>
                <a:sym typeface="+mn-ea"/>
              </a:rPr>
              <a:t>  </a:t>
            </a:r>
            <a:r>
              <a:rPr lang="en-US" altLang="zh-CN" sz="3600" b="1">
                <a:solidFill>
                  <a:srgbClr val="FF0000"/>
                </a:solidFill>
                <a:sym typeface="+mn-ea"/>
              </a:rPr>
              <a:t>  5</a:t>
            </a:r>
            <a:r>
              <a:rPr lang="zh-CN" altLang="en-US" sz="3600" b="1">
                <a:solidFill>
                  <a:srgbClr val="FF0000"/>
                </a:solidFill>
                <a:sym typeface="+mn-ea"/>
              </a:rPr>
              <a:t>、第二次鸦片战争的影响</a:t>
            </a:r>
            <a:r>
              <a:rPr lang="en-US" altLang="zh-CN" sz="3600" b="1">
                <a:solidFill>
                  <a:srgbClr val="FF0000"/>
                </a:solidFill>
                <a:sym typeface="+mn-ea"/>
              </a:rPr>
              <a:t>  </a:t>
            </a:r>
            <a:r>
              <a:rPr lang="zh-CN" altLang="en-US" sz="3600" b="1">
                <a:solidFill>
                  <a:srgbClr val="FF0000"/>
                </a:solidFill>
                <a:sym typeface="+mn-ea"/>
              </a:rPr>
              <a:t>：</a:t>
            </a:r>
            <a:r>
              <a:rPr lang="en-US" altLang="zh-CN" sz="3600" b="1">
                <a:solidFill>
                  <a:srgbClr val="FF0000"/>
                </a:solidFill>
                <a:sym typeface="+mn-ea"/>
              </a:rPr>
              <a:t>  </a:t>
            </a:r>
            <a:endParaRPr lang="zh-CN" sz="3600" b="1" dirty="0" smtClean="0">
              <a:solidFill>
                <a:srgbClr val="FFFF00"/>
              </a:solidFill>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 presetClass="entr" presetSubtype="1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checkerboard(across)">
                                      <p:cBhvr>
                                        <p:cTn id="13" dur="500"/>
                                        <p:tgtEl>
                                          <p:spTgt spid="6"/>
                                        </p:tgtEl>
                                      </p:cBhvr>
                                    </p:animEffect>
                                  </p:childTnLst>
                                </p:cTn>
                              </p:par>
                            </p:childTnLst>
                          </p:cTn>
                        </p:par>
                      </p:childTnLst>
                    </p:cTn>
                  </p:par>
                  <p:par>
                    <p:cTn id="14" fill="hold">
                      <p:stCondLst>
                        <p:cond delay="indefinite"/>
                      </p:stCondLst>
                      <p:childTnLst>
                        <p:par>
                          <p:cTn id="15" fill="hold">
                            <p:stCondLst>
                              <p:cond delay="0"/>
                            </p:stCondLst>
                            <p:childTnLst>
                              <p:par>
                                <p:cTn id="16" presetID="4" presetClass="entr" presetSubtype="16"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box(in)">
                                      <p:cBhvr>
                                        <p:cTn id="18"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P spid="7"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矩形 1"/>
          <p:cNvSpPr/>
          <p:nvPr/>
        </p:nvSpPr>
        <p:spPr>
          <a:xfrm>
            <a:off x="2644140" y="2829560"/>
            <a:ext cx="3855720" cy="1198880"/>
          </a:xfrm>
          <a:prstGeom prst="rect">
            <a:avLst/>
          </a:prstGeom>
          <a:noFill/>
          <a:ln>
            <a:noFill/>
          </a:ln>
        </p:spPr>
        <p:txBody>
          <a:bodyPr wrap="none" rtlCol="0" anchor="t">
            <a:spAutoFit/>
            <a:scene3d>
              <a:camera prst="obliqueTopRight">
                <a:rot lat="19800000" lon="21000000" rev="240000"/>
              </a:camera>
              <a:lightRig rig="soft" dir="t">
                <a:rot lat="0" lon="0" rev="7200000"/>
              </a:lightRig>
            </a:scene3d>
            <a:sp3d extrusionH="508000" contourW="12700" prstMaterial="matte">
              <a:extrusionClr>
                <a:srgbClr val="01DCFD"/>
              </a:extrusionClr>
              <a:contourClr>
                <a:srgbClr val="01DCFD"/>
              </a:contourClr>
            </a:sp3d>
          </a:bodyPr>
          <a:p>
            <a:pPr algn="ctr"/>
            <a:r>
              <a:rPr lang="zh-CN" altLang="en-US" sz="7200" b="1">
                <a:ln w="0" cmpd="dbl">
                  <a:solidFill>
                    <a:srgbClr val="00B0F0"/>
                  </a:solidFill>
                  <a:prstDash val="solid"/>
                </a:ln>
                <a:pattFill prst="shingle">
                  <a:fgClr>
                    <a:srgbClr val="FF99CC"/>
                  </a:fgClr>
                  <a:bgClr>
                    <a:schemeClr val="bg1"/>
                  </a:bgClr>
                </a:pattFill>
                <a:effectLst/>
              </a:rPr>
              <a:t>谢谢观看</a:t>
            </a:r>
            <a:endParaRPr lang="zh-CN" altLang="en-US" sz="7200" b="1">
              <a:ln w="0" cmpd="dbl">
                <a:solidFill>
                  <a:srgbClr val="00B0F0"/>
                </a:solidFill>
                <a:prstDash val="solid"/>
              </a:ln>
              <a:pattFill prst="shingle">
                <a:fgClr>
                  <a:srgbClr val="FF99CC"/>
                </a:fgClr>
                <a:bgClr>
                  <a:schemeClr val="bg1"/>
                </a:bgClr>
              </a:pattFill>
              <a:effectLst/>
            </a:endParaRPr>
          </a:p>
        </p:txBody>
      </p:sp>
      <p:grpSp>
        <p:nvGrpSpPr>
          <p:cNvPr id="1073742850" name="组合 1073742849"/>
          <p:cNvGrpSpPr/>
          <p:nvPr/>
        </p:nvGrpSpPr>
        <p:grpSpPr>
          <a:xfrm>
            <a:off x="7167245" y="4743806"/>
            <a:ext cx="1996440" cy="2062480"/>
            <a:chOff x="17" y="33"/>
            <a:chExt cx="3418" cy="3224"/>
          </a:xfrm>
        </p:grpSpPr>
        <p:sp>
          <p:nvSpPr>
            <p:cNvPr id="1073742851" name="椭圆 1073742850"/>
            <p:cNvSpPr/>
            <p:nvPr/>
          </p:nvSpPr>
          <p:spPr>
            <a:xfrm>
              <a:off x="17" y="33"/>
              <a:ext cx="3418" cy="3224"/>
            </a:xfrm>
            <a:prstGeom prst="ellipse">
              <a:avLst/>
            </a:prstGeom>
            <a:noFill/>
            <a:ln w="76200" cap="flat" cmpd="sng">
              <a:solidFill>
                <a:srgbClr val="FF0000"/>
              </a:solidFill>
              <a:prstDash val="solid"/>
              <a:headEnd type="none" w="med" len="med"/>
              <a:tailEnd type="none" w="med" len="med"/>
            </a:ln>
          </p:spPr>
          <p:txBody>
            <a:bodyPr/>
            <a:p>
              <a:endParaRPr lang="zh-CN" altLang="en-US"/>
            </a:p>
          </p:txBody>
        </p:sp>
        <p:sp>
          <p:nvSpPr>
            <p:cNvPr id="1073742852" name="五角星 1073742851"/>
            <p:cNvSpPr/>
            <p:nvPr/>
          </p:nvSpPr>
          <p:spPr>
            <a:xfrm>
              <a:off x="1101" y="659"/>
              <a:ext cx="1250" cy="1440"/>
            </a:xfrm>
            <a:prstGeom prst="star5">
              <a:avLst/>
            </a:prstGeom>
            <a:solidFill>
              <a:srgbClr val="FF0000"/>
            </a:solidFill>
            <a:ln w="15875" cap="flat" cmpd="sng">
              <a:solidFill>
                <a:srgbClr val="FF0000"/>
              </a:solidFill>
              <a:prstDash val="solid"/>
              <a:miter/>
              <a:headEnd type="none" w="med" len="med"/>
              <a:tailEnd type="none" w="med" len="med"/>
            </a:ln>
          </p:spPr>
          <p:txBody>
            <a:bodyPr/>
            <a:p>
              <a:endParaRPr lang="zh-CN" altLang="en-US"/>
            </a:p>
          </p:txBody>
        </p:sp>
        <p:sp>
          <p:nvSpPr>
            <p:cNvPr id="1073742853" name="矩形 1073742852"/>
            <p:cNvSpPr/>
            <p:nvPr/>
          </p:nvSpPr>
          <p:spPr>
            <a:xfrm>
              <a:off x="378" y="473"/>
              <a:ext cx="2697" cy="1813"/>
            </a:xfrm>
            <a:prstGeom prst="rect">
              <a:avLst/>
            </a:prstGeom>
          </p:spPr>
          <p:txBody>
            <a:bodyPr wrap="none" fromWordArt="1">
              <a:prstTxWarp prst="textArchUp">
                <a:avLst>
                  <a:gd name="adj" fmla="val 10800000"/>
                </a:avLst>
              </a:prstTxWarp>
              <a:normAutofit/>
            </a:bodyPr>
            <a:p>
              <a:pPr algn="ctr"/>
              <a:r>
                <a:rPr lang="zh-CN" altLang="en-US" sz="3600">
                  <a:ln w="9525" cap="flat" cmpd="sng">
                    <a:solidFill>
                      <a:srgbClr val="FF0000"/>
                    </a:solidFill>
                    <a:prstDash val="solid"/>
                    <a:headEnd type="none" w="med" len="med"/>
                    <a:tailEnd type="none" w="med" len="med"/>
                  </a:ln>
                  <a:solidFill>
                    <a:srgbClr val="FF0000"/>
                  </a:solidFill>
                  <a:latin typeface="宋体" panose="02010600030101010101" pitchFamily="2" charset="-122"/>
                  <a:ea typeface="宋体" panose="02010600030101010101" pitchFamily="2" charset="-122"/>
                </a:rPr>
                <a:t>冷面书生柔情客</a:t>
              </a:r>
              <a:endParaRPr lang="zh-CN" altLang="en-US" sz="3600">
                <a:ln w="9525" cap="flat" cmpd="sng">
                  <a:solidFill>
                    <a:srgbClr val="FF0000"/>
                  </a:solidFill>
                  <a:prstDash val="solid"/>
                  <a:headEnd type="none" w="med" len="med"/>
                  <a:tailEnd type="none" w="med" len="med"/>
                </a:ln>
                <a:solidFill>
                  <a:srgbClr val="FF0000"/>
                </a:solidFill>
                <a:latin typeface="宋体" panose="02010600030101010101" pitchFamily="2" charset="-122"/>
                <a:ea typeface="宋体" panose="02010600030101010101" pitchFamily="2" charset="-122"/>
              </a:endParaRPr>
            </a:p>
          </p:txBody>
        </p:sp>
        <p:sp>
          <p:nvSpPr>
            <p:cNvPr id="1073742854" name="矩形 1073742853"/>
            <p:cNvSpPr/>
            <p:nvPr/>
          </p:nvSpPr>
          <p:spPr>
            <a:xfrm>
              <a:off x="681" y="1792"/>
              <a:ext cx="2160" cy="821"/>
            </a:xfrm>
            <a:prstGeom prst="rect">
              <a:avLst/>
            </a:prstGeom>
          </p:spPr>
          <p:txBody>
            <a:bodyPr wrap="none" fromWordArt="1">
              <a:prstTxWarp prst="textArchDown">
                <a:avLst>
                  <a:gd name="adj" fmla="val 0"/>
                </a:avLst>
              </a:prstTxWarp>
              <a:normAutofit fontScale="75000"/>
            </a:bodyPr>
            <a:p>
              <a:pPr algn="ctr"/>
              <a:r>
                <a:rPr lang="zh-CN" altLang="en-US" sz="3600">
                  <a:ln w="9525" cap="flat" cmpd="sng">
                    <a:solidFill>
                      <a:srgbClr val="FF0000"/>
                    </a:solidFill>
                    <a:prstDash val="solid"/>
                    <a:headEnd type="none" w="med" len="med"/>
                    <a:tailEnd type="none" w="med" len="med"/>
                  </a:ln>
                  <a:solidFill>
                    <a:srgbClr val="FF0000"/>
                  </a:solidFill>
                  <a:latin typeface="宋体" panose="02010600030101010101" pitchFamily="2" charset="-122"/>
                  <a:ea typeface="宋体" panose="02010600030101010101" pitchFamily="2" charset="-122"/>
                </a:rPr>
                <a:t>佛儒</a:t>
              </a:r>
              <a:endParaRPr lang="zh-CN" altLang="en-US" sz="3600">
                <a:ln w="9525" cap="flat" cmpd="sng">
                  <a:solidFill>
                    <a:srgbClr val="FF0000"/>
                  </a:solidFill>
                  <a:prstDash val="solid"/>
                  <a:headEnd type="none" w="med" len="med"/>
                  <a:tailEnd type="none" w="med" len="med"/>
                </a:ln>
                <a:solidFill>
                  <a:srgbClr val="FF0000"/>
                </a:solidFill>
                <a:latin typeface="宋体" panose="02010600030101010101" pitchFamily="2" charset="-122"/>
                <a:ea typeface="宋体" panose="02010600030101010101" pitchFamily="2" charset="-122"/>
              </a:endParaRPr>
            </a:p>
          </p:txBody>
        </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p:sp>
        <p:nvSpPr>
          <p:cNvPr id="9218" name="文本框 9217"/>
          <p:cNvSpPr txBox="1"/>
          <p:nvPr/>
        </p:nvSpPr>
        <p:spPr>
          <a:xfrm>
            <a:off x="0" y="269875"/>
            <a:ext cx="9144000" cy="4078605"/>
          </a:xfrm>
          <a:prstGeom prst="rect">
            <a:avLst/>
          </a:prstGeom>
          <a:noFill/>
          <a:ln w="9525">
            <a:noFill/>
          </a:ln>
        </p:spPr>
        <p:txBody>
          <a:bodyPr>
            <a:spAutoFit/>
          </a:bodyPr>
          <a:p>
            <a:pPr>
              <a:lnSpc>
                <a:spcPct val="120000"/>
              </a:lnSpc>
              <a:buFont typeface="Arial" panose="020B0604020202020204" pitchFamily="34" charset="0"/>
              <a:buNone/>
            </a:pPr>
            <a:r>
              <a:rPr lang="zh-CN" altLang="en-US" sz="2000">
                <a:solidFill>
                  <a:schemeClr val="tx2"/>
                </a:solidFill>
                <a:latin typeface="楷体_GB2312" panose="02010609030101010101" pitchFamily="49" charset="-122"/>
                <a:ea typeface="楷体_GB2312" panose="02010609030101010101" pitchFamily="49" charset="-122"/>
              </a:rPr>
              <a:t>    </a:t>
            </a:r>
            <a:r>
              <a:rPr lang="zh-CN" altLang="en-US" sz="2400">
                <a:solidFill>
                  <a:srgbClr val="66FF66"/>
                </a:solidFill>
                <a:latin typeface="黑体" panose="02010609060101010101" pitchFamily="49" charset="-122"/>
                <a:ea typeface="黑体" panose="02010609060101010101" pitchFamily="49" charset="-122"/>
              </a:rPr>
              <a:t>材料：</a:t>
            </a:r>
            <a:r>
              <a:rPr lang="zh-CN" altLang="en-US" sz="2400" b="1">
                <a:solidFill>
                  <a:schemeClr val="bg1">
                    <a:lumMod val="95000"/>
                  </a:schemeClr>
                </a:solidFill>
                <a:latin typeface="楷体_GB2312" panose="02010609030101010101" pitchFamily="49" charset="-122"/>
                <a:ea typeface="楷体_GB2312" panose="02010609030101010101" pitchFamily="49" charset="-122"/>
              </a:rPr>
              <a:t>中英</a:t>
            </a:r>
            <a:r>
              <a:rPr lang="en-US" altLang="zh-CN" sz="2400" b="1">
                <a:solidFill>
                  <a:schemeClr val="bg1">
                    <a:lumMod val="95000"/>
                  </a:schemeClr>
                </a:solidFill>
                <a:latin typeface="楷体_GB2312" panose="02010609030101010101" pitchFamily="49" charset="-122"/>
                <a:ea typeface="楷体_GB2312" panose="02010609030101010101" pitchFamily="49" charset="-122"/>
              </a:rPr>
              <a:t>《</a:t>
            </a:r>
            <a:r>
              <a:rPr lang="zh-CN" altLang="en-US" sz="2400" b="1">
                <a:solidFill>
                  <a:schemeClr val="bg1">
                    <a:lumMod val="95000"/>
                  </a:schemeClr>
                </a:solidFill>
                <a:latin typeface="楷体_GB2312" panose="02010609030101010101" pitchFamily="49" charset="-122"/>
                <a:ea typeface="楷体_GB2312" panose="02010609030101010101" pitchFamily="49" charset="-122"/>
              </a:rPr>
              <a:t>南京条约</a:t>
            </a:r>
            <a:r>
              <a:rPr lang="en-US" altLang="zh-CN" sz="2400" b="1">
                <a:solidFill>
                  <a:schemeClr val="bg1">
                    <a:lumMod val="95000"/>
                  </a:schemeClr>
                </a:solidFill>
                <a:latin typeface="楷体_GB2312" panose="02010609030101010101" pitchFamily="49" charset="-122"/>
                <a:ea typeface="楷体_GB2312" panose="02010609030101010101" pitchFamily="49" charset="-122"/>
              </a:rPr>
              <a:t>》</a:t>
            </a:r>
            <a:r>
              <a:rPr lang="zh-CN" altLang="en-US" sz="2400" b="1">
                <a:solidFill>
                  <a:schemeClr val="bg1">
                    <a:lumMod val="95000"/>
                  </a:schemeClr>
                </a:solidFill>
                <a:latin typeface="楷体_GB2312" panose="02010609030101010101" pitchFamily="49" charset="-122"/>
                <a:ea typeface="楷体_GB2312" panose="02010609030101010101" pitchFamily="49" charset="-122"/>
              </a:rPr>
              <a:t>签订以后，欧洲资产阶级欣喜若狂，“一想到和三万万或四万万人开放贸易，大家好像全都发了疯似的”。他们满以为打开中国这个广阔的市场，就能大量销售产品，获得高额利润。然而，事实并非如此。</a:t>
            </a:r>
            <a:r>
              <a:rPr lang="en-US" altLang="zh-CN" sz="2400" u="sng">
                <a:solidFill>
                  <a:srgbClr val="FF0000"/>
                </a:solidFill>
                <a:latin typeface="楷体_GB2312" panose="02010609030101010101" pitchFamily="49" charset="-122"/>
                <a:ea typeface="楷体_GB2312" panose="02010609030101010101" pitchFamily="49" charset="-122"/>
              </a:rPr>
              <a:t>1855</a:t>
            </a:r>
            <a:r>
              <a:rPr lang="zh-CN" altLang="en-US" sz="2400" u="sng">
                <a:solidFill>
                  <a:srgbClr val="FF0000"/>
                </a:solidFill>
                <a:latin typeface="楷体_GB2312" panose="02010609030101010101" pitchFamily="49" charset="-122"/>
                <a:ea typeface="楷体_GB2312" panose="02010609030101010101" pitchFamily="49" charset="-122"/>
              </a:rPr>
              <a:t>年以前的十多年间，英国对华工业品贸易始终在</a:t>
            </a:r>
            <a:r>
              <a:rPr lang="en-US" altLang="zh-CN" sz="2400" u="sng">
                <a:solidFill>
                  <a:srgbClr val="FF0000"/>
                </a:solidFill>
                <a:latin typeface="楷体_GB2312" panose="02010609030101010101" pitchFamily="49" charset="-122"/>
                <a:ea typeface="楷体_GB2312" panose="02010609030101010101" pitchFamily="49" charset="-122"/>
              </a:rPr>
              <a:t>200</a:t>
            </a:r>
            <a:r>
              <a:rPr lang="zh-CN" altLang="en-US" sz="2400" u="sng">
                <a:solidFill>
                  <a:srgbClr val="FF0000"/>
                </a:solidFill>
                <a:latin typeface="楷体_GB2312" panose="02010609030101010101" pitchFamily="49" charset="-122"/>
                <a:ea typeface="楷体_GB2312" panose="02010609030101010101" pitchFamily="49" charset="-122"/>
              </a:rPr>
              <a:t>万英镑左右徘徊</a:t>
            </a:r>
            <a:r>
              <a:rPr lang="zh-CN" altLang="en-US" sz="2400" b="1">
                <a:solidFill>
                  <a:schemeClr val="bg1">
                    <a:lumMod val="95000"/>
                  </a:schemeClr>
                </a:solidFill>
                <a:latin typeface="楷体_GB2312" panose="02010609030101010101" pitchFamily="49" charset="-122"/>
                <a:ea typeface="楷体_GB2312" panose="02010609030101010101" pitchFamily="49" charset="-122"/>
              </a:rPr>
              <a:t>。英国商人把英国的棉纺织品在中国滞销的原因归结为中国开放的口岸太少，英国在中国享受的特权太少。他们预料：“中国市场的远景却是广阔的，将来它的销量会比全欧洲还要多。”</a:t>
            </a:r>
            <a:endParaRPr lang="zh-CN" altLang="en-US" sz="2400" b="1">
              <a:solidFill>
                <a:schemeClr val="bg1">
                  <a:lumMod val="95000"/>
                </a:schemeClr>
              </a:solidFill>
              <a:latin typeface="楷体_GB2312" panose="02010609030101010101" pitchFamily="49" charset="-122"/>
              <a:ea typeface="楷体_GB2312" panose="02010609030101010101" pitchFamily="49" charset="-122"/>
            </a:endParaRPr>
          </a:p>
          <a:p>
            <a:pPr>
              <a:lnSpc>
                <a:spcPct val="120000"/>
              </a:lnSpc>
              <a:buFont typeface="Arial" panose="020B0604020202020204" pitchFamily="34" charset="0"/>
              <a:buNone/>
            </a:pPr>
            <a:r>
              <a:rPr lang="zh-CN" altLang="en-US" sz="2400" b="1">
                <a:solidFill>
                  <a:schemeClr val="bg1">
                    <a:lumMod val="95000"/>
                  </a:schemeClr>
                </a:solidFill>
                <a:latin typeface="楷体_GB2312" panose="02010609030101010101" pitchFamily="49" charset="-122"/>
                <a:ea typeface="楷体_GB2312" panose="02010609030101010101" pitchFamily="49" charset="-122"/>
              </a:rPr>
              <a:t>    </a:t>
            </a:r>
            <a:endParaRPr lang="zh-CN" altLang="en-US" sz="2400" b="1">
              <a:solidFill>
                <a:schemeClr val="bg1">
                  <a:lumMod val="95000"/>
                </a:schemeClr>
              </a:solidFill>
              <a:latin typeface="楷体_GB2312" panose="02010609030101010101" pitchFamily="49" charset="-122"/>
              <a:ea typeface="楷体_GB2312" panose="02010609030101010101" pitchFamily="49" charset="-122"/>
            </a:endParaRPr>
          </a:p>
        </p:txBody>
      </p:sp>
      <p:sp>
        <p:nvSpPr>
          <p:cNvPr id="9219" name="文本框 9218"/>
          <p:cNvSpPr txBox="1"/>
          <p:nvPr/>
        </p:nvSpPr>
        <p:spPr>
          <a:xfrm>
            <a:off x="0" y="269875"/>
            <a:ext cx="9144000" cy="460375"/>
          </a:xfrm>
          <a:prstGeom prst="rect">
            <a:avLst/>
          </a:prstGeom>
          <a:noFill/>
          <a:ln w="9525">
            <a:noFill/>
          </a:ln>
        </p:spPr>
        <p:txBody>
          <a:bodyPr>
            <a:spAutoFit/>
          </a:bodyPr>
          <a:p>
            <a:pPr>
              <a:buFont typeface="Arial" panose="020B0604020202020204" pitchFamily="34" charset="0"/>
              <a:buNone/>
            </a:pPr>
            <a:r>
              <a:rPr lang="zh-CN" altLang="en-US" sz="2400" b="1" dirty="0">
                <a:solidFill>
                  <a:schemeClr val="tx2"/>
                </a:solidFill>
                <a:latin typeface="Arial" panose="020B0604020202020204" pitchFamily="34" charset="0"/>
                <a:ea typeface="黑体" panose="02010609060101010101" pitchFamily="49" charset="-122"/>
              </a:rPr>
              <a:t>      </a:t>
            </a:r>
            <a:endParaRPr lang="zh-CN" altLang="en-US" sz="2400" b="1" dirty="0">
              <a:solidFill>
                <a:srgbClr val="FFFF00"/>
              </a:solidFill>
              <a:latin typeface="Arial" panose="020B0604020202020204" pitchFamily="34" charset="0"/>
              <a:ea typeface="黑体" panose="02010609060101010101" pitchFamily="49" charset="-122"/>
            </a:endParaRPr>
          </a:p>
        </p:txBody>
      </p:sp>
      <p:sp>
        <p:nvSpPr>
          <p:cNvPr id="2" name="文本框 1"/>
          <p:cNvSpPr txBox="1"/>
          <p:nvPr/>
        </p:nvSpPr>
        <p:spPr>
          <a:xfrm>
            <a:off x="516255" y="4218305"/>
            <a:ext cx="7990205" cy="1076325"/>
          </a:xfrm>
          <a:prstGeom prst="rect">
            <a:avLst/>
          </a:prstGeom>
          <a:noFill/>
        </p:spPr>
        <p:txBody>
          <a:bodyPr wrap="square" rtlCol="0">
            <a:spAutoFit/>
          </a:bodyPr>
          <a:p>
            <a:r>
              <a:rPr lang="zh-CN" altLang="en-US" sz="3200" b="1">
                <a:solidFill>
                  <a:srgbClr val="00B050"/>
                </a:solidFill>
              </a:rPr>
              <a:t>阅读材料可知英国认为《南京条约》签订后对中国销量少的原因是什么？</a:t>
            </a:r>
            <a:endParaRPr lang="zh-CN" altLang="en-US" sz="3200" b="1">
              <a:solidFill>
                <a:srgbClr val="00B050"/>
              </a:solidFill>
            </a:endParaRPr>
          </a:p>
        </p:txBody>
      </p:sp>
      <p:sp>
        <p:nvSpPr>
          <p:cNvPr id="5" name="文本框 4"/>
          <p:cNvSpPr txBox="1"/>
          <p:nvPr/>
        </p:nvSpPr>
        <p:spPr>
          <a:xfrm>
            <a:off x="637540" y="5731510"/>
            <a:ext cx="3400425" cy="521970"/>
          </a:xfrm>
          <a:prstGeom prst="rect">
            <a:avLst/>
          </a:prstGeom>
          <a:noFill/>
        </p:spPr>
        <p:txBody>
          <a:bodyPr wrap="none" rtlCol="0">
            <a:spAutoFit/>
          </a:bodyPr>
          <a:p>
            <a:pPr algn="l"/>
            <a:r>
              <a:rPr lang="zh-CN" altLang="en-US" sz="2800" b="1">
                <a:solidFill>
                  <a:srgbClr val="FFC000"/>
                </a:solidFill>
                <a:latin typeface="楷体_GB2312" panose="02010609030101010101" pitchFamily="49" charset="-122"/>
                <a:ea typeface="楷体_GB2312" panose="02010609030101010101" pitchFamily="49" charset="-122"/>
                <a:sym typeface="+mn-ea"/>
              </a:rPr>
              <a:t>中国开放的口岸太少</a:t>
            </a:r>
            <a:endParaRPr lang="zh-CN" altLang="en-US" sz="2800" b="1">
              <a:solidFill>
                <a:srgbClr val="FFC000"/>
              </a:solidFill>
              <a:latin typeface="楷体_GB2312" panose="02010609030101010101" pitchFamily="49" charset="-122"/>
              <a:ea typeface="楷体_GB2312" panose="02010609030101010101" pitchFamily="49" charset="-122"/>
              <a:sym typeface="+mn-ea"/>
            </a:endParaRPr>
          </a:p>
        </p:txBody>
      </p:sp>
      <p:sp>
        <p:nvSpPr>
          <p:cNvPr id="6" name="文本框 5"/>
          <p:cNvSpPr txBox="1"/>
          <p:nvPr/>
        </p:nvSpPr>
        <p:spPr>
          <a:xfrm>
            <a:off x="4671695" y="5408930"/>
            <a:ext cx="3321685" cy="1383665"/>
          </a:xfrm>
          <a:prstGeom prst="rect">
            <a:avLst/>
          </a:prstGeom>
          <a:noFill/>
        </p:spPr>
        <p:txBody>
          <a:bodyPr wrap="square" rtlCol="0">
            <a:spAutoFit/>
          </a:bodyPr>
          <a:p>
            <a:r>
              <a:rPr lang="zh-CN" altLang="en-US" sz="2800" b="1">
                <a:solidFill>
                  <a:srgbClr val="7030A0"/>
                </a:solidFill>
              </a:rPr>
              <a:t>为了进一步打开中国的市场发动了</a:t>
            </a:r>
            <a:r>
              <a:rPr lang="en-US" altLang="zh-CN" sz="2800" b="1">
                <a:solidFill>
                  <a:srgbClr val="7030A0"/>
                </a:solidFill>
              </a:rPr>
              <a:t>“</a:t>
            </a:r>
            <a:r>
              <a:rPr lang="zh-CN" altLang="en-US" sz="2800" b="1">
                <a:solidFill>
                  <a:srgbClr val="7030A0"/>
                </a:solidFill>
              </a:rPr>
              <a:t>第二次鸦片战争</a:t>
            </a:r>
            <a:r>
              <a:rPr lang="en-US" altLang="zh-CN" sz="2800" b="1">
                <a:solidFill>
                  <a:srgbClr val="7030A0"/>
                </a:solidFill>
              </a:rPr>
              <a:t>”</a:t>
            </a:r>
            <a:endParaRPr lang="en-US" altLang="zh-CN" sz="2800" b="1">
              <a:solidFill>
                <a:srgbClr val="7030A0"/>
              </a:solidFill>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1" presetClass="entr" presetSubtype="1"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heel(1)">
                                      <p:cBhvr>
                                        <p:cTn id="13" dur="20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8" presetClass="entr" presetSubtype="16"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diamond(in)">
                                      <p:cBhvr>
                                        <p:cTn id="18"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9222" name="组合 9221"/>
          <p:cNvGrpSpPr/>
          <p:nvPr/>
        </p:nvGrpSpPr>
        <p:grpSpPr>
          <a:xfrm>
            <a:off x="57785" y="78740"/>
            <a:ext cx="9028430" cy="6716395"/>
            <a:chOff x="0" y="0"/>
            <a:chExt cx="5760" cy="4330"/>
          </a:xfrm>
        </p:grpSpPr>
        <p:grpSp>
          <p:nvGrpSpPr>
            <p:cNvPr id="9223" name="组合 9222"/>
            <p:cNvGrpSpPr>
              <a:grpSpLocks noChangeAspect="1"/>
            </p:cNvGrpSpPr>
            <p:nvPr/>
          </p:nvGrpSpPr>
          <p:grpSpPr>
            <a:xfrm>
              <a:off x="0" y="0"/>
              <a:ext cx="5760" cy="4320"/>
              <a:chOff x="0" y="0"/>
              <a:chExt cx="5760" cy="4320"/>
            </a:xfrm>
          </p:grpSpPr>
          <p:pic>
            <p:nvPicPr>
              <p:cNvPr id="9224" name="图片 50"/>
              <p:cNvPicPr>
                <a:picLocks noChangeAspect="1"/>
              </p:cNvPicPr>
              <p:nvPr/>
            </p:nvPicPr>
            <p:blipFill>
              <a:blip r:embed="rId1"/>
              <a:stretch>
                <a:fillRect/>
              </a:stretch>
            </p:blipFill>
            <p:spPr>
              <a:xfrm>
                <a:off x="0" y="0"/>
                <a:ext cx="5760" cy="4320"/>
              </a:xfrm>
              <a:prstGeom prst="rect">
                <a:avLst/>
              </a:prstGeom>
              <a:noFill/>
              <a:ln w="9525">
                <a:noFill/>
              </a:ln>
            </p:spPr>
          </p:pic>
          <p:pic>
            <p:nvPicPr>
              <p:cNvPr id="9225" name="图片 51"/>
              <p:cNvPicPr>
                <a:picLocks noChangeAspect="1"/>
              </p:cNvPicPr>
              <p:nvPr/>
            </p:nvPicPr>
            <p:blipFill>
              <a:blip r:embed="rId2"/>
              <a:stretch>
                <a:fillRect/>
              </a:stretch>
            </p:blipFill>
            <p:spPr>
              <a:xfrm>
                <a:off x="0" y="0"/>
                <a:ext cx="5760" cy="4320"/>
              </a:xfrm>
              <a:prstGeom prst="rect">
                <a:avLst/>
              </a:prstGeom>
              <a:noFill/>
              <a:ln w="76200" cap="flat" cmpd="sng">
                <a:solidFill>
                  <a:srgbClr val="800000"/>
                </a:solidFill>
                <a:prstDash val="solid"/>
                <a:miter/>
                <a:headEnd type="none" w="med" len="med"/>
                <a:tailEnd type="none" w="med" len="med"/>
              </a:ln>
            </p:spPr>
          </p:pic>
        </p:grpSp>
        <p:pic>
          <p:nvPicPr>
            <p:cNvPr id="9226" name="图片 23"/>
            <p:cNvPicPr>
              <a:picLocks noChangeAspect="1"/>
            </p:cNvPicPr>
            <p:nvPr/>
          </p:nvPicPr>
          <p:blipFill>
            <a:blip r:embed="rId3"/>
            <a:stretch>
              <a:fillRect/>
            </a:stretch>
          </p:blipFill>
          <p:spPr>
            <a:xfrm>
              <a:off x="0" y="2842"/>
              <a:ext cx="5760" cy="1488"/>
            </a:xfrm>
            <a:prstGeom prst="rect">
              <a:avLst/>
            </a:prstGeom>
            <a:noFill/>
            <a:ln w="9525">
              <a:noFill/>
            </a:ln>
          </p:spPr>
        </p:pic>
        <p:pic>
          <p:nvPicPr>
            <p:cNvPr id="9227" name="图片 24"/>
            <p:cNvPicPr>
              <a:picLocks noChangeAspect="1"/>
            </p:cNvPicPr>
            <p:nvPr/>
          </p:nvPicPr>
          <p:blipFill>
            <a:blip r:embed="rId4"/>
            <a:stretch>
              <a:fillRect/>
            </a:stretch>
          </p:blipFill>
          <p:spPr>
            <a:xfrm>
              <a:off x="0" y="0"/>
              <a:ext cx="5760" cy="1496"/>
            </a:xfrm>
            <a:prstGeom prst="rect">
              <a:avLst/>
            </a:prstGeom>
            <a:noFill/>
            <a:ln w="9525">
              <a:noFill/>
            </a:ln>
          </p:spPr>
        </p:pic>
      </p:grpSp>
      <p:sp>
        <p:nvSpPr>
          <p:cNvPr id="5" name="Rectangle 2"/>
          <p:cNvSpPr>
            <a:spLocks noChangeArrowheads="1"/>
          </p:cNvSpPr>
          <p:nvPr/>
        </p:nvSpPr>
        <p:spPr bwMode="auto">
          <a:xfrm>
            <a:off x="1673860" y="2988945"/>
            <a:ext cx="6095365" cy="833120"/>
          </a:xfrm>
          <a:prstGeom prst="rect">
            <a:avLst/>
          </a:prstGeom>
          <a:solidFill>
            <a:srgbClr val="00B0F0"/>
          </a:solidFill>
          <a:ln w="9525">
            <a:noFill/>
            <a:miter lim="800000"/>
          </a:ln>
          <a:effectLst/>
        </p:spPr>
        <p:txBody>
          <a:bodyPr wrap="none" anchor="ctr"/>
          <a:p>
            <a:pPr algn="ctr" fontAlgn="auto">
              <a:spcBef>
                <a:spcPts val="0"/>
              </a:spcBef>
              <a:spcAft>
                <a:spcPts val="0"/>
              </a:spcAft>
              <a:defRPr/>
            </a:pPr>
            <a:r>
              <a:rPr lang="zh-CN" altLang="en-US" sz="4000" b="1" dirty="0" smtClean="0">
                <a:solidFill>
                  <a:srgbClr val="FFC000"/>
                </a:solidFill>
                <a:effectLst>
                  <a:outerShdw blurRad="38100" dist="38100" dir="2700000" algn="tl">
                    <a:srgbClr val="000000"/>
                  </a:outerShdw>
                </a:effectLst>
                <a:latin typeface="+mn-lt"/>
                <a:ea typeface="黑体" panose="02010609060101010101" pitchFamily="49" charset="-122"/>
              </a:rPr>
              <a:t>第</a:t>
            </a:r>
            <a:r>
              <a:rPr lang="en-US" altLang="zh-CN" sz="4000" b="1" dirty="0" smtClean="0">
                <a:solidFill>
                  <a:srgbClr val="FFC000"/>
                </a:solidFill>
                <a:effectLst>
                  <a:outerShdw blurRad="38100" dist="38100" dir="2700000" algn="tl">
                    <a:srgbClr val="000000"/>
                  </a:outerShdw>
                </a:effectLst>
                <a:latin typeface="+mn-lt"/>
                <a:ea typeface="黑体" panose="02010609060101010101" pitchFamily="49" charset="-122"/>
              </a:rPr>
              <a:t>2</a:t>
            </a:r>
            <a:r>
              <a:rPr lang="zh-CN" altLang="en-US" sz="4000" dirty="0" smtClean="0">
                <a:solidFill>
                  <a:srgbClr val="FFC000"/>
                </a:solidFill>
                <a:effectLst>
                  <a:outerShdw blurRad="38100" dist="38100" dir="2700000" algn="tl">
                    <a:srgbClr val="000000"/>
                  </a:outerShdw>
                </a:effectLst>
                <a:latin typeface="+mn-lt"/>
                <a:ea typeface="黑体" panose="02010609060101010101" pitchFamily="49" charset="-122"/>
              </a:rPr>
              <a:t>课  第二次鸦片战争</a:t>
            </a:r>
            <a:endParaRPr lang="zh-CN" altLang="en-US" sz="4000" b="1" dirty="0">
              <a:solidFill>
                <a:srgbClr val="FFC000"/>
              </a:solidFill>
              <a:effectLst>
                <a:outerShdw blurRad="38100" dist="38100" dir="2700000" algn="tl">
                  <a:srgbClr val="000000"/>
                </a:outerShdw>
              </a:effectLst>
              <a:latin typeface="+mn-lt"/>
              <a:ea typeface="黑体" panose="02010609060101010101" pitchFamily="49" charset="-122"/>
            </a:endParaRPr>
          </a:p>
        </p:txBody>
      </p:sp>
      <p:grpSp>
        <p:nvGrpSpPr>
          <p:cNvPr id="6" name="组合 5"/>
          <p:cNvGrpSpPr/>
          <p:nvPr/>
        </p:nvGrpSpPr>
        <p:grpSpPr>
          <a:xfrm>
            <a:off x="5321935" y="294005"/>
            <a:ext cx="2730500" cy="1606550"/>
            <a:chOff x="8091" y="685"/>
            <a:chExt cx="4300" cy="2530"/>
          </a:xfrm>
        </p:grpSpPr>
        <p:sp>
          <p:nvSpPr>
            <p:cNvPr id="3" name="云形标注 2"/>
            <p:cNvSpPr/>
            <p:nvPr/>
          </p:nvSpPr>
          <p:spPr>
            <a:xfrm>
              <a:off x="8091" y="685"/>
              <a:ext cx="4301" cy="2531"/>
            </a:xfrm>
            <a:prstGeom prst="cloudCallout">
              <a:avLst>
                <a:gd name="adj1" fmla="val -56486"/>
                <a:gd name="adj2" fmla="val 10760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 name="文本框 3"/>
            <p:cNvSpPr txBox="1"/>
            <p:nvPr/>
          </p:nvSpPr>
          <p:spPr>
            <a:xfrm>
              <a:off x="8741" y="1037"/>
              <a:ext cx="2662" cy="2179"/>
            </a:xfrm>
            <a:prstGeom prst="rect">
              <a:avLst/>
            </a:prstGeom>
            <a:noFill/>
          </p:spPr>
          <p:txBody>
            <a:bodyPr wrap="square" rtlCol="0">
              <a:spAutoFit/>
            </a:bodyPr>
            <a:p>
              <a:r>
                <a:rPr lang="zh-CN" altLang="en-US" sz="2800">
                  <a:solidFill>
                    <a:srgbClr val="7030A0"/>
                  </a:solidFill>
                </a:rPr>
                <a:t>同鸦片战争的目的相同</a:t>
              </a:r>
              <a:endParaRPr lang="zh-CN" altLang="en-US" sz="2800">
                <a:solidFill>
                  <a:srgbClr val="7030A0"/>
                </a:solidFill>
              </a:endParaRPr>
            </a:p>
          </p:txBody>
        </p:sp>
      </p:grpSp>
      <p:pic>
        <p:nvPicPr>
          <p:cNvPr id="7" name="图片 6"/>
          <p:cNvPicPr>
            <a:picLocks noChangeAspect="1"/>
          </p:cNvPicPr>
          <p:nvPr/>
        </p:nvPicPr>
        <p:blipFill>
          <a:blip r:embed="rId5"/>
          <a:stretch>
            <a:fillRect/>
          </a:stretch>
        </p:blipFill>
        <p:spPr>
          <a:xfrm>
            <a:off x="1576705" y="4357370"/>
            <a:ext cx="2727325" cy="2310130"/>
          </a:xfrm>
          <a:prstGeom prst="rect">
            <a:avLst/>
          </a:prstGeom>
        </p:spPr>
      </p:pic>
      <p:sp>
        <p:nvSpPr>
          <p:cNvPr id="8" name="文本框 7"/>
          <p:cNvSpPr txBox="1"/>
          <p:nvPr/>
        </p:nvSpPr>
        <p:spPr>
          <a:xfrm>
            <a:off x="5012055" y="4357370"/>
            <a:ext cx="3041015" cy="2122805"/>
          </a:xfrm>
          <a:prstGeom prst="rect">
            <a:avLst/>
          </a:prstGeom>
          <a:noFill/>
        </p:spPr>
        <p:txBody>
          <a:bodyPr wrap="square" rtlCol="0">
            <a:spAutoFit/>
          </a:bodyPr>
          <a:p>
            <a:r>
              <a:rPr lang="en-US" altLang="zh-CN" sz="4400" b="1">
                <a:solidFill>
                  <a:schemeClr val="tx2">
                    <a:lumMod val="50000"/>
                  </a:schemeClr>
                </a:solidFill>
                <a:latin typeface="方正隶变_GBK" panose="02000000000000000000" charset="-122"/>
                <a:ea typeface="方正隶变_GBK" panose="02000000000000000000" charset="-122"/>
              </a:rPr>
              <a:t>1850</a:t>
            </a:r>
            <a:r>
              <a:rPr lang="zh-CN" altLang="en-US" sz="4400" b="1">
                <a:solidFill>
                  <a:schemeClr val="tx2">
                    <a:lumMod val="50000"/>
                  </a:schemeClr>
                </a:solidFill>
                <a:latin typeface="方正隶变_GBK" panose="02000000000000000000" charset="-122"/>
                <a:ea typeface="方正隶变_GBK" panose="02000000000000000000" charset="-122"/>
              </a:rPr>
              <a:t>年，时年</a:t>
            </a:r>
            <a:r>
              <a:rPr lang="en-US" altLang="zh-CN" sz="4400" b="1">
                <a:solidFill>
                  <a:schemeClr val="tx2">
                    <a:lumMod val="50000"/>
                  </a:schemeClr>
                </a:solidFill>
                <a:latin typeface="方正隶变_GBK" panose="02000000000000000000" charset="-122"/>
                <a:ea typeface="方正隶变_GBK" panose="02000000000000000000" charset="-122"/>
              </a:rPr>
              <a:t>19</a:t>
            </a:r>
            <a:r>
              <a:rPr lang="zh-CN" altLang="en-US" sz="4400" b="1">
                <a:solidFill>
                  <a:schemeClr val="tx2">
                    <a:lumMod val="50000"/>
                  </a:schemeClr>
                </a:solidFill>
                <a:latin typeface="方正隶变_GBK" panose="02000000000000000000" charset="-122"/>
                <a:ea typeface="方正隶变_GBK" panose="02000000000000000000" charset="-122"/>
              </a:rPr>
              <a:t>岁的咸丰帝继位。</a:t>
            </a:r>
            <a:endParaRPr lang="zh-CN" altLang="en-US" sz="4400" b="1">
              <a:solidFill>
                <a:schemeClr val="tx2">
                  <a:lumMod val="50000"/>
                </a:schemeClr>
              </a:solidFill>
              <a:latin typeface="方正隶变_GBK" panose="02000000000000000000" charset="-122"/>
              <a:ea typeface="方正隶变_GBK" panose="02000000000000000000"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to="" calcmode="lin" valueType="num">
                                      <p:cBhvr>
                                        <p:cTn id="7" dur="1" fill="hold"/>
                                        <p:tgtEl>
                                          <p:spTgt spid="6"/>
                                        </p:tgtEl>
                                      </p:cBhvr>
                                    </p:anim>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diamond(in)">
                                      <p:cBhvr>
                                        <p:cTn id="12" dur="1000"/>
                                        <p:tgtEl>
                                          <p:spTgt spid="7"/>
                                        </p:tgtEl>
                                      </p:cBhvr>
                                    </p:animEffect>
                                  </p:childTnLst>
                                </p:cTn>
                              </p:par>
                            </p:childTnLst>
                          </p:cTn>
                        </p:par>
                        <p:par>
                          <p:cTn id="13" fill="hold">
                            <p:stCondLst>
                              <p:cond delay="1000"/>
                            </p:stCondLst>
                            <p:childTnLst>
                              <p:par>
                                <p:cTn id="14" presetID="1" presetClass="entr" presetSubtype="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 name="Text Box 2"/>
          <p:cNvSpPr txBox="1">
            <a:spLocks noChangeArrowheads="1"/>
          </p:cNvSpPr>
          <p:nvPr/>
        </p:nvSpPr>
        <p:spPr bwMode="auto">
          <a:xfrm>
            <a:off x="325755" y="1411605"/>
            <a:ext cx="736600" cy="4791075"/>
          </a:xfrm>
          <a:prstGeom prst="rect">
            <a:avLst/>
          </a:prstGeom>
          <a:solidFill>
            <a:schemeClr val="tx1"/>
          </a:solidFill>
          <a:ln w="9525">
            <a:noFill/>
            <a:miter lim="800000"/>
          </a:ln>
          <a:effectLst/>
        </p:spPr>
        <p:txBody>
          <a:bodyPr vert="eaVert" wrap="square">
            <a:spAutoFit/>
          </a:bodyPr>
          <a:p>
            <a:pPr algn="ctr">
              <a:spcBef>
                <a:spcPct val="50000"/>
              </a:spcBef>
            </a:pPr>
            <a:r>
              <a:rPr kumimoji="1" lang="zh-CN" altLang="en-US" sz="3600" b="1" dirty="0" smtClean="0">
                <a:solidFill>
                  <a:schemeClr val="bg1"/>
                </a:solidFill>
                <a:latin typeface="Times New Roman" panose="02020603050405020304" pitchFamily="18" charset="0"/>
                <a:ea typeface="华文彩云" pitchFamily="2" charset="-122"/>
              </a:rPr>
              <a:t>第二次鸦片战争</a:t>
            </a:r>
            <a:endParaRPr kumimoji="1" lang="zh-CN" altLang="en-US" sz="3600" b="1" dirty="0">
              <a:solidFill>
                <a:schemeClr val="bg1"/>
              </a:solidFill>
              <a:latin typeface="Times New Roman" panose="02020603050405020304" pitchFamily="18" charset="0"/>
              <a:ea typeface="华文彩云" pitchFamily="2" charset="-122"/>
            </a:endParaRPr>
          </a:p>
        </p:txBody>
      </p:sp>
      <p:sp>
        <p:nvSpPr>
          <p:cNvPr id="10" name="Line 3"/>
          <p:cNvSpPr>
            <a:spLocks noChangeShapeType="1"/>
          </p:cNvSpPr>
          <p:nvPr/>
        </p:nvSpPr>
        <p:spPr bwMode="auto">
          <a:xfrm>
            <a:off x="1187624" y="605408"/>
            <a:ext cx="0" cy="5775920"/>
          </a:xfrm>
          <a:prstGeom prst="line">
            <a:avLst/>
          </a:prstGeom>
          <a:noFill/>
          <a:ln w="38100">
            <a:solidFill>
              <a:srgbClr val="000000"/>
            </a:solidFill>
            <a:round/>
          </a:ln>
          <a:effectLst/>
        </p:spPr>
        <p:txBody>
          <a:bodyPr/>
          <a:p>
            <a:endParaRPr lang="zh-CN" altLang="en-US"/>
          </a:p>
        </p:txBody>
      </p:sp>
      <p:sp>
        <p:nvSpPr>
          <p:cNvPr id="20487" name="Rectangle 7"/>
          <p:cNvSpPr>
            <a:spLocks noChangeArrowheads="1"/>
          </p:cNvSpPr>
          <p:nvPr/>
        </p:nvSpPr>
        <p:spPr bwMode="auto">
          <a:xfrm>
            <a:off x="1508760" y="621030"/>
            <a:ext cx="4801870" cy="702310"/>
          </a:xfrm>
          <a:prstGeom prst="rect">
            <a:avLst/>
          </a:prstGeom>
          <a:solidFill>
            <a:schemeClr val="tx1"/>
          </a:solidFill>
          <a:ln w="9525">
            <a:noFill/>
            <a:miter lim="800000"/>
          </a:ln>
          <a:effectLst/>
        </p:spPr>
        <p:txBody>
          <a:bodyPr/>
          <a:p>
            <a:pPr marL="342900" indent="-342900">
              <a:spcBef>
                <a:spcPct val="20000"/>
              </a:spcBef>
            </a:pPr>
            <a:r>
              <a:rPr lang="en-US" altLang="zh-CN" sz="3200" b="1" dirty="0" smtClean="0">
                <a:solidFill>
                  <a:schemeClr val="bg1"/>
                </a:solidFill>
                <a:latin typeface="黑体" panose="02010609060101010101" pitchFamily="49" charset="-122"/>
                <a:ea typeface="黑体" panose="02010609060101010101" pitchFamily="49" charset="-122"/>
              </a:rPr>
              <a:t>1.</a:t>
            </a:r>
            <a:r>
              <a:rPr lang="zh-CN" altLang="en-US" sz="3200" b="1" dirty="0" smtClean="0">
                <a:solidFill>
                  <a:schemeClr val="bg1"/>
                </a:solidFill>
                <a:latin typeface="黑体" panose="02010609060101010101" pitchFamily="49" charset="-122"/>
                <a:ea typeface="黑体" panose="02010609060101010101" pitchFamily="49" charset="-122"/>
              </a:rPr>
              <a:t>英法再次发动侵华战争</a:t>
            </a:r>
            <a:endParaRPr lang="zh-CN" altLang="en-US" sz="3200" b="1" i="1" dirty="0" smtClean="0">
              <a:solidFill>
                <a:schemeClr val="bg1"/>
              </a:solidFill>
              <a:latin typeface="黑体" panose="02010609060101010101" pitchFamily="49" charset="-122"/>
              <a:ea typeface="黑体" panose="02010609060101010101" pitchFamily="49" charset="-122"/>
            </a:endParaRPr>
          </a:p>
        </p:txBody>
      </p:sp>
      <p:sp>
        <p:nvSpPr>
          <p:cNvPr id="9" name="文本框 116737"/>
          <p:cNvSpPr txBox="1"/>
          <p:nvPr/>
        </p:nvSpPr>
        <p:spPr>
          <a:xfrm>
            <a:off x="1508760" y="1620520"/>
            <a:ext cx="4403090" cy="566420"/>
          </a:xfrm>
          <a:prstGeom prst="rect">
            <a:avLst/>
          </a:prstGeom>
          <a:solidFill>
            <a:srgbClr val="008000"/>
          </a:solidFill>
          <a:ln w="9525" cap="flat" cmpd="sng">
            <a:solidFill>
              <a:srgbClr val="FFFFFF"/>
            </a:solidFill>
            <a:prstDash val="solid"/>
            <a:miter/>
            <a:headEnd type="none" w="med" len="med"/>
            <a:tailEnd type="none" w="med" len="med"/>
          </a:ln>
        </p:spPr>
        <p:txBody>
          <a:bodyPr anchor="ctr"/>
          <a:p>
            <a:r>
              <a:rPr lang="en-US" altLang="zh-CN" sz="2400" b="1" dirty="0" smtClean="0">
                <a:latin typeface="Times New Roman" panose="02020603050405020304" pitchFamily="18" charset="0"/>
                <a:ea typeface="楷体_GB2312" panose="02010609030101010101" pitchFamily="49" charset="-122"/>
              </a:rPr>
              <a:t> 1</a:t>
            </a:r>
            <a:r>
              <a:rPr lang="zh-CN" altLang="en-US" sz="2400" b="1" dirty="0" smtClean="0">
                <a:latin typeface="Times New Roman" panose="02020603050405020304" pitchFamily="18" charset="0"/>
                <a:ea typeface="楷体_GB2312" panose="02010609030101010101" pitchFamily="49" charset="-122"/>
              </a:rPr>
              <a:t>、</a:t>
            </a:r>
            <a:r>
              <a:rPr lang="zh-CN" altLang="en-US" sz="2400" b="1" dirty="0" smtClean="0">
                <a:solidFill>
                  <a:srgbClr val="FFFF00"/>
                </a:solidFill>
                <a:latin typeface="黑体" panose="02010609060101010101" pitchFamily="49" charset="-122"/>
                <a:ea typeface="黑体" panose="02010609060101010101" pitchFamily="49" charset="-122"/>
              </a:rPr>
              <a:t>时间：</a:t>
            </a:r>
            <a:r>
              <a:rPr lang="en-US" altLang="zh-CN" sz="2400" b="1">
                <a:solidFill>
                  <a:srgbClr val="FF0000"/>
                </a:solidFill>
                <a:effectLst>
                  <a:outerShdw blurRad="38100" dist="38100" dir="2700000">
                    <a:srgbClr val="000000"/>
                  </a:outerShdw>
                </a:effectLst>
                <a:latin typeface="黑体" panose="02010609060101010101" pitchFamily="49" charset="-122"/>
                <a:ea typeface="黑体" panose="02010609060101010101" pitchFamily="49" charset="-122"/>
                <a:sym typeface="+mn-ea"/>
              </a:rPr>
              <a:t>1856</a:t>
            </a:r>
            <a:r>
              <a:rPr lang="en-US" altLang="zh-CN" sz="2400" b="1">
                <a:solidFill>
                  <a:srgbClr val="FF0000"/>
                </a:solidFill>
                <a:effectLst>
                  <a:outerShdw blurRad="38100" dist="38100" dir="2700000">
                    <a:srgbClr val="000000"/>
                  </a:outerShdw>
                </a:effectLst>
                <a:latin typeface="宋体" panose="02010600030101010101" pitchFamily="2" charset="-122"/>
                <a:ea typeface="黑体" panose="02010609060101010101" pitchFamily="49" charset="-122"/>
                <a:sym typeface="+mn-ea"/>
              </a:rPr>
              <a:t>—</a:t>
            </a:r>
            <a:r>
              <a:rPr lang="en-US" altLang="zh-CN" sz="2400" b="1">
                <a:solidFill>
                  <a:srgbClr val="FF0000"/>
                </a:solidFill>
                <a:effectLst>
                  <a:outerShdw blurRad="38100" dist="38100" dir="2700000">
                    <a:srgbClr val="000000"/>
                  </a:outerShdw>
                </a:effectLst>
                <a:latin typeface="黑体" panose="02010609060101010101" pitchFamily="49" charset="-122"/>
                <a:ea typeface="黑体" panose="02010609060101010101" pitchFamily="49" charset="-122"/>
                <a:sym typeface="+mn-ea"/>
              </a:rPr>
              <a:t>1860</a:t>
            </a:r>
            <a:r>
              <a:rPr lang="zh-CN" altLang="en-US" sz="2400" b="1">
                <a:solidFill>
                  <a:srgbClr val="FF0000"/>
                </a:solidFill>
                <a:effectLst>
                  <a:outerShdw blurRad="38100" dist="38100" dir="2700000">
                    <a:srgbClr val="000000"/>
                  </a:outerShdw>
                </a:effectLst>
                <a:latin typeface="黑体" panose="02010609060101010101" pitchFamily="49" charset="-122"/>
                <a:ea typeface="黑体" panose="02010609060101010101" pitchFamily="49" charset="-122"/>
                <a:sym typeface="+mn-ea"/>
              </a:rPr>
              <a:t>年</a:t>
            </a:r>
            <a:endParaRPr lang="zh-CN" altLang="en-US" sz="2400" b="1" dirty="0" smtClean="0">
              <a:solidFill>
                <a:srgbClr val="FFFF00"/>
              </a:solidFill>
              <a:latin typeface="黑体" panose="02010609060101010101" pitchFamily="49" charset="-122"/>
              <a:ea typeface="黑体" panose="02010609060101010101" pitchFamily="49" charset="-122"/>
            </a:endParaRPr>
          </a:p>
        </p:txBody>
      </p:sp>
      <p:sp>
        <p:nvSpPr>
          <p:cNvPr id="14" name="文本框 116737"/>
          <p:cNvSpPr txBox="1"/>
          <p:nvPr/>
        </p:nvSpPr>
        <p:spPr>
          <a:xfrm>
            <a:off x="1520825" y="2449195"/>
            <a:ext cx="7412990" cy="566420"/>
          </a:xfrm>
          <a:prstGeom prst="rect">
            <a:avLst/>
          </a:prstGeom>
          <a:solidFill>
            <a:srgbClr val="008000"/>
          </a:solidFill>
          <a:ln w="9525" cap="flat" cmpd="sng">
            <a:solidFill>
              <a:srgbClr val="FFFFFF"/>
            </a:solidFill>
            <a:prstDash val="solid"/>
            <a:miter/>
            <a:headEnd type="none" w="med" len="med"/>
            <a:tailEnd type="none" w="med" len="med"/>
          </a:ln>
        </p:spPr>
        <p:txBody>
          <a:bodyPr anchor="ctr"/>
          <a:p>
            <a:r>
              <a:rPr lang="en-US" altLang="zh-CN" sz="2400" b="1" dirty="0" smtClean="0">
                <a:latin typeface="Times New Roman" panose="02020603050405020304" pitchFamily="18" charset="0"/>
                <a:ea typeface="楷体_GB2312" panose="02010609030101010101" pitchFamily="49" charset="-122"/>
              </a:rPr>
              <a:t> 2</a:t>
            </a:r>
            <a:r>
              <a:rPr lang="zh-CN" altLang="en-US" sz="2400" b="1" dirty="0" smtClean="0">
                <a:latin typeface="Times New Roman" panose="02020603050405020304" pitchFamily="18" charset="0"/>
                <a:ea typeface="楷体_GB2312" panose="02010609030101010101" pitchFamily="49" charset="-122"/>
              </a:rPr>
              <a:t>、</a:t>
            </a:r>
            <a:r>
              <a:rPr lang="zh-CN" altLang="en-US" sz="2400" b="1" dirty="0" smtClean="0">
                <a:solidFill>
                  <a:srgbClr val="FFFF00"/>
                </a:solidFill>
                <a:latin typeface="黑体" panose="02010609060101010101" pitchFamily="49" charset="-122"/>
                <a:ea typeface="黑体" panose="02010609060101010101" pitchFamily="49" charset="-122"/>
              </a:rPr>
              <a:t>根本</a:t>
            </a:r>
            <a:r>
              <a:rPr lang="zh-CN" altLang="en-US" sz="2400" b="1" dirty="0" smtClean="0">
                <a:solidFill>
                  <a:srgbClr val="FFFF00"/>
                </a:solidFill>
                <a:ea typeface="黑体" panose="02010609060101010101" pitchFamily="49" charset="-122"/>
              </a:rPr>
              <a:t>原因</a:t>
            </a:r>
            <a:r>
              <a:rPr lang="zh-CN" sz="2400" b="1" dirty="0" smtClean="0">
                <a:solidFill>
                  <a:srgbClr val="FFFF00"/>
                </a:solidFill>
                <a:ea typeface="黑体" panose="02010609060101010101" pitchFamily="49" charset="-122"/>
              </a:rPr>
              <a:t>：</a:t>
            </a:r>
            <a:r>
              <a:rPr lang="zh-CN" altLang="en-US" sz="2400" b="1">
                <a:solidFill>
                  <a:srgbClr val="FF0000"/>
                </a:solidFill>
                <a:effectLst>
                  <a:outerShdw blurRad="38100" dist="38100" dir="2700000">
                    <a:srgbClr val="000000"/>
                  </a:outerShdw>
                </a:effectLst>
                <a:latin typeface="黑体" panose="02010609060101010101" pitchFamily="49" charset="-122"/>
                <a:ea typeface="黑体" panose="02010609060101010101" pitchFamily="49" charset="-122"/>
                <a:sym typeface="+mn-ea"/>
              </a:rPr>
              <a:t>外国侵略者要求进一步打开中国市场</a:t>
            </a:r>
            <a:endParaRPr lang="zh-CN" sz="2400" b="1" dirty="0" smtClean="0">
              <a:solidFill>
                <a:srgbClr val="FFFF00"/>
              </a:solidFill>
              <a:ea typeface="黑体" panose="02010609060101010101" pitchFamily="49" charset="-122"/>
            </a:endParaRPr>
          </a:p>
        </p:txBody>
      </p:sp>
      <p:sp>
        <p:nvSpPr>
          <p:cNvPr id="4" name="文本框 116737"/>
          <p:cNvSpPr txBox="1"/>
          <p:nvPr/>
        </p:nvSpPr>
        <p:spPr>
          <a:xfrm>
            <a:off x="1520561" y="3305618"/>
            <a:ext cx="7110607" cy="566382"/>
          </a:xfrm>
          <a:prstGeom prst="rect">
            <a:avLst/>
          </a:prstGeom>
          <a:solidFill>
            <a:srgbClr val="008000"/>
          </a:solidFill>
          <a:ln w="9525" cap="flat" cmpd="sng">
            <a:solidFill>
              <a:srgbClr val="FFFFFF"/>
            </a:solidFill>
            <a:prstDash val="solid"/>
            <a:miter/>
            <a:headEnd type="none" w="med" len="med"/>
            <a:tailEnd type="none" w="med" len="med"/>
          </a:ln>
        </p:spPr>
        <p:txBody>
          <a:bodyPr anchor="ctr"/>
          <a:p>
            <a:r>
              <a:rPr lang="en-US" altLang="zh-CN" sz="2400" b="1" dirty="0" smtClean="0">
                <a:latin typeface="Times New Roman" panose="02020603050405020304" pitchFamily="18" charset="0"/>
                <a:ea typeface="楷体_GB2312" panose="02010609030101010101" pitchFamily="49" charset="-122"/>
              </a:rPr>
              <a:t> 3</a:t>
            </a:r>
            <a:r>
              <a:rPr lang="zh-CN" altLang="en-US" sz="2400" b="1" dirty="0" smtClean="0">
                <a:latin typeface="Times New Roman" panose="02020603050405020304" pitchFamily="18" charset="0"/>
                <a:ea typeface="楷体_GB2312" panose="02010609030101010101" pitchFamily="49" charset="-122"/>
              </a:rPr>
              <a:t>、</a:t>
            </a:r>
            <a:r>
              <a:rPr lang="zh-CN" altLang="en-US" sz="2400" b="1" dirty="0" smtClean="0">
                <a:solidFill>
                  <a:srgbClr val="FFFF00"/>
                </a:solidFill>
                <a:latin typeface="黑体" panose="02010609060101010101" pitchFamily="49" charset="-122"/>
                <a:ea typeface="黑体" panose="02010609060101010101" pitchFamily="49" charset="-122"/>
              </a:rPr>
              <a:t>导火线（借口）</a:t>
            </a:r>
            <a:r>
              <a:rPr lang="zh-CN" sz="2400" b="1" dirty="0" smtClean="0">
                <a:solidFill>
                  <a:srgbClr val="FFFF00"/>
                </a:solidFill>
                <a:ea typeface="黑体" panose="02010609060101010101" pitchFamily="49" charset="-122"/>
              </a:rPr>
              <a:t>：</a:t>
            </a:r>
            <a:r>
              <a:rPr lang="zh-CN" altLang="en-US" sz="2400" b="1">
                <a:solidFill>
                  <a:srgbClr val="FF0000"/>
                </a:solidFill>
                <a:effectLst>
                  <a:outerShdw blurRad="38100" dist="38100" dir="2700000">
                    <a:srgbClr val="000000"/>
                  </a:outerShdw>
                </a:effectLst>
                <a:latin typeface="黑体" panose="02010609060101010101" pitchFamily="49" charset="-122"/>
                <a:ea typeface="黑体" panose="02010609060101010101" pitchFamily="49" charset="-122"/>
                <a:sym typeface="+mn-ea"/>
              </a:rPr>
              <a:t>亚罗号事件、马神甫事件</a:t>
            </a:r>
            <a:endParaRPr lang="zh-CN" sz="2400" b="1" dirty="0" smtClean="0">
              <a:solidFill>
                <a:srgbClr val="FFFF00"/>
              </a:solidFill>
              <a:ea typeface="黑体" panose="02010609060101010101" pitchFamily="49" charset="-122"/>
            </a:endParaRPr>
          </a:p>
        </p:txBody>
      </p:sp>
      <p:pic>
        <p:nvPicPr>
          <p:cNvPr id="11" name="Picture 6" descr="182"/>
          <p:cNvPicPr>
            <a:picLocks noChangeAspect="1" noChangeArrowheads="1"/>
          </p:cNvPicPr>
          <p:nvPr/>
        </p:nvPicPr>
        <p:blipFill>
          <a:blip r:embed="rId1" cstate="print"/>
          <a:srcRect/>
          <a:stretch>
            <a:fillRect/>
          </a:stretch>
        </p:blipFill>
        <p:spPr bwMode="auto">
          <a:xfrm>
            <a:off x="1259632" y="6000452"/>
            <a:ext cx="7372350" cy="596900"/>
          </a:xfrm>
          <a:prstGeom prst="rect">
            <a:avLst/>
          </a:prstGeom>
          <a:noFill/>
        </p:spPr>
      </p:pic>
      <p:pic>
        <p:nvPicPr>
          <p:cNvPr id="3" name="Picture 2"/>
          <p:cNvPicPr>
            <a:picLocks noChangeAspect="1" noChangeArrowheads="1"/>
          </p:cNvPicPr>
          <p:nvPr/>
        </p:nvPicPr>
        <p:blipFill>
          <a:blip r:embed="rId2"/>
          <a:srcRect/>
          <a:stretch>
            <a:fillRect/>
          </a:stretch>
        </p:blipFill>
        <p:spPr bwMode="auto">
          <a:xfrm>
            <a:off x="7475855" y="257810"/>
            <a:ext cx="491490" cy="958850"/>
          </a:xfrm>
          <a:prstGeom prst="rect">
            <a:avLst/>
          </a:prstGeom>
          <a:noFill/>
          <a:ln w="9525">
            <a:noFill/>
            <a:miter lim="800000"/>
            <a:headEnd/>
            <a:tailEnd/>
          </a:ln>
          <a:effectLst/>
        </p:spPr>
      </p:pic>
      <p:pic>
        <p:nvPicPr>
          <p:cNvPr id="6" name="图片 5"/>
          <p:cNvPicPr>
            <a:picLocks noChangeAspect="1"/>
          </p:cNvPicPr>
          <p:nvPr/>
        </p:nvPicPr>
        <p:blipFill>
          <a:blip r:embed="rId3"/>
          <a:stretch>
            <a:fillRect/>
          </a:stretch>
        </p:blipFill>
        <p:spPr>
          <a:xfrm>
            <a:off x="5911215" y="3872230"/>
            <a:ext cx="2525395" cy="1946275"/>
          </a:xfrm>
          <a:prstGeom prst="rect">
            <a:avLst/>
          </a:prstGeom>
        </p:spPr>
      </p:pic>
      <p:pic>
        <p:nvPicPr>
          <p:cNvPr id="2" name="图片 1"/>
          <p:cNvPicPr>
            <a:picLocks noChangeAspect="1"/>
          </p:cNvPicPr>
          <p:nvPr/>
        </p:nvPicPr>
        <p:blipFill>
          <a:blip r:embed="rId4"/>
          <a:srcRect b="3907"/>
          <a:stretch>
            <a:fillRect/>
          </a:stretch>
        </p:blipFill>
        <p:spPr>
          <a:xfrm>
            <a:off x="1628775" y="3872230"/>
            <a:ext cx="2625090" cy="1837690"/>
          </a:xfrm>
          <a:prstGeom prst="rect">
            <a:avLst/>
          </a:prstGeom>
        </p:spPr>
      </p:pic>
      <p:sp>
        <p:nvSpPr>
          <p:cNvPr id="7" name="文本框 6"/>
          <p:cNvSpPr txBox="1"/>
          <p:nvPr/>
        </p:nvSpPr>
        <p:spPr>
          <a:xfrm>
            <a:off x="1403985" y="5859145"/>
            <a:ext cx="5184775" cy="521970"/>
          </a:xfrm>
          <a:prstGeom prst="rect">
            <a:avLst/>
          </a:prstGeom>
          <a:noFill/>
        </p:spPr>
        <p:txBody>
          <a:bodyPr wrap="square" rtlCol="0">
            <a:spAutoFit/>
          </a:bodyPr>
          <a:p>
            <a:r>
              <a:rPr lang="en-US" altLang="zh-CN" sz="2800" b="1">
                <a:solidFill>
                  <a:srgbClr val="7030A0"/>
                </a:solidFill>
                <a:latin typeface="方正隶变_GBK" panose="02000000000000000000" charset="-122"/>
                <a:ea typeface="方正隶变_GBK" panose="02000000000000000000" charset="-122"/>
              </a:rPr>
              <a:t>“</a:t>
            </a:r>
            <a:r>
              <a:rPr lang="zh-CN" altLang="en-US" sz="2800" b="1">
                <a:solidFill>
                  <a:srgbClr val="7030A0"/>
                </a:solidFill>
                <a:latin typeface="方正隶变_GBK" panose="02000000000000000000" charset="-122"/>
                <a:ea typeface="方正隶变_GBK" panose="02000000000000000000" charset="-122"/>
              </a:rPr>
              <a:t>亚罗号</a:t>
            </a:r>
            <a:r>
              <a:rPr lang="en-US" altLang="zh-CN" sz="2800" b="1">
                <a:solidFill>
                  <a:srgbClr val="7030A0"/>
                </a:solidFill>
                <a:latin typeface="方正隶变_GBK" panose="02000000000000000000" charset="-122"/>
                <a:ea typeface="方正隶变_GBK" panose="02000000000000000000" charset="-122"/>
              </a:rPr>
              <a:t>”</a:t>
            </a:r>
            <a:r>
              <a:rPr lang="zh-CN" altLang="en-US" sz="2800" b="1">
                <a:solidFill>
                  <a:srgbClr val="7030A0"/>
                </a:solidFill>
                <a:latin typeface="方正隶变_GBK" panose="02000000000000000000" charset="-122"/>
                <a:ea typeface="方正隶变_GBK" panose="02000000000000000000" charset="-122"/>
              </a:rPr>
              <a:t>事件</a:t>
            </a:r>
            <a:endParaRPr lang="zh-CN" altLang="en-US" sz="2800" b="1">
              <a:solidFill>
                <a:srgbClr val="7030A0"/>
              </a:solidFill>
              <a:latin typeface="方正隶变_GBK" panose="02000000000000000000" charset="-122"/>
              <a:ea typeface="方正隶变_GBK" panose="02000000000000000000" charset="-122"/>
            </a:endParaRPr>
          </a:p>
        </p:txBody>
      </p:sp>
      <p:sp>
        <p:nvSpPr>
          <p:cNvPr id="12" name="文本框 11"/>
          <p:cNvSpPr txBox="1"/>
          <p:nvPr/>
        </p:nvSpPr>
        <p:spPr>
          <a:xfrm>
            <a:off x="5628640" y="5859145"/>
            <a:ext cx="3590290" cy="521970"/>
          </a:xfrm>
          <a:prstGeom prst="rect">
            <a:avLst/>
          </a:prstGeom>
          <a:noFill/>
        </p:spPr>
        <p:txBody>
          <a:bodyPr wrap="square" rtlCol="0">
            <a:spAutoFit/>
          </a:bodyPr>
          <a:p>
            <a:pPr algn="ctr"/>
            <a:r>
              <a:rPr lang="zh-CN" altLang="en-US" sz="2800" b="1">
                <a:solidFill>
                  <a:srgbClr val="7030A0"/>
                </a:solidFill>
                <a:latin typeface="方正隶变_GBK" panose="02000000000000000000" charset="-122"/>
                <a:ea typeface="方正隶变_GBK" panose="02000000000000000000" charset="-122"/>
              </a:rPr>
              <a:t>马神甫事件</a:t>
            </a:r>
            <a:endParaRPr lang="zh-CN" altLang="en-US" sz="2800" b="1">
              <a:solidFill>
                <a:srgbClr val="7030A0"/>
              </a:solidFill>
              <a:latin typeface="方正隶变_GBK" panose="02000000000000000000" charset="-122"/>
              <a:ea typeface="方正隶变_GBK" panose="02000000000000000000"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52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 calcmode="lin" valueType="num">
                                      <p:cBhvr>
                                        <p:cTn id="9" dur="500" fill="hold"/>
                                        <p:tgtEl>
                                          <p:spTgt spid="9"/>
                                        </p:tgtEl>
                                        <p:attrNameLst>
                                          <p:attrName>ppt_x</p:attrName>
                                        </p:attrNameLst>
                                      </p:cBhvr>
                                      <p:tavLst>
                                        <p:tav tm="0">
                                          <p:val>
                                            <p:fltVal val="0.5"/>
                                          </p:val>
                                        </p:tav>
                                        <p:tav tm="100000">
                                          <p:val>
                                            <p:strVal val="#ppt_x"/>
                                          </p:val>
                                        </p:tav>
                                      </p:tavLst>
                                    </p:anim>
                                    <p:anim calcmode="lin" valueType="num">
                                      <p:cBhvr>
                                        <p:cTn id="10" dur="500" fill="hold"/>
                                        <p:tgtEl>
                                          <p:spTgt spid="9"/>
                                        </p:tgtEl>
                                        <p:attrNameLst>
                                          <p:attrName>ppt_y</p:attrName>
                                        </p:attrNameLst>
                                      </p:cBhvr>
                                      <p:tavLst>
                                        <p:tav tm="0">
                                          <p:val>
                                            <p:fltVal val="0.5"/>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3" presetClass="entr" presetSubtype="528"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p:cTn id="15" dur="500" fill="hold"/>
                                        <p:tgtEl>
                                          <p:spTgt spid="14"/>
                                        </p:tgtEl>
                                        <p:attrNameLst>
                                          <p:attrName>ppt_w</p:attrName>
                                        </p:attrNameLst>
                                      </p:cBhvr>
                                      <p:tavLst>
                                        <p:tav tm="0">
                                          <p:val>
                                            <p:fltVal val="0"/>
                                          </p:val>
                                        </p:tav>
                                        <p:tav tm="100000">
                                          <p:val>
                                            <p:strVal val="#ppt_w"/>
                                          </p:val>
                                        </p:tav>
                                      </p:tavLst>
                                    </p:anim>
                                    <p:anim calcmode="lin" valueType="num">
                                      <p:cBhvr>
                                        <p:cTn id="16" dur="500" fill="hold"/>
                                        <p:tgtEl>
                                          <p:spTgt spid="14"/>
                                        </p:tgtEl>
                                        <p:attrNameLst>
                                          <p:attrName>ppt_h</p:attrName>
                                        </p:attrNameLst>
                                      </p:cBhvr>
                                      <p:tavLst>
                                        <p:tav tm="0">
                                          <p:val>
                                            <p:fltVal val="0"/>
                                          </p:val>
                                        </p:tav>
                                        <p:tav tm="100000">
                                          <p:val>
                                            <p:strVal val="#ppt_h"/>
                                          </p:val>
                                        </p:tav>
                                      </p:tavLst>
                                    </p:anim>
                                    <p:anim calcmode="lin" valueType="num">
                                      <p:cBhvr>
                                        <p:cTn id="17" dur="500" fill="hold"/>
                                        <p:tgtEl>
                                          <p:spTgt spid="14"/>
                                        </p:tgtEl>
                                        <p:attrNameLst>
                                          <p:attrName>ppt_x</p:attrName>
                                        </p:attrNameLst>
                                      </p:cBhvr>
                                      <p:tavLst>
                                        <p:tav tm="0">
                                          <p:val>
                                            <p:fltVal val="0.5"/>
                                          </p:val>
                                        </p:tav>
                                        <p:tav tm="100000">
                                          <p:val>
                                            <p:strVal val="#ppt_x"/>
                                          </p:val>
                                        </p:tav>
                                      </p:tavLst>
                                    </p:anim>
                                    <p:anim calcmode="lin" valueType="num">
                                      <p:cBhvr>
                                        <p:cTn id="18" dur="500" fill="hold"/>
                                        <p:tgtEl>
                                          <p:spTgt spid="14"/>
                                        </p:tgtEl>
                                        <p:attrNameLst>
                                          <p:attrName>ppt_y</p:attrName>
                                        </p:attrNameLst>
                                      </p:cBhvr>
                                      <p:tavLst>
                                        <p:tav tm="0">
                                          <p:val>
                                            <p:fltVal val="0.5"/>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3" presetClass="entr" presetSubtype="528"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p:cTn id="23" dur="500" fill="hold"/>
                                        <p:tgtEl>
                                          <p:spTgt spid="4"/>
                                        </p:tgtEl>
                                        <p:attrNameLst>
                                          <p:attrName>ppt_w</p:attrName>
                                        </p:attrNameLst>
                                      </p:cBhvr>
                                      <p:tavLst>
                                        <p:tav tm="0">
                                          <p:val>
                                            <p:fltVal val="0"/>
                                          </p:val>
                                        </p:tav>
                                        <p:tav tm="100000">
                                          <p:val>
                                            <p:strVal val="#ppt_w"/>
                                          </p:val>
                                        </p:tav>
                                      </p:tavLst>
                                    </p:anim>
                                    <p:anim calcmode="lin" valueType="num">
                                      <p:cBhvr>
                                        <p:cTn id="24" dur="500" fill="hold"/>
                                        <p:tgtEl>
                                          <p:spTgt spid="4"/>
                                        </p:tgtEl>
                                        <p:attrNameLst>
                                          <p:attrName>ppt_h</p:attrName>
                                        </p:attrNameLst>
                                      </p:cBhvr>
                                      <p:tavLst>
                                        <p:tav tm="0">
                                          <p:val>
                                            <p:fltVal val="0"/>
                                          </p:val>
                                        </p:tav>
                                        <p:tav tm="100000">
                                          <p:val>
                                            <p:strVal val="#ppt_h"/>
                                          </p:val>
                                        </p:tav>
                                      </p:tavLst>
                                    </p:anim>
                                    <p:anim calcmode="lin" valueType="num">
                                      <p:cBhvr>
                                        <p:cTn id="25" dur="500" fill="hold"/>
                                        <p:tgtEl>
                                          <p:spTgt spid="4"/>
                                        </p:tgtEl>
                                        <p:attrNameLst>
                                          <p:attrName>ppt_x</p:attrName>
                                        </p:attrNameLst>
                                      </p:cBhvr>
                                      <p:tavLst>
                                        <p:tav tm="0">
                                          <p:val>
                                            <p:fltVal val="0.5"/>
                                          </p:val>
                                        </p:tav>
                                        <p:tav tm="100000">
                                          <p:val>
                                            <p:strVal val="#ppt_x"/>
                                          </p:val>
                                        </p:tav>
                                      </p:tavLst>
                                    </p:anim>
                                    <p:anim calcmode="lin" valueType="num">
                                      <p:cBhvr>
                                        <p:cTn id="26" dur="500" fill="hold"/>
                                        <p:tgtEl>
                                          <p:spTgt spid="4"/>
                                        </p:tgtEl>
                                        <p:attrNameLst>
                                          <p:attrName>ppt_y</p:attrName>
                                        </p:attrNameLst>
                                      </p:cBhvr>
                                      <p:tavLst>
                                        <p:tav tm="0">
                                          <p:val>
                                            <p:fltVal val="0.5"/>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 presetClass="entr" presetSubtype="10" fill="hold" nodeType="click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blinds(horizontal)">
                                      <p:cBhvr>
                                        <p:cTn id="31" dur="500"/>
                                        <p:tgtEl>
                                          <p:spTgt spid="2"/>
                                        </p:tgtEl>
                                      </p:cBhvr>
                                    </p:animEffect>
                                  </p:childTnLst>
                                </p:cTn>
                              </p:par>
                            </p:childTnLst>
                          </p:cTn>
                        </p:par>
                      </p:childTnLst>
                    </p:cTn>
                  </p:par>
                  <p:par>
                    <p:cTn id="32" fill="hold">
                      <p:stCondLst>
                        <p:cond delay="indefinite"/>
                      </p:stCondLst>
                      <p:childTnLst>
                        <p:par>
                          <p:cTn id="33" fill="hold">
                            <p:stCondLst>
                              <p:cond delay="0"/>
                            </p:stCondLst>
                            <p:childTnLst>
                              <p:par>
                                <p:cTn id="34" presetID="5" presetClass="entr" presetSubtype="10" fill="hold" grpId="0" nodeType="click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checkerboard(across)">
                                      <p:cBhvr>
                                        <p:cTn id="36" dur="500"/>
                                        <p:tgtEl>
                                          <p:spTgt spid="7"/>
                                        </p:tgtEl>
                                      </p:cBhvr>
                                    </p:animEffect>
                                  </p:childTnLst>
                                </p:cTn>
                              </p:par>
                            </p:childTnLst>
                          </p:cTn>
                        </p:par>
                      </p:childTnLst>
                    </p:cTn>
                  </p:par>
                  <p:par>
                    <p:cTn id="37" fill="hold">
                      <p:stCondLst>
                        <p:cond delay="indefinite"/>
                      </p:stCondLst>
                      <p:childTnLst>
                        <p:par>
                          <p:cTn id="38" fill="hold">
                            <p:stCondLst>
                              <p:cond delay="0"/>
                            </p:stCondLst>
                            <p:childTnLst>
                              <p:par>
                                <p:cTn id="39" presetID="5" presetClass="entr" presetSubtype="10" fill="hold" nodeType="click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checkerboard(across)">
                                      <p:cBhvr>
                                        <p:cTn id="41" dur="500"/>
                                        <p:tgtEl>
                                          <p:spTgt spid="6"/>
                                        </p:tgtEl>
                                      </p:cBhvr>
                                    </p:animEffect>
                                  </p:childTnLst>
                                </p:cTn>
                              </p:par>
                            </p:childTnLst>
                          </p:cTn>
                        </p:par>
                      </p:childTnLst>
                    </p:cTn>
                  </p:par>
                  <p:par>
                    <p:cTn id="42" fill="hold">
                      <p:stCondLst>
                        <p:cond delay="indefinite"/>
                      </p:stCondLst>
                      <p:childTnLst>
                        <p:par>
                          <p:cTn id="43" fill="hold">
                            <p:stCondLst>
                              <p:cond delay="0"/>
                            </p:stCondLst>
                            <p:childTnLst>
                              <p:par>
                                <p:cTn id="44" presetID="24" presetClass="entr" presetSubtype="0" fill="hold" grpId="0" nodeType="clickEffect">
                                  <p:stCondLst>
                                    <p:cond delay="0"/>
                                  </p:stCondLst>
                                  <p:childTnLst>
                                    <p:set>
                                      <p:cBhvr>
                                        <p:cTn id="45" dur="1" fill="hold">
                                          <p:stCondLst>
                                            <p:cond delay="0"/>
                                          </p:stCondLst>
                                        </p:cTn>
                                        <p:tgtEl>
                                          <p:spTgt spid="12"/>
                                        </p:tgtEl>
                                        <p:attrNameLst>
                                          <p:attrName>style.visibility</p:attrName>
                                        </p:attrNameLst>
                                      </p:cBhvr>
                                      <p:to>
                                        <p:strVal val="visible"/>
                                      </p:to>
                                    </p:set>
                                    <p:anim to="" calcmode="lin" valueType="num">
                                      <p:cBhvr>
                                        <p:cTn id="46" dur="1" fill="hold"/>
                                        <p:tgtEl>
                                          <p:spTgt spid="12"/>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14" grpId="0" bldLvl="0" animBg="1"/>
      <p:bldP spid="4" grpId="0" bldLvl="0" animBg="1"/>
      <p:bldP spid="7" grpId="0"/>
      <p:bldP spid="12"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p:pic>
        <p:nvPicPr>
          <p:cNvPr id="217090" name="图片 217089" descr="1df22ecd85b31388d9d9d6944277a71279e9603c"/>
          <p:cNvPicPr>
            <a:picLocks noChangeAspect="1"/>
          </p:cNvPicPr>
          <p:nvPr/>
        </p:nvPicPr>
        <p:blipFill>
          <a:blip r:embed="rId1">
            <a:lum bright="-6000" contrast="12000"/>
          </a:blip>
          <a:stretch>
            <a:fillRect/>
          </a:stretch>
        </p:blipFill>
        <p:spPr>
          <a:xfrm>
            <a:off x="18415" y="12700"/>
            <a:ext cx="9050655" cy="3654425"/>
          </a:xfrm>
          <a:prstGeom prst="rect">
            <a:avLst/>
          </a:prstGeom>
          <a:noFill/>
          <a:ln w="9525">
            <a:noFill/>
          </a:ln>
        </p:spPr>
      </p:pic>
      <p:sp>
        <p:nvSpPr>
          <p:cNvPr id="217091" name="矩形 217090"/>
          <p:cNvSpPr/>
          <p:nvPr/>
        </p:nvSpPr>
        <p:spPr>
          <a:xfrm>
            <a:off x="198438" y="4396105"/>
            <a:ext cx="8747125" cy="1811338"/>
          </a:xfrm>
          <a:prstGeom prst="rect">
            <a:avLst/>
          </a:prstGeom>
          <a:noFill/>
          <a:ln w="9525">
            <a:noFill/>
          </a:ln>
        </p:spPr>
        <p:txBody>
          <a:bodyPr lIns="0" tIns="0" rIns="0" bIns="0" anchor="t" anchorCtr="1">
            <a:spAutoFit/>
          </a:bodyPr>
          <a:p>
            <a:r>
              <a:rPr lang="zh-CN" altLang="en-US" sz="1700" dirty="0">
                <a:solidFill>
                  <a:srgbClr val="333333"/>
                </a:solidFill>
                <a:latin typeface="华文楷体" pitchFamily="2" charset="-122"/>
                <a:ea typeface="华文楷体" pitchFamily="2" charset="-122"/>
              </a:rPr>
              <a:t>　　</a:t>
            </a:r>
            <a:r>
              <a:rPr lang="en-US" altLang="zh-CN" sz="1700" dirty="0">
                <a:solidFill>
                  <a:schemeClr val="bg1">
                    <a:lumMod val="95000"/>
                  </a:schemeClr>
                </a:solidFill>
                <a:latin typeface="华文楷体" pitchFamily="2" charset="-122"/>
                <a:ea typeface="华文楷体" pitchFamily="2" charset="-122"/>
              </a:rPr>
              <a:t>1856</a:t>
            </a:r>
            <a:r>
              <a:rPr lang="zh-CN" altLang="en-US" sz="1700" dirty="0">
                <a:solidFill>
                  <a:schemeClr val="bg1">
                    <a:lumMod val="95000"/>
                  </a:schemeClr>
                </a:solidFill>
                <a:latin typeface="华文楷体" pitchFamily="2" charset="-122"/>
                <a:ea typeface="华文楷体" pitchFamily="2" charset="-122"/>
              </a:rPr>
              <a:t>年</a:t>
            </a:r>
            <a:r>
              <a:rPr lang="en-US" altLang="zh-CN" sz="1700" dirty="0">
                <a:solidFill>
                  <a:schemeClr val="bg1">
                    <a:lumMod val="95000"/>
                  </a:schemeClr>
                </a:solidFill>
                <a:latin typeface="华文楷体" pitchFamily="2" charset="-122"/>
                <a:ea typeface="华文楷体" pitchFamily="2" charset="-122"/>
              </a:rPr>
              <a:t>10</a:t>
            </a:r>
            <a:r>
              <a:rPr lang="zh-CN" altLang="en-US" sz="1700" dirty="0">
                <a:solidFill>
                  <a:schemeClr val="bg1">
                    <a:lumMod val="95000"/>
                  </a:schemeClr>
                </a:solidFill>
                <a:latin typeface="华文楷体" pitchFamily="2" charset="-122"/>
                <a:ea typeface="华文楷体" pitchFamily="2" charset="-122"/>
              </a:rPr>
              <a:t>月</a:t>
            </a:r>
            <a:r>
              <a:rPr lang="en-US" altLang="zh-CN" sz="1700" dirty="0">
                <a:solidFill>
                  <a:schemeClr val="bg1">
                    <a:lumMod val="95000"/>
                  </a:schemeClr>
                </a:solidFill>
                <a:latin typeface="华文楷体" pitchFamily="2" charset="-122"/>
                <a:ea typeface="华文楷体" pitchFamily="2" charset="-122"/>
              </a:rPr>
              <a:t>8</a:t>
            </a:r>
            <a:r>
              <a:rPr lang="zh-CN" altLang="en-US" sz="1700" dirty="0">
                <a:solidFill>
                  <a:schemeClr val="bg1">
                    <a:lumMod val="95000"/>
                  </a:schemeClr>
                </a:solidFill>
                <a:latin typeface="华文楷体" pitchFamily="2" charset="-122"/>
                <a:ea typeface="华文楷体" pitchFamily="2" charset="-122"/>
              </a:rPr>
              <a:t>日，广东水师船捕走窝藏在船上的</a:t>
            </a:r>
            <a:r>
              <a:rPr lang="en-US" altLang="zh-CN" sz="1700" dirty="0">
                <a:solidFill>
                  <a:schemeClr val="bg1">
                    <a:lumMod val="95000"/>
                  </a:schemeClr>
                </a:solidFill>
                <a:latin typeface="华文楷体" pitchFamily="2" charset="-122"/>
                <a:ea typeface="华文楷体" pitchFamily="2" charset="-122"/>
              </a:rPr>
              <a:t>2</a:t>
            </a:r>
            <a:r>
              <a:rPr lang="zh-CN" altLang="en-US" sz="1700" dirty="0">
                <a:solidFill>
                  <a:schemeClr val="bg1">
                    <a:lumMod val="95000"/>
                  </a:schemeClr>
                </a:solidFill>
                <a:latin typeface="华文楷体" pitchFamily="2" charset="-122"/>
                <a:ea typeface="华文楷体" pitchFamily="2" charset="-122"/>
              </a:rPr>
              <a:t>名中国海盗和</a:t>
            </a:r>
            <a:r>
              <a:rPr lang="en-US" altLang="zh-CN" sz="1700" dirty="0">
                <a:solidFill>
                  <a:schemeClr val="bg1">
                    <a:lumMod val="95000"/>
                  </a:schemeClr>
                </a:solidFill>
                <a:latin typeface="华文楷体" pitchFamily="2" charset="-122"/>
                <a:ea typeface="华文楷体" pitchFamily="2" charset="-122"/>
              </a:rPr>
              <a:t>10</a:t>
            </a:r>
            <a:r>
              <a:rPr lang="zh-CN" altLang="en-US" sz="1700" dirty="0">
                <a:solidFill>
                  <a:schemeClr val="bg1">
                    <a:lumMod val="95000"/>
                  </a:schemeClr>
                </a:solidFill>
                <a:latin typeface="华文楷体" pitchFamily="2" charset="-122"/>
                <a:ea typeface="华文楷体" pitchFamily="2" charset="-122"/>
              </a:rPr>
              <a:t>名嫌疑中国水手。不想英国驻广州领事巴夏礼却借口该船曾在香港注册，领有执照（</a:t>
            </a:r>
            <a:r>
              <a:rPr lang="en-US" altLang="zh-CN" sz="1700" dirty="0">
                <a:solidFill>
                  <a:schemeClr val="bg1">
                    <a:lumMod val="95000"/>
                  </a:schemeClr>
                </a:solidFill>
                <a:latin typeface="华文楷体" pitchFamily="2" charset="-122"/>
                <a:ea typeface="华文楷体" pitchFamily="2" charset="-122"/>
              </a:rPr>
              <a:t>1856</a:t>
            </a:r>
            <a:r>
              <a:rPr lang="zh-CN" altLang="en-US" sz="1700" dirty="0">
                <a:solidFill>
                  <a:schemeClr val="bg1">
                    <a:lumMod val="95000"/>
                  </a:schemeClr>
                </a:solidFill>
                <a:latin typeface="华文楷体" pitchFamily="2" charset="-122"/>
                <a:ea typeface="华文楷体" pitchFamily="2" charset="-122"/>
              </a:rPr>
              <a:t>年</a:t>
            </a:r>
            <a:r>
              <a:rPr lang="en-US" altLang="zh-CN" sz="1700" dirty="0">
                <a:solidFill>
                  <a:schemeClr val="bg1">
                    <a:lumMod val="95000"/>
                  </a:schemeClr>
                </a:solidFill>
                <a:latin typeface="华文楷体" pitchFamily="2" charset="-122"/>
                <a:ea typeface="华文楷体" pitchFamily="2" charset="-122"/>
              </a:rPr>
              <a:t>9</a:t>
            </a:r>
            <a:r>
              <a:rPr lang="zh-CN" altLang="en-US" sz="1700" dirty="0">
                <a:solidFill>
                  <a:schemeClr val="bg1">
                    <a:lumMod val="95000"/>
                  </a:schemeClr>
                </a:solidFill>
                <a:latin typeface="华文楷体" pitchFamily="2" charset="-122"/>
                <a:ea typeface="华文楷体" pitchFamily="2" charset="-122"/>
              </a:rPr>
              <a:t>月</a:t>
            </a:r>
            <a:r>
              <a:rPr lang="en-US" altLang="zh-CN" sz="1700" dirty="0">
                <a:solidFill>
                  <a:schemeClr val="bg1">
                    <a:lumMod val="95000"/>
                  </a:schemeClr>
                </a:solidFill>
                <a:latin typeface="华文楷体" pitchFamily="2" charset="-122"/>
                <a:ea typeface="华文楷体" pitchFamily="2" charset="-122"/>
              </a:rPr>
              <a:t>27</a:t>
            </a:r>
            <a:r>
              <a:rPr lang="zh-CN" altLang="en-US" sz="1700" dirty="0">
                <a:solidFill>
                  <a:schemeClr val="bg1">
                    <a:lumMod val="95000"/>
                  </a:schemeClr>
                </a:solidFill>
                <a:latin typeface="华文楷体" pitchFamily="2" charset="-122"/>
                <a:ea typeface="华文楷体" pitchFamily="2" charset="-122"/>
              </a:rPr>
              <a:t>日期满失效，该船被捕获前，已</a:t>
            </a:r>
            <a:r>
              <a:rPr lang="en-US" altLang="zh-CN" sz="1700" dirty="0">
                <a:solidFill>
                  <a:schemeClr val="bg1">
                    <a:lumMod val="95000"/>
                  </a:schemeClr>
                </a:solidFill>
                <a:latin typeface="华文楷体" pitchFamily="2" charset="-122"/>
                <a:ea typeface="华文楷体" pitchFamily="2" charset="-122"/>
              </a:rPr>
              <a:t>6</a:t>
            </a:r>
            <a:r>
              <a:rPr lang="zh-CN" altLang="en-US" sz="1700" dirty="0">
                <a:solidFill>
                  <a:schemeClr val="bg1">
                    <a:lumMod val="95000"/>
                  </a:schemeClr>
                </a:solidFill>
                <a:latin typeface="华文楷体" pitchFamily="2" charset="-122"/>
                <a:ea typeface="华文楷体" pitchFamily="2" charset="-122"/>
              </a:rPr>
              <a:t>天没挂英国旗），硬说是英国船，甚至捏造中国水师曾扯下船上英国旗。无理要求两广总督叶名琛立即释放被捕人犯，向英道歉。</a:t>
            </a:r>
            <a:r>
              <a:rPr lang="en-US" altLang="zh-CN" sz="1700" dirty="0">
                <a:solidFill>
                  <a:schemeClr val="bg1">
                    <a:lumMod val="95000"/>
                  </a:schemeClr>
                </a:solidFill>
                <a:latin typeface="华文楷体" pitchFamily="2" charset="-122"/>
                <a:ea typeface="华文楷体" pitchFamily="2" charset="-122"/>
              </a:rPr>
              <a:t>10</a:t>
            </a:r>
            <a:r>
              <a:rPr lang="zh-CN" altLang="en-US" sz="1700" dirty="0">
                <a:solidFill>
                  <a:schemeClr val="bg1">
                    <a:lumMod val="95000"/>
                  </a:schemeClr>
                </a:solidFill>
                <a:latin typeface="华文楷体" pitchFamily="2" charset="-122"/>
                <a:ea typeface="华文楷体" pitchFamily="2" charset="-122"/>
              </a:rPr>
              <a:t>月</a:t>
            </a:r>
            <a:r>
              <a:rPr lang="en-US" altLang="zh-CN" sz="1700" dirty="0">
                <a:solidFill>
                  <a:schemeClr val="bg1">
                    <a:lumMod val="95000"/>
                  </a:schemeClr>
                </a:solidFill>
                <a:latin typeface="华文楷体" pitchFamily="2" charset="-122"/>
                <a:ea typeface="华文楷体" pitchFamily="2" charset="-122"/>
              </a:rPr>
              <a:t>10</a:t>
            </a:r>
            <a:r>
              <a:rPr lang="zh-CN" altLang="en-US" sz="1700" dirty="0">
                <a:solidFill>
                  <a:schemeClr val="bg1">
                    <a:lumMod val="95000"/>
                  </a:schemeClr>
                </a:solidFill>
                <a:latin typeface="华文楷体" pitchFamily="2" charset="-122"/>
                <a:ea typeface="华文楷体" pitchFamily="2" charset="-122"/>
              </a:rPr>
              <a:t>日，叶名琛派人把审讯证明不是海盗的</a:t>
            </a:r>
            <a:r>
              <a:rPr lang="en-US" altLang="zh-CN" sz="1700" dirty="0">
                <a:solidFill>
                  <a:schemeClr val="bg1">
                    <a:lumMod val="95000"/>
                  </a:schemeClr>
                </a:solidFill>
                <a:latin typeface="华文楷体" pitchFamily="2" charset="-122"/>
                <a:ea typeface="华文楷体" pitchFamily="2" charset="-122"/>
              </a:rPr>
              <a:t>9</a:t>
            </a:r>
            <a:r>
              <a:rPr lang="zh-CN" altLang="en-US" sz="1700" dirty="0">
                <a:solidFill>
                  <a:schemeClr val="bg1">
                    <a:lumMod val="95000"/>
                  </a:schemeClr>
                </a:solidFill>
                <a:latin typeface="华文楷体" pitchFamily="2" charset="-122"/>
                <a:ea typeface="华文楷体" pitchFamily="2" charset="-122"/>
              </a:rPr>
              <a:t>名水手送回亚罗号，巴夏礼拒绝接收。</a:t>
            </a:r>
            <a:r>
              <a:rPr lang="en-US" altLang="zh-CN" sz="1700" dirty="0">
                <a:solidFill>
                  <a:schemeClr val="bg1">
                    <a:lumMod val="95000"/>
                  </a:schemeClr>
                </a:solidFill>
                <a:latin typeface="华文楷体" pitchFamily="2" charset="-122"/>
                <a:ea typeface="华文楷体" pitchFamily="2" charset="-122"/>
              </a:rPr>
              <a:t>21</a:t>
            </a:r>
            <a:r>
              <a:rPr lang="zh-CN" altLang="en-US" sz="1700" dirty="0">
                <a:solidFill>
                  <a:schemeClr val="bg1">
                    <a:lumMod val="95000"/>
                  </a:schemeClr>
                </a:solidFill>
                <a:latin typeface="华文楷体" pitchFamily="2" charset="-122"/>
                <a:ea typeface="华文楷体" pitchFamily="2" charset="-122"/>
              </a:rPr>
              <a:t>日，巴夏礼发出最后通牒，限</a:t>
            </a:r>
            <a:r>
              <a:rPr lang="en-US" altLang="zh-CN" sz="1700" dirty="0">
                <a:solidFill>
                  <a:schemeClr val="bg1">
                    <a:lumMod val="95000"/>
                  </a:schemeClr>
                </a:solidFill>
                <a:latin typeface="华文楷体" pitchFamily="2" charset="-122"/>
                <a:ea typeface="华文楷体" pitchFamily="2" charset="-122"/>
              </a:rPr>
              <a:t>24</a:t>
            </a:r>
            <a:r>
              <a:rPr lang="zh-CN" altLang="en-US" sz="1700" dirty="0">
                <a:solidFill>
                  <a:schemeClr val="bg1">
                    <a:lumMod val="95000"/>
                  </a:schemeClr>
                </a:solidFill>
                <a:latin typeface="华文楷体" pitchFamily="2" charset="-122"/>
                <a:ea typeface="华文楷体" pitchFamily="2" charset="-122"/>
              </a:rPr>
              <a:t>小时内释放全部人犯，并公开向英国道歉。但当</a:t>
            </a:r>
            <a:r>
              <a:rPr lang="en-US" altLang="zh-CN" sz="1700" dirty="0">
                <a:solidFill>
                  <a:schemeClr val="bg1">
                    <a:lumMod val="95000"/>
                  </a:schemeClr>
                </a:solidFill>
                <a:latin typeface="华文楷体" pitchFamily="2" charset="-122"/>
                <a:ea typeface="华文楷体" pitchFamily="2" charset="-122"/>
              </a:rPr>
              <a:t>22</a:t>
            </a:r>
            <a:r>
              <a:rPr lang="zh-CN" altLang="en-US" sz="1700" dirty="0">
                <a:solidFill>
                  <a:schemeClr val="bg1">
                    <a:lumMod val="95000"/>
                  </a:schemeClr>
                </a:solidFill>
                <a:latin typeface="华文楷体" pitchFamily="2" charset="-122"/>
                <a:ea typeface="华文楷体" pitchFamily="2" charset="-122"/>
              </a:rPr>
              <a:t>日，叶名琛把</a:t>
            </a:r>
            <a:r>
              <a:rPr lang="en-US" altLang="zh-CN" sz="1700" dirty="0">
                <a:solidFill>
                  <a:schemeClr val="bg1">
                    <a:lumMod val="95000"/>
                  </a:schemeClr>
                </a:solidFill>
                <a:latin typeface="华文楷体" pitchFamily="2" charset="-122"/>
                <a:ea typeface="华文楷体" pitchFamily="2" charset="-122"/>
              </a:rPr>
              <a:t>12</a:t>
            </a:r>
            <a:r>
              <a:rPr lang="zh-CN" altLang="en-US" sz="1700" dirty="0">
                <a:solidFill>
                  <a:schemeClr val="bg1">
                    <a:lumMod val="95000"/>
                  </a:schemeClr>
                </a:solidFill>
                <a:latin typeface="华文楷体" pitchFamily="2" charset="-122"/>
                <a:ea typeface="华文楷体" pitchFamily="2" charset="-122"/>
              </a:rPr>
              <a:t>人全部送还时，巴夏礼仍拒收，连叶名琛送去的信件也拒绝拆阅。</a:t>
            </a:r>
            <a:r>
              <a:rPr lang="en-US" altLang="zh-CN" sz="1700" dirty="0">
                <a:solidFill>
                  <a:schemeClr val="bg1">
                    <a:lumMod val="95000"/>
                  </a:schemeClr>
                </a:solidFill>
                <a:latin typeface="华文楷体" pitchFamily="2" charset="-122"/>
                <a:ea typeface="华文楷体" pitchFamily="2" charset="-122"/>
              </a:rPr>
              <a:t>23</a:t>
            </a:r>
            <a:r>
              <a:rPr lang="zh-CN" altLang="en-US" sz="1700" dirty="0">
                <a:solidFill>
                  <a:schemeClr val="bg1">
                    <a:lumMod val="95000"/>
                  </a:schemeClr>
                </a:solidFill>
                <a:latin typeface="华文楷体" pitchFamily="2" charset="-122"/>
                <a:ea typeface="华文楷体" pitchFamily="2" charset="-122"/>
              </a:rPr>
              <a:t>日英驻华海军悍然向广州发动进攻。第二次鸦片战争爆发。</a:t>
            </a:r>
            <a:endParaRPr lang="zh-CN" altLang="en-US" sz="1700" dirty="0">
              <a:solidFill>
                <a:schemeClr val="bg1">
                  <a:lumMod val="95000"/>
                </a:schemeClr>
              </a:solidFill>
              <a:latin typeface="华文楷体" pitchFamily="2" charset="-122"/>
              <a:ea typeface="华文楷体" pitchFamily="2" charset="-122"/>
            </a:endParaRPr>
          </a:p>
        </p:txBody>
      </p:sp>
      <p:sp>
        <p:nvSpPr>
          <p:cNvPr id="217092" name="矩形 217091"/>
          <p:cNvSpPr/>
          <p:nvPr/>
        </p:nvSpPr>
        <p:spPr>
          <a:xfrm>
            <a:off x="3823653" y="3862388"/>
            <a:ext cx="1495425" cy="304800"/>
          </a:xfrm>
          <a:prstGeom prst="rect">
            <a:avLst/>
          </a:prstGeom>
          <a:noFill/>
          <a:ln w="9525">
            <a:noFill/>
          </a:ln>
        </p:spPr>
        <p:txBody>
          <a:bodyPr wrap="none" lIns="0" tIns="0" rIns="0" bIns="0" anchor="t">
            <a:spAutoFit/>
          </a:bodyPr>
          <a:p>
            <a:pPr algn="ctr"/>
            <a:r>
              <a:rPr lang="zh-CN" altLang="en-US" sz="2000" dirty="0">
                <a:solidFill>
                  <a:srgbClr val="FFFF00"/>
                </a:solidFill>
                <a:latin typeface="Times New Roman" panose="02020603050405020304" pitchFamily="18" charset="0"/>
                <a:ea typeface="黑体" panose="02010609060101010101" pitchFamily="49" charset="-122"/>
              </a:rPr>
              <a:t>“亚罗号事件”</a:t>
            </a:r>
            <a:endParaRPr lang="zh-CN" altLang="en-US" sz="2000" dirty="0">
              <a:solidFill>
                <a:srgbClr val="FFFF00"/>
              </a:solidFill>
              <a:latin typeface="Times New Roman" panose="02020603050405020304" pitchFamily="18" charset="0"/>
              <a:ea typeface="黑体" panose="02010609060101010101" pitchFamily="49"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p:sp>
        <p:nvSpPr>
          <p:cNvPr id="218114" name="矩形 218113"/>
          <p:cNvSpPr/>
          <p:nvPr/>
        </p:nvSpPr>
        <p:spPr>
          <a:xfrm>
            <a:off x="206375" y="4757738"/>
            <a:ext cx="8731250" cy="1698625"/>
          </a:xfrm>
          <a:prstGeom prst="rect">
            <a:avLst/>
          </a:prstGeom>
          <a:noFill/>
          <a:ln w="9525">
            <a:noFill/>
          </a:ln>
        </p:spPr>
        <p:txBody>
          <a:bodyPr lIns="0" tIns="0" rIns="0" bIns="0" anchor="t" anchorCtr="1">
            <a:spAutoFit/>
          </a:bodyPr>
          <a:p>
            <a:pPr>
              <a:lnSpc>
                <a:spcPct val="130000"/>
              </a:lnSpc>
            </a:pPr>
            <a:r>
              <a:rPr lang="zh-CN" altLang="en-US" sz="1700" dirty="0">
                <a:solidFill>
                  <a:srgbClr val="333333"/>
                </a:solidFill>
                <a:latin typeface="华文楷体" pitchFamily="2" charset="-122"/>
                <a:ea typeface="华文楷体" pitchFamily="2" charset="-122"/>
              </a:rPr>
              <a:t>　　</a:t>
            </a:r>
            <a:r>
              <a:rPr lang="zh-CN" altLang="en-US" sz="1700" dirty="0">
                <a:solidFill>
                  <a:schemeClr val="bg1">
                    <a:lumMod val="95000"/>
                  </a:schemeClr>
                </a:solidFill>
                <a:latin typeface="华文楷体" pitchFamily="2" charset="-122"/>
                <a:ea typeface="华文楷体" pitchFamily="2" charset="-122"/>
              </a:rPr>
              <a:t>咸丰三年（</a:t>
            </a:r>
            <a:r>
              <a:rPr lang="en-US" altLang="zh-CN" sz="1700" dirty="0">
                <a:solidFill>
                  <a:schemeClr val="bg1">
                    <a:lumMod val="95000"/>
                  </a:schemeClr>
                </a:solidFill>
                <a:latin typeface="华文楷体" pitchFamily="2" charset="-122"/>
                <a:ea typeface="华文楷体" pitchFamily="2" charset="-122"/>
              </a:rPr>
              <a:t>1853</a:t>
            </a:r>
            <a:r>
              <a:rPr lang="zh-CN" altLang="en-US" sz="1700" dirty="0">
                <a:solidFill>
                  <a:schemeClr val="bg1">
                    <a:lumMod val="95000"/>
                  </a:schemeClr>
                </a:solidFill>
                <a:latin typeface="华文楷体" pitchFamily="2" charset="-122"/>
                <a:ea typeface="华文楷体" pitchFamily="2" charset="-122"/>
              </a:rPr>
              <a:t>）法籍天主教神甫马赖（</a:t>
            </a:r>
            <a:r>
              <a:rPr lang="en-US" altLang="zh-CN" sz="1700" dirty="0">
                <a:solidFill>
                  <a:schemeClr val="bg1">
                    <a:lumMod val="95000"/>
                  </a:schemeClr>
                </a:solidFill>
                <a:latin typeface="华文楷体" pitchFamily="2" charset="-122"/>
                <a:ea typeface="华文楷体" pitchFamily="2" charset="-122"/>
              </a:rPr>
              <a:t>1814</a:t>
            </a:r>
            <a:r>
              <a:rPr lang="en-US" altLang="en-US" sz="1700" dirty="0">
                <a:solidFill>
                  <a:schemeClr val="bg1">
                    <a:lumMod val="95000"/>
                  </a:schemeClr>
                </a:solidFill>
                <a:latin typeface="华文楷体" pitchFamily="2" charset="-122"/>
                <a:ea typeface="华文楷体" pitchFamily="2" charset="-122"/>
              </a:rPr>
              <a:t>～</a:t>
            </a:r>
            <a:r>
              <a:rPr lang="en-US" altLang="zh-CN" sz="1700" dirty="0">
                <a:solidFill>
                  <a:schemeClr val="bg1">
                    <a:lumMod val="95000"/>
                  </a:schemeClr>
                </a:solidFill>
                <a:latin typeface="华文楷体" pitchFamily="2" charset="-122"/>
                <a:ea typeface="华文楷体" pitchFamily="2" charset="-122"/>
              </a:rPr>
              <a:t>1856</a:t>
            </a:r>
            <a:r>
              <a:rPr lang="zh-CN" altLang="en-US" sz="1700" dirty="0">
                <a:solidFill>
                  <a:schemeClr val="bg1">
                    <a:lumMod val="95000"/>
                  </a:schemeClr>
                </a:solidFill>
                <a:latin typeface="华文楷体" pitchFamily="2" charset="-122"/>
                <a:ea typeface="华文楷体" pitchFamily="2" charset="-122"/>
              </a:rPr>
              <a:t>）潜入广西西林县非法活动。吸收地痞流氓入教，勾结土豪恶霸，肇事多起，激起当地人民极大愤慨。</a:t>
            </a:r>
            <a:r>
              <a:rPr lang="en-US" altLang="zh-CN" sz="1700" dirty="0">
                <a:solidFill>
                  <a:schemeClr val="bg1">
                    <a:lumMod val="95000"/>
                  </a:schemeClr>
                </a:solidFill>
                <a:latin typeface="华文楷体" pitchFamily="2" charset="-122"/>
                <a:ea typeface="华文楷体" pitchFamily="2" charset="-122"/>
              </a:rPr>
              <a:t>1856</a:t>
            </a:r>
            <a:r>
              <a:rPr lang="zh-CN" altLang="en-US" sz="1700" dirty="0">
                <a:solidFill>
                  <a:schemeClr val="bg1">
                    <a:lumMod val="95000"/>
                  </a:schemeClr>
                </a:solidFill>
                <a:latin typeface="华文楷体" pitchFamily="2" charset="-122"/>
                <a:ea typeface="华文楷体" pitchFamily="2" charset="-122"/>
              </a:rPr>
              <a:t>年</a:t>
            </a:r>
            <a:r>
              <a:rPr lang="en-US" altLang="zh-CN" sz="1700" dirty="0">
                <a:solidFill>
                  <a:schemeClr val="bg1">
                    <a:lumMod val="95000"/>
                  </a:schemeClr>
                </a:solidFill>
                <a:latin typeface="华文楷体" pitchFamily="2" charset="-122"/>
                <a:ea typeface="华文楷体" pitchFamily="2" charset="-122"/>
              </a:rPr>
              <a:t>2</a:t>
            </a:r>
            <a:r>
              <a:rPr lang="zh-CN" altLang="en-US" sz="1700" dirty="0">
                <a:solidFill>
                  <a:schemeClr val="bg1">
                    <a:lumMod val="95000"/>
                  </a:schemeClr>
                </a:solidFill>
                <a:latin typeface="华文楷体" pitchFamily="2" charset="-122"/>
                <a:ea typeface="华文楷体" pitchFamily="2" charset="-122"/>
              </a:rPr>
              <a:t>月</a:t>
            </a:r>
            <a:r>
              <a:rPr lang="en-US" altLang="zh-CN" sz="1700" dirty="0">
                <a:solidFill>
                  <a:schemeClr val="bg1">
                    <a:lumMod val="95000"/>
                  </a:schemeClr>
                </a:solidFill>
                <a:latin typeface="华文楷体" pitchFamily="2" charset="-122"/>
                <a:ea typeface="华文楷体" pitchFamily="2" charset="-122"/>
              </a:rPr>
              <a:t>29</a:t>
            </a:r>
            <a:r>
              <a:rPr lang="zh-CN" altLang="en-US" sz="1700" dirty="0">
                <a:solidFill>
                  <a:schemeClr val="bg1">
                    <a:lumMod val="95000"/>
                  </a:schemeClr>
                </a:solidFill>
                <a:latin typeface="华文楷体" pitchFamily="2" charset="-122"/>
                <a:ea typeface="华文楷体" pitchFamily="2" charset="-122"/>
              </a:rPr>
              <a:t>日，新任西林知县张鸣凤将马赖及不法教徒共</a:t>
            </a:r>
            <a:r>
              <a:rPr lang="en-US" altLang="zh-CN" sz="1700" dirty="0">
                <a:solidFill>
                  <a:schemeClr val="bg1">
                    <a:lumMod val="95000"/>
                  </a:schemeClr>
                </a:solidFill>
                <a:latin typeface="华文楷体" pitchFamily="2" charset="-122"/>
                <a:ea typeface="华文楷体" pitchFamily="2" charset="-122"/>
              </a:rPr>
              <a:t>26</a:t>
            </a:r>
            <a:r>
              <a:rPr lang="zh-CN" altLang="en-US" sz="1700" dirty="0">
                <a:solidFill>
                  <a:schemeClr val="bg1">
                    <a:lumMod val="95000"/>
                  </a:schemeClr>
                </a:solidFill>
                <a:latin typeface="华文楷体" pitchFamily="2" charset="-122"/>
                <a:ea typeface="华文楷体" pitchFamily="2" charset="-122"/>
              </a:rPr>
              <a:t>人逮捕，依法判处马赖等</a:t>
            </a:r>
            <a:r>
              <a:rPr lang="en-US" altLang="zh-CN" sz="1700" dirty="0">
                <a:solidFill>
                  <a:schemeClr val="bg1">
                    <a:lumMod val="95000"/>
                  </a:schemeClr>
                </a:solidFill>
                <a:latin typeface="华文楷体" pitchFamily="2" charset="-122"/>
                <a:ea typeface="华文楷体" pitchFamily="2" charset="-122"/>
              </a:rPr>
              <a:t>2</a:t>
            </a:r>
            <a:r>
              <a:rPr lang="zh-CN" altLang="en-US" sz="1700" dirty="0">
                <a:solidFill>
                  <a:schemeClr val="bg1">
                    <a:lumMod val="95000"/>
                  </a:schemeClr>
                </a:solidFill>
                <a:latin typeface="华文楷体" pitchFamily="2" charset="-122"/>
                <a:ea typeface="华文楷体" pitchFamily="2" charset="-122"/>
              </a:rPr>
              <a:t>人死刑，其余分别论罪处罚。法国皇帝拿破仑三世（路易</a:t>
            </a:r>
            <a:r>
              <a:rPr lang="en-US" altLang="zh-CN" sz="1700" dirty="0">
                <a:solidFill>
                  <a:schemeClr val="bg1">
                    <a:lumMod val="95000"/>
                  </a:schemeClr>
                </a:solidFill>
                <a:latin typeface="华文楷体" pitchFamily="2" charset="-122"/>
                <a:ea typeface="华文楷体" pitchFamily="2" charset="-122"/>
              </a:rPr>
              <a:t>·</a:t>
            </a:r>
            <a:r>
              <a:rPr lang="zh-CN" altLang="en-US" sz="1700" dirty="0">
                <a:solidFill>
                  <a:schemeClr val="bg1">
                    <a:lumMod val="95000"/>
                  </a:schemeClr>
                </a:solidFill>
                <a:latin typeface="华文楷体" pitchFamily="2" charset="-122"/>
                <a:ea typeface="华文楷体" pitchFamily="2" charset="-122"/>
              </a:rPr>
              <a:t>波拿巴）及其政府，为进一步取得天主教支持，巩固军事独裁及扩大资产阶级的海外权益，借口挑起侵华战争。次年联合英国出兵侵华。</a:t>
            </a:r>
            <a:endParaRPr lang="zh-CN" altLang="en-US" sz="1700" dirty="0">
              <a:solidFill>
                <a:schemeClr val="bg1">
                  <a:lumMod val="95000"/>
                </a:schemeClr>
              </a:solidFill>
              <a:latin typeface="华文楷体" pitchFamily="2" charset="-122"/>
              <a:ea typeface="华文楷体" pitchFamily="2" charset="-122"/>
            </a:endParaRPr>
          </a:p>
        </p:txBody>
      </p:sp>
      <p:sp>
        <p:nvSpPr>
          <p:cNvPr id="218115" name="矩形 218114"/>
          <p:cNvSpPr/>
          <p:nvPr/>
        </p:nvSpPr>
        <p:spPr>
          <a:xfrm>
            <a:off x="2791460" y="4273868"/>
            <a:ext cx="3244850" cy="304800"/>
          </a:xfrm>
          <a:prstGeom prst="rect">
            <a:avLst/>
          </a:prstGeom>
          <a:noFill/>
          <a:ln w="9525">
            <a:noFill/>
          </a:ln>
        </p:spPr>
        <p:txBody>
          <a:bodyPr wrap="none" lIns="0" tIns="0" rIns="0" bIns="0" anchor="t">
            <a:spAutoFit/>
          </a:bodyPr>
          <a:p>
            <a:pPr algn="ctr"/>
            <a:r>
              <a:rPr lang="zh-CN" altLang="en-US" sz="2000" dirty="0">
                <a:solidFill>
                  <a:srgbClr val="FFFF00"/>
                </a:solidFill>
                <a:latin typeface="Times New Roman" panose="02020603050405020304" pitchFamily="18" charset="0"/>
                <a:ea typeface="黑体" panose="02010609060101010101" pitchFamily="49" charset="-122"/>
              </a:rPr>
              <a:t>“马神甫事件”（“西林教案”）</a:t>
            </a:r>
            <a:endParaRPr lang="zh-CN" altLang="en-US" sz="2000" dirty="0">
              <a:solidFill>
                <a:srgbClr val="FFFF00"/>
              </a:solidFill>
              <a:latin typeface="Times New Roman" panose="02020603050405020304" pitchFamily="18" charset="0"/>
              <a:ea typeface="黑体" panose="02010609060101010101" pitchFamily="49" charset="-122"/>
            </a:endParaRPr>
          </a:p>
        </p:txBody>
      </p:sp>
      <p:pic>
        <p:nvPicPr>
          <p:cNvPr id="218116" name="图片 218115" descr="m"/>
          <p:cNvPicPr>
            <a:picLocks noChangeAspect="1"/>
          </p:cNvPicPr>
          <p:nvPr/>
        </p:nvPicPr>
        <p:blipFill>
          <a:blip r:embed="rId1"/>
          <a:stretch>
            <a:fillRect/>
          </a:stretch>
        </p:blipFill>
        <p:spPr>
          <a:xfrm>
            <a:off x="758190" y="154305"/>
            <a:ext cx="7312025" cy="3980180"/>
          </a:xfrm>
          <a:prstGeom prst="rect">
            <a:avLst/>
          </a:prstGeom>
          <a:noFill/>
          <a:ln w="9525">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p:sp>
        <p:nvSpPr>
          <p:cNvPr id="14338" name="矩形 14337"/>
          <p:cNvSpPr/>
          <p:nvPr/>
        </p:nvSpPr>
        <p:spPr>
          <a:xfrm>
            <a:off x="248285" y="120650"/>
            <a:ext cx="8058785" cy="2438400"/>
          </a:xfrm>
          <a:prstGeom prst="rect">
            <a:avLst/>
          </a:prstGeom>
          <a:noFill/>
          <a:ln w="9525">
            <a:noFill/>
          </a:ln>
        </p:spPr>
        <p:txBody>
          <a:bodyPr/>
          <a:lstStyle>
            <a:lvl1pPr marL="342900" lvl="0" indent="-342900" algn="l" defTabSz="914400" rtl="0" eaLnBrk="1" fontAlgn="base" latinLnBrk="0" hangingPunct="1">
              <a:lnSpc>
                <a:spcPct val="100000"/>
              </a:lnSpc>
              <a:spcBef>
                <a:spcPct val="20000"/>
              </a:spcBef>
              <a:spcAft>
                <a:spcPct val="0"/>
              </a:spcAft>
              <a:buChar char="•"/>
              <a:defRPr sz="32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5pPr>
          </a:lstStyle>
          <a:p>
            <a:pPr lvl="0">
              <a:lnSpc>
                <a:spcPct val="90000"/>
              </a:lnSpc>
              <a:buNone/>
            </a:pPr>
            <a:endParaRPr lang="zh-CN" altLang="en-US" sz="2400" b="1">
              <a:solidFill>
                <a:srgbClr val="FFFF00"/>
              </a:solidFill>
            </a:endParaRPr>
          </a:p>
          <a:p>
            <a:pPr lvl="0">
              <a:lnSpc>
                <a:spcPct val="110000"/>
              </a:lnSpc>
              <a:buNone/>
            </a:pPr>
            <a:r>
              <a:rPr lang="zh-CN" altLang="en-US" sz="2400" b="1"/>
              <a:t>        </a:t>
            </a:r>
            <a:r>
              <a:rPr lang="en-US" altLang="zh-CN" sz="2800" b="1">
                <a:solidFill>
                  <a:srgbClr val="92D050"/>
                </a:solidFill>
              </a:rPr>
              <a:t> </a:t>
            </a:r>
            <a:endParaRPr lang="en-US" altLang="zh-CN" sz="2800" b="1">
              <a:solidFill>
                <a:srgbClr val="92D050"/>
              </a:solidFill>
            </a:endParaRPr>
          </a:p>
          <a:p>
            <a:pPr lvl="0">
              <a:lnSpc>
                <a:spcPct val="110000"/>
              </a:lnSpc>
              <a:buNone/>
            </a:pPr>
            <a:r>
              <a:rPr lang="zh-CN" altLang="en-US" sz="2800" b="1">
                <a:solidFill>
                  <a:srgbClr val="FFFF00"/>
                </a:solidFill>
              </a:rPr>
              <a:t>　　</a:t>
            </a:r>
            <a:endParaRPr lang="zh-CN" altLang="en-US" sz="2800" b="1">
              <a:solidFill>
                <a:srgbClr val="FFFF00"/>
              </a:solidFill>
            </a:endParaRPr>
          </a:p>
        </p:txBody>
      </p:sp>
      <p:pic>
        <p:nvPicPr>
          <p:cNvPr id="14339" name="图片 14338" descr="二鸦战开始"/>
          <p:cNvPicPr>
            <a:picLocks noChangeAspect="1"/>
          </p:cNvPicPr>
          <p:nvPr/>
        </p:nvPicPr>
        <p:blipFill>
          <a:blip r:embed="rId1"/>
          <a:stretch>
            <a:fillRect/>
          </a:stretch>
        </p:blipFill>
        <p:spPr>
          <a:xfrm>
            <a:off x="563245" y="1717675"/>
            <a:ext cx="8536940" cy="4745355"/>
          </a:xfrm>
          <a:prstGeom prst="rect">
            <a:avLst/>
          </a:prstGeom>
          <a:noFill/>
          <a:ln w="9525">
            <a:noFill/>
          </a:ln>
        </p:spPr>
      </p:pic>
      <p:sp>
        <p:nvSpPr>
          <p:cNvPr id="14340" name="文本框 14339"/>
          <p:cNvSpPr txBox="1"/>
          <p:nvPr/>
        </p:nvSpPr>
        <p:spPr>
          <a:xfrm>
            <a:off x="5791200" y="6005513"/>
            <a:ext cx="2514600" cy="457200"/>
          </a:xfrm>
          <a:prstGeom prst="rect">
            <a:avLst/>
          </a:prstGeom>
          <a:noFill/>
          <a:ln w="9525">
            <a:noFill/>
          </a:ln>
        </p:spPr>
        <p:txBody>
          <a:bodyPr>
            <a:spAutoFit/>
          </a:bodyPr>
          <a:p>
            <a:pPr>
              <a:spcBef>
                <a:spcPct val="50000"/>
              </a:spcBef>
              <a:buFont typeface="Arial" panose="020B0604020202020204" pitchFamily="34" charset="0"/>
              <a:buNone/>
            </a:pPr>
            <a:r>
              <a:rPr lang="zh-CN" altLang="en-US" sz="2400" b="1">
                <a:solidFill>
                  <a:srgbClr val="9D1178"/>
                </a:solidFill>
                <a:latin typeface="Times New Roman" panose="02020603050405020304" pitchFamily="18" charset="0"/>
              </a:rPr>
              <a:t>英军炮击广州</a:t>
            </a:r>
            <a:endParaRPr lang="zh-CN" altLang="en-US" sz="2400" b="1">
              <a:solidFill>
                <a:srgbClr val="9D1178"/>
              </a:solidFill>
              <a:latin typeface="Times New Roman" panose="02020603050405020304" pitchFamily="18" charset="0"/>
            </a:endParaRPr>
          </a:p>
        </p:txBody>
      </p:sp>
      <p:sp>
        <p:nvSpPr>
          <p:cNvPr id="4" name="文本框 3"/>
          <p:cNvSpPr txBox="1"/>
          <p:nvPr/>
        </p:nvSpPr>
        <p:spPr>
          <a:xfrm>
            <a:off x="1558290" y="1184910"/>
            <a:ext cx="640080" cy="368300"/>
          </a:xfrm>
          <a:prstGeom prst="rect">
            <a:avLst/>
          </a:prstGeom>
          <a:noFill/>
        </p:spPr>
        <p:txBody>
          <a:bodyPr wrap="none" rtlCol="0">
            <a:spAutoFit/>
          </a:bodyPr>
          <a:p>
            <a:r>
              <a:rPr lang="zh-CN" altLang="en-US"/>
              <a:t>开始</a:t>
            </a:r>
            <a:endParaRPr lang="zh-CN" altLang="en-US"/>
          </a:p>
        </p:txBody>
      </p:sp>
      <p:sp>
        <p:nvSpPr>
          <p:cNvPr id="6" name="文本框 116737"/>
          <p:cNvSpPr txBox="1"/>
          <p:nvPr/>
        </p:nvSpPr>
        <p:spPr>
          <a:xfrm>
            <a:off x="563245" y="812165"/>
            <a:ext cx="8536305" cy="566420"/>
          </a:xfrm>
          <a:prstGeom prst="rect">
            <a:avLst/>
          </a:prstGeom>
          <a:solidFill>
            <a:srgbClr val="008000"/>
          </a:solidFill>
          <a:ln w="9525" cap="flat" cmpd="sng">
            <a:solidFill>
              <a:srgbClr val="FFFFFF"/>
            </a:solidFill>
            <a:prstDash val="solid"/>
            <a:miter/>
            <a:headEnd type="none" w="med" len="med"/>
            <a:tailEnd type="none" w="med" len="med"/>
          </a:ln>
        </p:spPr>
        <p:txBody>
          <a:bodyPr anchor="ctr"/>
          <a:p>
            <a:pPr algn="l"/>
            <a:r>
              <a:rPr lang="en-US" altLang="zh-CN" sz="2400" b="1">
                <a:solidFill>
                  <a:srgbClr val="FF0000"/>
                </a:solidFill>
                <a:sym typeface="+mn-ea"/>
              </a:rPr>
              <a:t>    4</a:t>
            </a:r>
            <a:r>
              <a:rPr lang="zh-CN" altLang="en-US" sz="2400" b="1">
                <a:solidFill>
                  <a:srgbClr val="FF0000"/>
                </a:solidFill>
                <a:sym typeface="+mn-ea"/>
              </a:rPr>
              <a:t>、开始标志：</a:t>
            </a:r>
            <a:r>
              <a:rPr lang="en-US" altLang="zh-CN" sz="2400" b="1">
                <a:solidFill>
                  <a:srgbClr val="FF0000"/>
                </a:solidFill>
                <a:sym typeface="+mn-ea"/>
              </a:rPr>
              <a:t>     1856</a:t>
            </a:r>
            <a:r>
              <a:rPr lang="zh-CN" altLang="en-US" sz="2400" b="1">
                <a:solidFill>
                  <a:srgbClr val="FF0000"/>
                </a:solidFill>
                <a:sym typeface="+mn-ea"/>
              </a:rPr>
              <a:t>年</a:t>
            </a:r>
            <a:r>
              <a:rPr lang="en-US" altLang="zh-CN" sz="2400" b="1">
                <a:solidFill>
                  <a:srgbClr val="FF0000"/>
                </a:solidFill>
                <a:sym typeface="+mn-ea"/>
              </a:rPr>
              <a:t>10</a:t>
            </a:r>
            <a:r>
              <a:rPr lang="zh-CN" altLang="en-US" sz="2400" b="1">
                <a:solidFill>
                  <a:srgbClr val="FF0000"/>
                </a:solidFill>
                <a:sym typeface="+mn-ea"/>
              </a:rPr>
              <a:t>月</a:t>
            </a:r>
            <a:r>
              <a:rPr lang="en-US" altLang="zh-CN" sz="2400" b="1">
                <a:solidFill>
                  <a:srgbClr val="FF0000"/>
                </a:solidFill>
                <a:sym typeface="+mn-ea"/>
              </a:rPr>
              <a:t>, </a:t>
            </a:r>
            <a:r>
              <a:rPr lang="zh-CN" altLang="en-US" sz="2400" b="1">
                <a:solidFill>
                  <a:srgbClr val="FF0000"/>
                </a:solidFill>
                <a:sym typeface="+mn-ea"/>
              </a:rPr>
              <a:t>英国首先挑起战争</a:t>
            </a:r>
            <a:r>
              <a:rPr lang="en-US" altLang="zh-CN" sz="2400" b="1">
                <a:solidFill>
                  <a:srgbClr val="FF0000"/>
                </a:solidFill>
                <a:sym typeface="+mn-ea"/>
              </a:rPr>
              <a:t>, </a:t>
            </a:r>
            <a:r>
              <a:rPr lang="zh-CN" altLang="en-US" sz="2400" b="1">
                <a:solidFill>
                  <a:srgbClr val="FF0000"/>
                </a:solidFill>
                <a:sym typeface="+mn-ea"/>
              </a:rPr>
              <a:t>炮轰广州</a:t>
            </a:r>
            <a:endParaRPr lang="zh-CN" sz="2400" b="1" dirty="0" smtClean="0">
              <a:solidFill>
                <a:srgbClr val="FFFF00"/>
              </a:solidFill>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amond(in)">
                                      <p:cBhvr>
                                        <p:cTn id="7" dur="2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14339"/>
                                        </p:tgtEl>
                                        <p:attrNameLst>
                                          <p:attrName>style.visibility</p:attrName>
                                        </p:attrNameLst>
                                      </p:cBhvr>
                                      <p:to>
                                        <p:strVal val="visible"/>
                                      </p:to>
                                    </p:set>
                                    <p:anim to="" calcmode="lin" valueType="num">
                                      <p:cBhvr>
                                        <p:cTn id="12" dur="1" fill="hold"/>
                                        <p:tgtEl>
                                          <p:spTgt spid="14339"/>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build="p"/>
      <p:bldP spid="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p:sp>
        <p:nvSpPr>
          <p:cNvPr id="222210" name="文本框 222209"/>
          <p:cNvSpPr txBox="1"/>
          <p:nvPr/>
        </p:nvSpPr>
        <p:spPr>
          <a:xfrm>
            <a:off x="740093" y="6256655"/>
            <a:ext cx="3048000" cy="304800"/>
          </a:xfrm>
          <a:prstGeom prst="rect">
            <a:avLst/>
          </a:prstGeom>
          <a:noFill/>
          <a:ln w="9525">
            <a:noFill/>
          </a:ln>
        </p:spPr>
        <p:txBody>
          <a:bodyPr wrap="none" lIns="0" tIns="0" rIns="0" bIns="0" anchor="t">
            <a:spAutoFit/>
          </a:bodyPr>
          <a:p>
            <a:pPr algn="ctr"/>
            <a:r>
              <a:rPr lang="zh-CN" altLang="en-US" sz="2000" dirty="0">
                <a:solidFill>
                  <a:srgbClr val="FFFF00"/>
                </a:solidFill>
                <a:latin typeface="Times New Roman" panose="02020603050405020304" pitchFamily="18" charset="0"/>
                <a:ea typeface="黑体" panose="02010609060101010101" pitchFamily="49" charset="-122"/>
              </a:rPr>
              <a:t>第二次鸦片战争形势示意图</a:t>
            </a:r>
            <a:endParaRPr lang="zh-CN" altLang="en-US" sz="2000" dirty="0">
              <a:solidFill>
                <a:srgbClr val="FFFF00"/>
              </a:solidFill>
              <a:latin typeface="Times New Roman" panose="02020603050405020304" pitchFamily="18" charset="0"/>
              <a:ea typeface="黑体" panose="02010609060101010101" pitchFamily="49" charset="-122"/>
            </a:endParaRPr>
          </a:p>
        </p:txBody>
      </p:sp>
      <p:sp>
        <p:nvSpPr>
          <p:cNvPr id="222211" name="文本框 222210"/>
          <p:cNvSpPr txBox="1"/>
          <p:nvPr/>
        </p:nvSpPr>
        <p:spPr>
          <a:xfrm>
            <a:off x="4788535" y="579120"/>
            <a:ext cx="4114800" cy="549275"/>
          </a:xfrm>
          <a:prstGeom prst="rect">
            <a:avLst/>
          </a:prstGeom>
          <a:noFill/>
          <a:ln w="9525">
            <a:noFill/>
          </a:ln>
        </p:spPr>
        <p:txBody>
          <a:bodyPr wrap="none" lIns="0" tIns="0" rIns="0" bIns="0" anchor="t" anchorCtr="1">
            <a:spAutoFit/>
          </a:bodyPr>
          <a:p>
            <a:pPr algn="ctr"/>
            <a:r>
              <a:rPr lang="zh-CN" altLang="en-US" sz="3600" dirty="0">
                <a:solidFill>
                  <a:srgbClr val="FFFF00"/>
                </a:solidFill>
                <a:effectLst>
                  <a:outerShdw blurRad="38100" dist="38100" dir="2700000">
                    <a:srgbClr val="000000"/>
                  </a:outerShdw>
                </a:effectLst>
                <a:latin typeface="Times New Roman" panose="02020603050405020304" pitchFamily="18" charset="0"/>
                <a:ea typeface="华文隶书" pitchFamily="2" charset="-122"/>
              </a:rPr>
              <a:t>第二次鸦片战争经过</a:t>
            </a:r>
            <a:endParaRPr lang="zh-CN" altLang="en-US" sz="3600" dirty="0">
              <a:solidFill>
                <a:srgbClr val="FFFF00"/>
              </a:solidFill>
              <a:effectLst>
                <a:outerShdw blurRad="38100" dist="38100" dir="2700000">
                  <a:srgbClr val="000000"/>
                </a:outerShdw>
              </a:effectLst>
              <a:latin typeface="Times New Roman" panose="02020603050405020304" pitchFamily="18" charset="0"/>
              <a:ea typeface="华文隶书" pitchFamily="2" charset="-122"/>
            </a:endParaRPr>
          </a:p>
        </p:txBody>
      </p:sp>
      <p:sp>
        <p:nvSpPr>
          <p:cNvPr id="222212" name="文本框 222211"/>
          <p:cNvSpPr txBox="1"/>
          <p:nvPr/>
        </p:nvSpPr>
        <p:spPr>
          <a:xfrm>
            <a:off x="4749800" y="1741805"/>
            <a:ext cx="4193540" cy="885825"/>
          </a:xfrm>
          <a:prstGeom prst="rect">
            <a:avLst/>
          </a:prstGeom>
          <a:noFill/>
          <a:ln w="9525">
            <a:noFill/>
          </a:ln>
        </p:spPr>
        <p:txBody>
          <a:bodyPr wrap="square" lIns="0" tIns="0" rIns="0" bIns="0">
            <a:spAutoFit/>
          </a:bodyPr>
          <a:p>
            <a:r>
              <a:rPr lang="en-US" altLang="zh-CN" sz="2400">
                <a:solidFill>
                  <a:srgbClr val="FFFF00"/>
                </a:solidFill>
                <a:latin typeface="华文琥珀" pitchFamily="2" charset="-122"/>
                <a:ea typeface="华文琥珀" pitchFamily="2" charset="-122"/>
              </a:rPr>
              <a:t>1.</a:t>
            </a:r>
            <a:r>
              <a:rPr lang="zh-CN" altLang="en-US" sz="2400" dirty="0">
                <a:solidFill>
                  <a:srgbClr val="FFFF00"/>
                </a:solidFill>
                <a:latin typeface="华文琥珀" pitchFamily="2" charset="-122"/>
                <a:ea typeface="华文琥珀" pitchFamily="2" charset="-122"/>
              </a:rPr>
              <a:t>爆发标志：</a:t>
            </a:r>
            <a:r>
              <a:rPr lang="en-US" altLang="zh-CN" sz="2400">
                <a:solidFill>
                  <a:schemeClr val="bg1"/>
                </a:solidFill>
                <a:latin typeface="华文彩云" pitchFamily="2" charset="-122"/>
                <a:ea typeface="华文彩云" pitchFamily="2" charset="-122"/>
              </a:rPr>
              <a:t>1856</a:t>
            </a:r>
            <a:r>
              <a:rPr lang="zh-CN" altLang="en-US" sz="2400">
                <a:solidFill>
                  <a:schemeClr val="bg1"/>
                </a:solidFill>
                <a:latin typeface="华文彩云" pitchFamily="2" charset="-122"/>
                <a:ea typeface="华文彩云" pitchFamily="2" charset="-122"/>
              </a:rPr>
              <a:t>年</a:t>
            </a:r>
            <a:r>
              <a:rPr lang="en-US" altLang="zh-CN" sz="2400">
                <a:solidFill>
                  <a:schemeClr val="bg1"/>
                </a:solidFill>
                <a:latin typeface="华文彩云" pitchFamily="2" charset="-122"/>
                <a:ea typeface="华文彩云" pitchFamily="2" charset="-122"/>
              </a:rPr>
              <a:t>10</a:t>
            </a:r>
            <a:r>
              <a:rPr lang="zh-CN" altLang="en-US" sz="2400" dirty="0">
                <a:solidFill>
                  <a:schemeClr val="bg1"/>
                </a:solidFill>
                <a:latin typeface="华文彩云" pitchFamily="2" charset="-122"/>
                <a:ea typeface="华文彩云" pitchFamily="2" charset="-122"/>
              </a:rPr>
              <a:t>月英军</a:t>
            </a:r>
            <a:endParaRPr lang="zh-CN" altLang="en-US" sz="2400" dirty="0">
              <a:solidFill>
                <a:schemeClr val="bg1"/>
              </a:solidFill>
              <a:latin typeface="华文彩云" pitchFamily="2" charset="-122"/>
              <a:ea typeface="华文彩云" pitchFamily="2" charset="-122"/>
            </a:endParaRPr>
          </a:p>
          <a:p>
            <a:pPr>
              <a:lnSpc>
                <a:spcPct val="140000"/>
              </a:lnSpc>
            </a:pPr>
            <a:r>
              <a:rPr lang="zh-CN" altLang="en-US" sz="2400" dirty="0">
                <a:solidFill>
                  <a:schemeClr val="bg1"/>
                </a:solidFill>
                <a:latin typeface="华文彩云" pitchFamily="2" charset="-122"/>
                <a:ea typeface="华文彩云" pitchFamily="2" charset="-122"/>
              </a:rPr>
              <a:t>　炮轰广州。</a:t>
            </a:r>
            <a:endParaRPr lang="zh-CN" altLang="en-US" sz="2400" dirty="0">
              <a:solidFill>
                <a:schemeClr val="bg1"/>
              </a:solidFill>
              <a:latin typeface="华文彩云" pitchFamily="2" charset="-122"/>
              <a:ea typeface="华文彩云" pitchFamily="2" charset="-122"/>
            </a:endParaRPr>
          </a:p>
        </p:txBody>
      </p:sp>
      <p:sp>
        <p:nvSpPr>
          <p:cNvPr id="222213" name="文本框 222212"/>
          <p:cNvSpPr txBox="1"/>
          <p:nvPr/>
        </p:nvSpPr>
        <p:spPr>
          <a:xfrm>
            <a:off x="4749800" y="2933700"/>
            <a:ext cx="4192588" cy="1679575"/>
          </a:xfrm>
          <a:prstGeom prst="rect">
            <a:avLst/>
          </a:prstGeom>
          <a:noFill/>
          <a:ln w="9525">
            <a:noFill/>
          </a:ln>
        </p:spPr>
        <p:txBody>
          <a:bodyPr lIns="0" tIns="0" rIns="0" bIns="0">
            <a:spAutoFit/>
          </a:bodyPr>
          <a:p>
            <a:r>
              <a:rPr lang="en-US" altLang="zh-CN" sz="2400">
                <a:solidFill>
                  <a:srgbClr val="FFFF00"/>
                </a:solidFill>
                <a:latin typeface="华文琥珀" pitchFamily="2" charset="-122"/>
                <a:ea typeface="华文琥珀" pitchFamily="2" charset="-122"/>
              </a:rPr>
              <a:t>2.</a:t>
            </a:r>
            <a:r>
              <a:rPr lang="zh-CN" altLang="en-US" sz="2400" dirty="0">
                <a:solidFill>
                  <a:srgbClr val="FFFF00"/>
                </a:solidFill>
                <a:latin typeface="华文琥珀" pitchFamily="2" charset="-122"/>
                <a:ea typeface="华文琥珀" pitchFamily="2" charset="-122"/>
              </a:rPr>
              <a:t>第一阶段：</a:t>
            </a:r>
            <a:r>
              <a:rPr lang="en-US" altLang="zh-CN" sz="2400">
                <a:solidFill>
                  <a:schemeClr val="bg1"/>
                </a:solidFill>
                <a:latin typeface="华文彩云" pitchFamily="2" charset="-122"/>
                <a:ea typeface="华文彩云" pitchFamily="2" charset="-122"/>
              </a:rPr>
              <a:t>1856</a:t>
            </a:r>
            <a:r>
              <a:rPr lang="zh-CN" altLang="en-US" sz="2400">
                <a:solidFill>
                  <a:schemeClr val="bg1"/>
                </a:solidFill>
                <a:latin typeface="华文彩云" pitchFamily="2" charset="-122"/>
                <a:ea typeface="华文彩云" pitchFamily="2" charset="-122"/>
              </a:rPr>
              <a:t>年</a:t>
            </a:r>
            <a:r>
              <a:rPr lang="en-US" altLang="zh-CN" sz="2400">
                <a:solidFill>
                  <a:schemeClr val="bg1"/>
                </a:solidFill>
                <a:latin typeface="华文彩云" pitchFamily="2" charset="-122"/>
                <a:ea typeface="华文彩云" pitchFamily="2" charset="-122"/>
              </a:rPr>
              <a:t>10</a:t>
            </a:r>
            <a:r>
              <a:rPr lang="zh-CN" altLang="en-US" sz="2400" dirty="0">
                <a:solidFill>
                  <a:schemeClr val="bg1"/>
                </a:solidFill>
                <a:latin typeface="华文彩云" pitchFamily="2" charset="-122"/>
                <a:ea typeface="华文彩云" pitchFamily="2" charset="-122"/>
              </a:rPr>
              <a:t>月～</a:t>
            </a:r>
            <a:endParaRPr lang="zh-CN" altLang="en-US" sz="2400" dirty="0">
              <a:solidFill>
                <a:schemeClr val="bg1"/>
              </a:solidFill>
              <a:latin typeface="华文彩云" pitchFamily="2" charset="-122"/>
              <a:ea typeface="华文彩云" pitchFamily="2" charset="-122"/>
            </a:endParaRPr>
          </a:p>
          <a:p>
            <a:pPr>
              <a:lnSpc>
                <a:spcPct val="120000"/>
              </a:lnSpc>
            </a:pPr>
            <a:r>
              <a:rPr lang="zh-CN" altLang="en-US" sz="2400" dirty="0">
                <a:solidFill>
                  <a:schemeClr val="bg1"/>
                </a:solidFill>
                <a:latin typeface="华文彩云" pitchFamily="2" charset="-122"/>
                <a:ea typeface="华文彩云" pitchFamily="2" charset="-122"/>
              </a:rPr>
              <a:t>　</a:t>
            </a:r>
            <a:r>
              <a:rPr lang="en-US" altLang="zh-CN" sz="2400">
                <a:solidFill>
                  <a:schemeClr val="bg1"/>
                </a:solidFill>
                <a:latin typeface="华文彩云" pitchFamily="2" charset="-122"/>
                <a:ea typeface="华文彩云" pitchFamily="2" charset="-122"/>
              </a:rPr>
              <a:t>1858</a:t>
            </a:r>
            <a:r>
              <a:rPr lang="zh-CN" altLang="en-US" sz="2400">
                <a:solidFill>
                  <a:schemeClr val="bg1"/>
                </a:solidFill>
                <a:latin typeface="华文彩云" pitchFamily="2" charset="-122"/>
                <a:ea typeface="华文彩云" pitchFamily="2" charset="-122"/>
              </a:rPr>
              <a:t>年</a:t>
            </a:r>
            <a:r>
              <a:rPr lang="en-US" altLang="zh-CN" sz="2400">
                <a:solidFill>
                  <a:schemeClr val="bg1"/>
                </a:solidFill>
                <a:latin typeface="华文彩云" pitchFamily="2" charset="-122"/>
                <a:ea typeface="华文彩云" pitchFamily="2" charset="-122"/>
              </a:rPr>
              <a:t>6</a:t>
            </a:r>
            <a:r>
              <a:rPr lang="zh-CN" altLang="en-US" sz="2400" dirty="0">
                <a:solidFill>
                  <a:schemeClr val="bg1"/>
                </a:solidFill>
                <a:latin typeface="华文彩云" pitchFamily="2" charset="-122"/>
                <a:ea typeface="华文彩云" pitchFamily="2" charset="-122"/>
              </a:rPr>
              <a:t>月，攻陷广州，直</a:t>
            </a:r>
            <a:endParaRPr lang="zh-CN" altLang="en-US" sz="2400" dirty="0">
              <a:solidFill>
                <a:schemeClr val="bg1"/>
              </a:solidFill>
              <a:latin typeface="华文彩云" pitchFamily="2" charset="-122"/>
              <a:ea typeface="华文彩云" pitchFamily="2" charset="-122"/>
            </a:endParaRPr>
          </a:p>
          <a:p>
            <a:pPr>
              <a:lnSpc>
                <a:spcPct val="120000"/>
              </a:lnSpc>
            </a:pPr>
            <a:r>
              <a:rPr lang="zh-CN" altLang="en-US" sz="2400" dirty="0">
                <a:solidFill>
                  <a:schemeClr val="bg1"/>
                </a:solidFill>
                <a:latin typeface="华文彩云" pitchFamily="2" charset="-122"/>
                <a:ea typeface="华文彩云" pitchFamily="2" charset="-122"/>
              </a:rPr>
              <a:t>　逼天津，威胁北京。</a:t>
            </a:r>
            <a:r>
              <a:rPr lang="en-US" altLang="zh-CN" sz="2400">
                <a:solidFill>
                  <a:schemeClr val="bg1"/>
                </a:solidFill>
                <a:latin typeface="华文彩云" pitchFamily="2" charset="-122"/>
                <a:ea typeface="华文彩云" pitchFamily="2" charset="-122"/>
              </a:rPr>
              <a:t>1858</a:t>
            </a:r>
            <a:endParaRPr lang="en-US" altLang="zh-CN" sz="2400">
              <a:solidFill>
                <a:schemeClr val="bg1"/>
              </a:solidFill>
              <a:latin typeface="华文彩云" pitchFamily="2" charset="-122"/>
              <a:ea typeface="华文彩云" pitchFamily="2" charset="-122"/>
            </a:endParaRPr>
          </a:p>
          <a:p>
            <a:pPr>
              <a:lnSpc>
                <a:spcPct val="120000"/>
              </a:lnSpc>
            </a:pPr>
            <a:r>
              <a:rPr lang="zh-CN" altLang="en-US" sz="2400">
                <a:solidFill>
                  <a:schemeClr val="bg1"/>
                </a:solidFill>
                <a:latin typeface="华文彩云" pitchFamily="2" charset="-122"/>
                <a:ea typeface="华文彩云" pitchFamily="2" charset="-122"/>
              </a:rPr>
              <a:t>　</a:t>
            </a:r>
            <a:r>
              <a:rPr lang="zh-CN" altLang="en-US" sz="2400" dirty="0">
                <a:solidFill>
                  <a:schemeClr val="bg1"/>
                </a:solidFill>
                <a:latin typeface="华文彩云" pitchFamily="2" charset="-122"/>
                <a:ea typeface="华文彩云" pitchFamily="2" charset="-122"/>
              </a:rPr>
              <a:t>年，被迫签订</a:t>
            </a:r>
            <a:r>
              <a:rPr lang="en-US" altLang="zh-CN" sz="2400">
                <a:solidFill>
                  <a:schemeClr val="bg1"/>
                </a:solidFill>
                <a:latin typeface="华文彩云" pitchFamily="2" charset="-122"/>
                <a:ea typeface="华文彩云" pitchFamily="2" charset="-122"/>
              </a:rPr>
              <a:t>《</a:t>
            </a:r>
            <a:r>
              <a:rPr lang="zh-CN" altLang="en-US" sz="2400" dirty="0">
                <a:solidFill>
                  <a:schemeClr val="bg1"/>
                </a:solidFill>
                <a:latin typeface="华文彩云" pitchFamily="2" charset="-122"/>
                <a:ea typeface="华文彩云" pitchFamily="2" charset="-122"/>
              </a:rPr>
              <a:t>天津条约</a:t>
            </a:r>
            <a:r>
              <a:rPr lang="en-US" altLang="zh-CN" sz="2400">
                <a:solidFill>
                  <a:schemeClr val="bg1"/>
                </a:solidFill>
                <a:latin typeface="华文彩云" pitchFamily="2" charset="-122"/>
                <a:ea typeface="华文彩云" pitchFamily="2" charset="-122"/>
              </a:rPr>
              <a:t>》</a:t>
            </a:r>
            <a:r>
              <a:rPr lang="zh-CN" altLang="en-US" sz="2400" dirty="0">
                <a:solidFill>
                  <a:schemeClr val="bg1"/>
                </a:solidFill>
                <a:latin typeface="华文彩云" pitchFamily="2" charset="-122"/>
                <a:ea typeface="华文彩云" pitchFamily="2" charset="-122"/>
              </a:rPr>
              <a:t>。</a:t>
            </a:r>
            <a:endParaRPr lang="zh-CN" altLang="en-US" sz="2400" dirty="0">
              <a:solidFill>
                <a:schemeClr val="bg1"/>
              </a:solidFill>
              <a:latin typeface="华文彩云" pitchFamily="2" charset="-122"/>
              <a:ea typeface="华文彩云" pitchFamily="2" charset="-122"/>
            </a:endParaRPr>
          </a:p>
        </p:txBody>
      </p:sp>
      <p:pic>
        <p:nvPicPr>
          <p:cNvPr id="222215" name="图片 222214" descr="z"/>
          <p:cNvPicPr>
            <a:picLocks noChangeAspect="1"/>
          </p:cNvPicPr>
          <p:nvPr/>
        </p:nvPicPr>
        <p:blipFill>
          <a:blip r:embed="rId1"/>
          <a:stretch>
            <a:fillRect/>
          </a:stretch>
        </p:blipFill>
        <p:spPr>
          <a:xfrm>
            <a:off x="66675" y="94615"/>
            <a:ext cx="4645025" cy="5957570"/>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22212"/>
                                        </p:tgtEl>
                                        <p:attrNameLst>
                                          <p:attrName>style.visibility</p:attrName>
                                        </p:attrNameLst>
                                      </p:cBhvr>
                                      <p:to>
                                        <p:strVal val="visible"/>
                                      </p:to>
                                    </p:set>
                                    <p:anim calcmode="lin" valueType="num">
                                      <p:cBhvr additive="base">
                                        <p:cTn id="7" dur="500" fill="hold"/>
                                        <p:tgtEl>
                                          <p:spTgt spid="222212"/>
                                        </p:tgtEl>
                                        <p:attrNameLst>
                                          <p:attrName>ppt_x</p:attrName>
                                        </p:attrNameLst>
                                      </p:cBhvr>
                                      <p:tavLst>
                                        <p:tav tm="0">
                                          <p:val>
                                            <p:strVal val="#ppt_x"/>
                                          </p:val>
                                        </p:tav>
                                        <p:tav tm="100000">
                                          <p:val>
                                            <p:strVal val="#ppt_x"/>
                                          </p:val>
                                        </p:tav>
                                      </p:tavLst>
                                    </p:anim>
                                    <p:anim calcmode="lin" valueType="num">
                                      <p:cBhvr additive="base">
                                        <p:cTn id="8" dur="500" fill="hold"/>
                                        <p:tgtEl>
                                          <p:spTgt spid="222212"/>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type.wav"/>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22213"/>
                                        </p:tgtEl>
                                        <p:attrNameLst>
                                          <p:attrName>style.visibility</p:attrName>
                                        </p:attrNameLst>
                                      </p:cBhvr>
                                      <p:to>
                                        <p:strVal val="visible"/>
                                      </p:to>
                                    </p:set>
                                    <p:anim calcmode="lin" valueType="num">
                                      <p:cBhvr additive="base">
                                        <p:cTn id="13" dur="500" fill="hold"/>
                                        <p:tgtEl>
                                          <p:spTgt spid="222213"/>
                                        </p:tgtEl>
                                        <p:attrNameLst>
                                          <p:attrName>ppt_x</p:attrName>
                                        </p:attrNameLst>
                                      </p:cBhvr>
                                      <p:tavLst>
                                        <p:tav tm="0">
                                          <p:val>
                                            <p:strVal val="#ppt_x"/>
                                          </p:val>
                                        </p:tav>
                                        <p:tav tm="100000">
                                          <p:val>
                                            <p:strVal val="#ppt_x"/>
                                          </p:val>
                                        </p:tav>
                                      </p:tavLst>
                                    </p:anim>
                                    <p:anim calcmode="lin" valueType="num">
                                      <p:cBhvr additive="base">
                                        <p:cTn id="14" dur="500" fill="hold"/>
                                        <p:tgtEl>
                                          <p:spTgt spid="222213"/>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typ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2212" grpId="0"/>
      <p:bldP spid="222213"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3044</Words>
  <Application>WPS 演示</Application>
  <PresentationFormat>全屏显示(4:3)</PresentationFormat>
  <Paragraphs>239</Paragraphs>
  <Slides>27</Slides>
  <Notes>2</Notes>
  <HiddenSlides>0</HiddenSlides>
  <MMClips>0</MMClips>
  <ScaleCrop>false</ScaleCrop>
  <HeadingPairs>
    <vt:vector size="8" baseType="variant">
      <vt:variant>
        <vt:lpstr>已用的字体</vt:lpstr>
      </vt:variant>
      <vt:variant>
        <vt:i4>23</vt:i4>
      </vt:variant>
      <vt:variant>
        <vt:lpstr>主题</vt:lpstr>
      </vt:variant>
      <vt:variant>
        <vt:i4>1</vt:i4>
      </vt:variant>
      <vt:variant>
        <vt:lpstr>嵌入 OLE 服务器</vt:lpstr>
      </vt:variant>
      <vt:variant>
        <vt:i4>1</vt:i4>
      </vt:variant>
      <vt:variant>
        <vt:lpstr>幻灯片标题</vt:lpstr>
      </vt:variant>
      <vt:variant>
        <vt:i4>27</vt:i4>
      </vt:variant>
    </vt:vector>
  </HeadingPairs>
  <TitlesOfParts>
    <vt:vector size="52" baseType="lpstr">
      <vt:lpstr>Arial</vt:lpstr>
      <vt:lpstr>宋体</vt:lpstr>
      <vt:lpstr>Wingdings</vt:lpstr>
      <vt:lpstr>Calibri</vt:lpstr>
      <vt:lpstr>Calibri Light</vt:lpstr>
      <vt:lpstr>黑体</vt:lpstr>
      <vt:lpstr>华文隶书</vt:lpstr>
      <vt:lpstr>楷体_GB2312</vt:lpstr>
      <vt:lpstr>方正隶变_GBK</vt:lpstr>
      <vt:lpstr>Times New Roman</vt:lpstr>
      <vt:lpstr>华文彩云</vt:lpstr>
      <vt:lpstr>华文楷体</vt:lpstr>
      <vt:lpstr>华文琥珀</vt:lpstr>
      <vt:lpstr>微软雅黑</vt:lpstr>
      <vt:lpstr>Arial Unicode MS</vt:lpstr>
      <vt:lpstr>华文中宋</vt:lpstr>
      <vt:lpstr>新宋体</vt:lpstr>
      <vt:lpstr>Times New Roman</vt:lpstr>
      <vt:lpstr>隶书</vt:lpstr>
      <vt:lpstr>Tahoma</vt:lpstr>
      <vt:lpstr>Arial Black</vt:lpstr>
      <vt:lpstr>华文新魏</vt:lpstr>
      <vt:lpstr>Segoe Print</vt:lpstr>
      <vt:lpstr>Office 主题</vt:lpstr>
      <vt:lpstr>Photoshop.Image.7</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fen</dc:creator>
  <cp:lastModifiedBy>Administrator</cp:lastModifiedBy>
  <cp:revision>179</cp:revision>
  <dcterms:created xsi:type="dcterms:W3CDTF">2015-12-28T13:36:00Z</dcterms:created>
  <dcterms:modified xsi:type="dcterms:W3CDTF">2018-01-27T10:42:32Z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2052-10.1.0.7106</vt:lpwstr>
  </property>
</Properties>
</file>