
<file path=[Content_Types].xml><?xml version="1.0" encoding="utf-8"?>
<Types xmlns="http://schemas.openxmlformats.org/package/2006/content-types">
  <Default Extension="jpeg" ContentType="image/jpeg"/>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256" r:id="rId3"/>
    <p:sldId id="289" r:id="rId4"/>
    <p:sldId id="293" r:id="rId5"/>
    <p:sldId id="258" r:id="rId6"/>
    <p:sldId id="259" r:id="rId7"/>
    <p:sldId id="260" r:id="rId8"/>
    <p:sldId id="261" r:id="rId9"/>
    <p:sldId id="262" r:id="rId10"/>
    <p:sldId id="294" r:id="rId11"/>
    <p:sldId id="265" r:id="rId12"/>
    <p:sldId id="266" r:id="rId13"/>
    <p:sldId id="277" r:id="rId14"/>
    <p:sldId id="285" r:id="rId15"/>
    <p:sldId id="281" r:id="rId16"/>
    <p:sldId id="282" r:id="rId17"/>
    <p:sldId id="286" r:id="rId18"/>
    <p:sldId id="283" r:id="rId19"/>
    <p:sldId id="278" r:id="rId20"/>
    <p:sldId id="302" r:id="rId21"/>
    <p:sldId id="284" r:id="rId22"/>
    <p:sldId id="273" r:id="rId23"/>
    <p:sldId id="300" r:id="rId24"/>
    <p:sldId id="288" r:id="rId25"/>
    <p:sldId id="271" r:id="rId26"/>
    <p:sldId id="287" r:id="rId27"/>
    <p:sldId id="301" r:id="rId2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4215"/>
    <a:srgbClr val="3FFBF7"/>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28" autoAdjust="0"/>
  </p:normalViewPr>
  <p:slideViewPr>
    <p:cSldViewPr>
      <p:cViewPr varScale="1">
        <p:scale>
          <a:sx n="83" d="100"/>
          <a:sy n="83" d="100"/>
        </p:scale>
        <p:origin x="-869"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notesMaster" Target="notesMasters/notesMaster1.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6045B9-067A-46D6-86A6-78344081941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3ADC36-EFE2-4791-B3CF-23224DABAA9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Ref idx="1003">
        <a:schemeClr val="bg2"/>
      </p:bgRef>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173157"/>
            <a:ext cx="7772400" cy="1470025"/>
          </a:xfrm>
        </p:spPr>
        <p:txBody>
          <a:bodyPr anchor="b"/>
          <a:lstStyle>
            <a:lvl1pPr algn="l">
              <a:defRPr sz="4800"/>
            </a:lvl1pPr>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687716" y="2643182"/>
            <a:ext cx="6670366" cy="1752600"/>
          </a:xfrm>
        </p:spPr>
        <p:txBody>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43768" y="274639"/>
            <a:ext cx="1543032"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9"/>
            <a:ext cx="661513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85800" y="609600"/>
            <a:ext cx="7772400" cy="54864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a:xfrm>
            <a:off x="685800" y="6248400"/>
            <a:ext cx="1905000" cy="457200"/>
          </a:xfrm>
        </p:spPr>
        <p:txBody>
          <a:bodyPr/>
          <a:lstStyle>
            <a:lvl1pPr>
              <a:defRPr/>
            </a:lvl1pPr>
          </a:lstStyle>
          <a:p>
            <a:endParaRPr lang="en-US" altLang="zh-CN"/>
          </a:p>
        </p:txBody>
      </p:sp>
      <p:sp>
        <p:nvSpPr>
          <p:cNvPr id="4" name="页脚占位符 3"/>
          <p:cNvSpPr>
            <a:spLocks noGrp="1"/>
          </p:cNvSpPr>
          <p:nvPr>
            <p:ph type="ftr" sz="quarter" idx="11"/>
          </p:nvPr>
        </p:nvSpPr>
        <p:spPr>
          <a:xfrm>
            <a:off x="3124200" y="6248400"/>
            <a:ext cx="2895600" cy="457200"/>
          </a:xfr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8400"/>
            <a:ext cx="1905000" cy="457200"/>
          </a:xfrm>
        </p:spPr>
        <p:txBody>
          <a:bodyPr/>
          <a:lstStyle>
            <a:lvl1pPr>
              <a:defRPr/>
            </a:lvl1pPr>
          </a:lstStyle>
          <a:p>
            <a:fld id="{DCF841F4-D5AC-43AD-9333-86E3F09EF4D2}" type="slidenum">
              <a:rPr lang="zh-CN" altLang="en-US"/>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Ref idx="1003">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685800" y="2924181"/>
            <a:ext cx="7772400" cy="1362075"/>
          </a:xfrm>
        </p:spPr>
        <p:txBody>
          <a:bodyPr anchor="t"/>
          <a:lstStyle>
            <a:lvl1pPr algn="l">
              <a:defRPr sz="44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85800" y="142874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endParaRPr kumimoji="0"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endParaRPr kumimoji="0"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3" name="内容占位符 2"/>
          <p:cNvSpPr>
            <a:spLocks noGrp="1"/>
          </p:cNvSpPr>
          <p:nvPr>
            <p:ph idx="1"/>
          </p:nvPr>
        </p:nvSpPr>
        <p:spPr>
          <a:xfrm>
            <a:off x="460382" y="1071546"/>
            <a:ext cx="5111750" cy="50497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5679083" y="1071546"/>
            <a:ext cx="3008313" cy="3429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2" name="标题 1"/>
          <p:cNvSpPr>
            <a:spLocks noGrp="1"/>
          </p:cNvSpPr>
          <p:nvPr>
            <p:ph type="title"/>
          </p:nvPr>
        </p:nvSpPr>
        <p:spPr>
          <a:xfrm>
            <a:off x="457205" y="285728"/>
            <a:ext cx="8230993" cy="696626"/>
          </a:xfrm>
        </p:spPr>
        <p:txBody>
          <a:bodyPr anchor="ctr"/>
          <a:lstStyle>
            <a:lvl1pPr algn="ctr">
              <a:defRPr sz="3600" b="0"/>
            </a:lvl1pPr>
          </a:lstStyle>
          <a:p>
            <a:r>
              <a:rPr kumimoji="0" lang="zh-CN" altLang="en-US" smtClean="0"/>
              <a:t>单击此处编辑母版标题样式</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001024" y="642918"/>
            <a:ext cx="785818" cy="4572032"/>
          </a:xfrm>
        </p:spPr>
        <p:txBody>
          <a:bodyPr vert="eaVert"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442922" y="541340"/>
            <a:ext cx="6415094" cy="5459428"/>
          </a:xfrm>
          <a:prstGeom prst="roundRect">
            <a:avLst>
              <a:gd name="adj" fmla="val 4800"/>
            </a:avLst>
          </a:prstGeom>
          <a:solidFill>
            <a:schemeClr val="accent1">
              <a:tint val="20000"/>
            </a:schemeClr>
          </a:solidFill>
          <a:ln w="38100">
            <a:gradFill flip="none" rotWithShape="1">
              <a:gsLst>
                <a:gs pos="0">
                  <a:schemeClr val="accent1">
                    <a:alpha val="50000"/>
                  </a:schemeClr>
                </a:gs>
                <a:gs pos="100000">
                  <a:schemeClr val="accent1">
                    <a:tint val="20000"/>
                  </a:schemeClr>
                </a:gs>
              </a:gsLst>
              <a:lin ang="16200000" scaled="1"/>
              <a:tileRect/>
            </a:gradFill>
          </a:ln>
          <a:effectLst>
            <a:outerShdw blurRad="76200" dist="38100" dir="5400000" sx="100500" sy="100500" algn="tl"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7072330" y="1000108"/>
            <a:ext cx="914368" cy="4214842"/>
          </a:xfrm>
        </p:spPr>
        <p:txBody>
          <a:bodyPr vert="eaVert"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2.png"/><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8" name="图片 7"/>
          <p:cNvPicPr>
            <a:picLocks noChangeAspect="1"/>
          </p:cNvPicPr>
          <p:nvPr/>
        </p:nvPicPr>
        <p:blipFill>
          <a:blip r:embed="rId13">
            <a:duotone>
              <a:schemeClr val="accent1"/>
              <a:srgbClr val="FFFFFF"/>
            </a:duotone>
            <a:lum bright="12000" contrast="40000"/>
          </a:blip>
          <a:stretch>
            <a:fillRect/>
          </a:stretch>
        </p:blipFill>
        <p:spPr>
          <a:xfrm>
            <a:off x="6667809" y="4915143"/>
            <a:ext cx="2476191" cy="1942857"/>
          </a:xfrm>
          <a:prstGeom prst="rect">
            <a:avLst/>
          </a:prstGeom>
          <a:noFill/>
          <a:ln>
            <a:noFill/>
          </a:ln>
        </p:spPr>
      </p:pic>
      <p:sp>
        <p:nvSpPr>
          <p:cNvPr id="10" name="矩形 9"/>
          <p:cNvSpPr/>
          <p:nvPr/>
        </p:nvSpPr>
        <p:spPr>
          <a:xfrm>
            <a:off x="0" y="0"/>
            <a:ext cx="9144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20000"/>
                </a:schemeClr>
              </a:gs>
              <a:gs pos="100000">
                <a:schemeClr val="accent1">
                  <a:tint val="50000"/>
                  <a:shade val="100000"/>
                  <a:hueMod val="100000"/>
                  <a:satMod val="500000"/>
                </a:schemeClr>
              </a:gs>
            </a:gsLst>
            <a:lin ang="18900000" scaled="1"/>
            <a:tileRect/>
          </a:gradFill>
          <a:ln w="12700" cap="rnd" cmpd="sng" algn="ctr">
            <a:noFill/>
            <a:prstDash val="solid"/>
          </a:ln>
        </p:spPr>
        <p:style>
          <a:lnRef idx="1">
            <a:schemeClr val="accent1"/>
          </a:lnRef>
          <a:fillRef idx="2">
            <a:schemeClr val="accent1"/>
          </a:fillRef>
          <a:effectRef idx="1">
            <a:schemeClr val="accent1"/>
          </a:effectRef>
          <a:fontRef idx="minor">
            <a:schemeClr val="dk1"/>
          </a:fontRef>
        </p:style>
        <p:txBody>
          <a:bodyPr rtlCol="0" anchor="ctr"/>
          <a:lstStyle/>
          <a:p>
            <a:pPr algn="ctr" eaLnBrk="1" latinLnBrk="0" hangingPunct="1"/>
            <a:endParaRPr kumimoji="0" lang="zh-CN" altLang="en-US"/>
          </a:p>
        </p:txBody>
      </p:sp>
      <p:sp>
        <p:nvSpPr>
          <p:cNvPr id="11" name="矩形 10"/>
          <p:cNvSpPr/>
          <p:nvPr/>
        </p:nvSpPr>
        <p:spPr>
          <a:xfrm>
            <a:off x="0" y="40951"/>
            <a:ext cx="4572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5000"/>
                </a:schemeClr>
              </a:gs>
              <a:gs pos="100000">
                <a:schemeClr val="accent1">
                  <a:tint val="50000"/>
                  <a:shade val="100000"/>
                  <a:hueMod val="100000"/>
                  <a:satMod val="500000"/>
                  <a:alpha val="60000"/>
                </a:schemeClr>
              </a:gs>
            </a:gsLst>
            <a:lin ang="8100000" scaled="1"/>
            <a:tileRect/>
          </a:gradFill>
          <a:ln w="12700" cap="rnd" cmpd="sng" algn="ctr">
            <a:noFill/>
            <a:prstDash val="solid"/>
          </a:ln>
          <a:effectLst>
            <a:glow>
              <a:schemeClr val="accent1">
                <a:tint val="100000"/>
                <a:shade val="100000"/>
                <a:hueMod val="100000"/>
                <a:satMod val="100000"/>
              </a:schemeClr>
            </a:glow>
            <a:softEdge rad="12700"/>
          </a:effectLst>
        </p:spPr>
        <p:style>
          <a:lnRef idx="1">
            <a:schemeClr val="accent1"/>
          </a:lnRef>
          <a:fillRef idx="2">
            <a:schemeClr val="accent1"/>
          </a:fillRef>
          <a:effectRef idx="1">
            <a:schemeClr val="accent1"/>
          </a:effectRef>
          <a:fontRef idx="minor">
            <a:schemeClr val="dk1"/>
          </a:fontRef>
        </p:style>
        <p:txBody>
          <a:bodyPr rtlCol="0" anchor="ctr"/>
          <a:lstStyle/>
          <a:p>
            <a:pPr algn="ctr" eaLnBrk="1" latinLnBrk="0" hangingPunct="1"/>
            <a:endParaRPr kumimoji="0" lang="zh-CN" altLang="en-US"/>
          </a:p>
        </p:txBody>
      </p:sp>
      <p:pic>
        <p:nvPicPr>
          <p:cNvPr id="9" name="图片 8"/>
          <p:cNvPicPr>
            <a:picLocks noChangeAspect="1"/>
          </p:cNvPicPr>
          <p:nvPr/>
        </p:nvPicPr>
        <p:blipFill>
          <a:blip r:embed="rId14">
            <a:duotone>
              <a:schemeClr val="accent1"/>
              <a:srgbClr val="FFFFFF"/>
            </a:duotone>
            <a:lum bright="35000" contrast="40000"/>
          </a:blip>
          <a:stretch>
            <a:fillRect/>
          </a:stretch>
        </p:blipFill>
        <p:spPr>
          <a:xfrm>
            <a:off x="0" y="6420445"/>
            <a:ext cx="9144000" cy="437555"/>
          </a:xfrm>
          <a:prstGeom prst="rect">
            <a:avLst/>
          </a:prstGeom>
          <a:noFill/>
          <a:ln>
            <a:noFill/>
          </a:ln>
          <a:effectLst/>
        </p:spPr>
      </p:pic>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525963"/>
          </a:xfrm>
          <a:prstGeom prst="rect">
            <a:avLst/>
          </a:prstGeom>
        </p:spPr>
        <p:txBody>
          <a:bodyPr vert="horz" rtlCol="0">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457200" y="6356350"/>
            <a:ext cx="2133600" cy="365125"/>
          </a:xfrm>
          <a:prstGeom prst="rect">
            <a:avLst/>
          </a:prstGeom>
        </p:spPr>
        <p:txBody>
          <a:bodyPr vert="horz" rtlCol="0" anchor="ctr"/>
          <a:lstStyle>
            <a:lvl1pPr algn="l" eaLnBrk="1" latinLnBrk="0" hangingPunct="1">
              <a:defRPr kumimoji="0"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rtlCol="0" anchor="ctr"/>
          <a:lstStyle>
            <a:lvl1pPr algn="r" eaLnBrk="1" latinLnBrk="0" hangingPunct="1">
              <a:defRPr kumimoji="0"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accent1"/>
        </a:buClr>
        <a:buSzPct val="50000"/>
        <a:buFont typeface="Wingdings 2" panose="05020102010507070707"/>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accent2"/>
        </a:buClr>
        <a:buSzPct val="50000"/>
        <a:buFont typeface="Wingdings 2" panose="05020102010507070707"/>
        <a:buChar char="³"/>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accent3"/>
        </a:buClr>
        <a:buSzPct val="6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accent5"/>
        </a:buClr>
        <a:buSzPct val="45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accent6"/>
        </a:buClr>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17.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6.jpeg"/><Relationship Id="rId5" Type="http://schemas.microsoft.com/office/2007/relationships/hdphoto" Target="../media/hdphoto1.wdp"/><Relationship Id="rId4" Type="http://schemas.openxmlformats.org/officeDocument/2006/relationships/image" Target="../media/image9.png"/><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 Target="slide5.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6.jpeg"/><Relationship Id="rId5" Type="http://schemas.microsoft.com/office/2007/relationships/hdphoto" Target="../media/hdphoto1.wdp"/><Relationship Id="rId4" Type="http://schemas.openxmlformats.org/officeDocument/2006/relationships/image" Target="../media/image9.png"/><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 Target="slide5.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496" y="44624"/>
            <a:ext cx="3600400" cy="576064"/>
          </a:xfrm>
          <a:prstGeom prst="rect">
            <a:avLst/>
          </a:prstGeom>
          <a:solidFill>
            <a:srgbClr val="A542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部编教材八上课例</a:t>
            </a:r>
            <a:endParaRPr lang="zh-CN" altLang="en-US" sz="2800" b="1" dirty="0"/>
          </a:p>
        </p:txBody>
      </p:sp>
      <p:sp>
        <p:nvSpPr>
          <p:cNvPr id="6" name="矩形 5"/>
          <p:cNvSpPr/>
          <p:nvPr/>
        </p:nvSpPr>
        <p:spPr>
          <a:xfrm>
            <a:off x="971600" y="1556792"/>
            <a:ext cx="7272808" cy="1440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b="1" dirty="0" smtClean="0">
                <a:solidFill>
                  <a:srgbClr val="C00000"/>
                </a:solidFill>
              </a:rPr>
              <a:t>第</a:t>
            </a:r>
            <a:r>
              <a:rPr lang="en-US" altLang="zh-CN" sz="6000" b="1" dirty="0" smtClean="0">
                <a:solidFill>
                  <a:srgbClr val="C00000"/>
                </a:solidFill>
              </a:rPr>
              <a:t>3</a:t>
            </a:r>
            <a:r>
              <a:rPr lang="zh-CN" altLang="en-US" sz="6000" b="1" dirty="0" smtClean="0">
                <a:solidFill>
                  <a:srgbClr val="C00000"/>
                </a:solidFill>
              </a:rPr>
              <a:t>课  太平天国运动</a:t>
            </a:r>
            <a:endParaRPr lang="zh-CN" altLang="en-US" sz="6000" b="1" dirty="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23528" y="404664"/>
            <a:ext cx="5544616"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二  太平天国运动爆发</a:t>
            </a:r>
            <a:r>
              <a:rPr lang="zh-CN" altLang="en-US" sz="3200" b="1" dirty="0"/>
              <a:t>的</a:t>
            </a:r>
            <a:r>
              <a:rPr lang="zh-CN" altLang="en-US" sz="3200" b="1" dirty="0" smtClean="0"/>
              <a:t>原因</a:t>
            </a:r>
            <a:endParaRPr lang="zh-CN" altLang="en-US" sz="3200" b="1" dirty="0"/>
          </a:p>
        </p:txBody>
      </p:sp>
      <p:sp>
        <p:nvSpPr>
          <p:cNvPr id="6" name="文本框 25603"/>
          <p:cNvSpPr txBox="1"/>
          <p:nvPr/>
        </p:nvSpPr>
        <p:spPr>
          <a:xfrm flipH="1">
            <a:off x="179512" y="2276872"/>
            <a:ext cx="8856984" cy="1323439"/>
          </a:xfrm>
          <a:prstGeom prst="rect">
            <a:avLst/>
          </a:prstGeom>
          <a:noFill/>
          <a:ln w="9525">
            <a:noFill/>
          </a:ln>
        </p:spPr>
        <p:txBody>
          <a:bodyPr vert="horz" wrap="square" anchor="t">
            <a:spAutoFit/>
          </a:bodyPr>
          <a:lstStyle/>
          <a:p>
            <a:r>
              <a:rPr lang="zh-CN" altLang="en-US" sz="2000" b="1" dirty="0" smtClean="0">
                <a:latin typeface="华文仿宋" panose="02010600040101010101" charset="-122"/>
                <a:ea typeface="华文仿宋" panose="02010600040101010101" charset="-122"/>
              </a:rPr>
              <a:t>材料一    </a:t>
            </a:r>
            <a:r>
              <a:rPr lang="zh-CN" altLang="en-US" sz="2000" b="1" dirty="0">
                <a:latin typeface="华文仿宋" panose="02010600040101010101" charset="-122"/>
                <a:ea typeface="华文仿宋" panose="02010600040101010101" charset="-122"/>
              </a:rPr>
              <a:t>鸦片战争以后，清政府为了支付总计大约7000万元的战费和2000多万元的赔款，加紧搜刮人民。地丁税是清政府的主要税收，在1841年--1849年八年之间，这项税收就增加了330多万两。鸦片战争后不到十年的光景里，劳动人民实际负担比过去增加了好几倍。</a:t>
            </a:r>
            <a:endParaRPr lang="zh-CN" altLang="en-US" sz="2000" b="1" dirty="0">
              <a:latin typeface="华文仿宋" panose="02010600040101010101" charset="-122"/>
              <a:ea typeface="华文仿宋" panose="02010600040101010101" charset="-122"/>
            </a:endParaRPr>
          </a:p>
        </p:txBody>
      </p:sp>
      <p:sp>
        <p:nvSpPr>
          <p:cNvPr id="9" name="AutoShape 20"/>
          <p:cNvSpPr>
            <a:spLocks noChangeArrowheads="1"/>
          </p:cNvSpPr>
          <p:nvPr/>
        </p:nvSpPr>
        <p:spPr bwMode="auto">
          <a:xfrm>
            <a:off x="3531840" y="5661248"/>
            <a:ext cx="2696344" cy="1168152"/>
          </a:xfrm>
          <a:prstGeom prst="irregularSeal1">
            <a:avLst/>
          </a:prstGeom>
          <a:solidFill>
            <a:schemeClr val="bg2">
              <a:lumMod val="50000"/>
            </a:schemeClr>
          </a:solidFill>
          <a:ln w="9525">
            <a:solidFill>
              <a:schemeClr val="accent6">
                <a:lumMod val="40000"/>
                <a:lumOff val="60000"/>
              </a:schemeClr>
            </a:solidFill>
            <a:miter lim="800000"/>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5400" b="1" i="0" u="none" strike="noStrike" kern="0" cap="none" spc="0" normalizeH="0" baseline="0" noProof="0" dirty="0" smtClean="0">
                <a:ln>
                  <a:noFill/>
                </a:ln>
                <a:solidFill>
                  <a:srgbClr val="FF3300"/>
                </a:solidFill>
                <a:effectLst/>
                <a:uLnTx/>
                <a:uFillTx/>
                <a:latin typeface="Tahoma" panose="020B0604030504040204" pitchFamily="34" charset="0"/>
                <a:ea typeface="华文行楷" panose="02010800040101010101" charset="-122"/>
              </a:rPr>
              <a:t>阶级矛盾</a:t>
            </a:r>
            <a:endParaRPr kumimoji="0" lang="zh-CN" altLang="en-US" sz="5400" b="0" i="0" u="none" strike="noStrike" kern="0" cap="none" spc="0" normalizeH="0" baseline="0" noProof="0" dirty="0" smtClean="0">
              <a:ln>
                <a:noFill/>
              </a:ln>
              <a:solidFill>
                <a:sysClr val="windowText" lastClr="000000"/>
              </a:solidFill>
              <a:effectLst/>
              <a:uLnTx/>
              <a:uFillTx/>
              <a:latin typeface="Tahoma" panose="020B0604030504040204" pitchFamily="34" charset="0"/>
            </a:endParaRPr>
          </a:p>
        </p:txBody>
      </p:sp>
      <p:sp>
        <p:nvSpPr>
          <p:cNvPr id="12" name="TextBox 11"/>
          <p:cNvSpPr txBox="1"/>
          <p:nvPr/>
        </p:nvSpPr>
        <p:spPr>
          <a:xfrm>
            <a:off x="252288" y="1455167"/>
            <a:ext cx="2996480" cy="461665"/>
          </a:xfrm>
          <a:prstGeom prst="rect">
            <a:avLst/>
          </a:prstGeom>
          <a:solidFill>
            <a:schemeClr val="accent6"/>
          </a:solidFill>
        </p:spPr>
        <p:txBody>
          <a:bodyPr wrap="square" rtlCol="0">
            <a:spAutoFit/>
          </a:bodyPr>
          <a:lstStyle/>
          <a:p>
            <a:r>
              <a:rPr lang="zh-CN" altLang="en-US" sz="2400" b="1" dirty="0"/>
              <a:t>同</a:t>
            </a:r>
            <a:r>
              <a:rPr lang="zh-CN" altLang="en-US" sz="2400" b="1" dirty="0" smtClean="0"/>
              <a:t>桌交流，读懂材料</a:t>
            </a:r>
            <a:endParaRPr lang="zh-CN" altLang="en-US" sz="2400" b="1" dirty="0"/>
          </a:p>
        </p:txBody>
      </p:sp>
      <p:sp>
        <p:nvSpPr>
          <p:cNvPr id="13" name="Text Box 24"/>
          <p:cNvSpPr txBox="1">
            <a:spLocks noChangeArrowheads="1"/>
          </p:cNvSpPr>
          <p:nvPr/>
        </p:nvSpPr>
        <p:spPr bwMode="auto">
          <a:xfrm>
            <a:off x="251904" y="3523664"/>
            <a:ext cx="87122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dirty="0" smtClean="0">
                <a:latin typeface="华文仿宋" panose="02010600040101010101" charset="-122"/>
                <a:ea typeface="华文仿宋" panose="02010600040101010101" charset="-122"/>
              </a:rPr>
              <a:t>材料二  </a:t>
            </a:r>
            <a:r>
              <a:rPr lang="zh-CN" altLang="en-US" sz="2000" dirty="0" smtClean="0">
                <a:latin typeface="华文仿宋" panose="02010600040101010101" charset="-122"/>
                <a:ea typeface="华文仿宋" panose="02010600040101010101" charset="-122"/>
              </a:rPr>
              <a:t> </a:t>
            </a:r>
            <a:r>
              <a:rPr lang="zh-CN" altLang="en-US" sz="2000" b="1" dirty="0" smtClean="0">
                <a:latin typeface="华文仿宋" panose="02010600040101010101" charset="-122"/>
                <a:ea typeface="华文仿宋" panose="02010600040101010101" charset="-122"/>
              </a:rPr>
              <a:t>洪秀全赴广州第四次参加科举考试</a:t>
            </a:r>
            <a:r>
              <a:rPr lang="en-US" altLang="zh-CN" sz="2000" b="1" dirty="0" smtClean="0">
                <a:latin typeface="华文仿宋" panose="02010600040101010101" charset="-122"/>
                <a:ea typeface="华文仿宋" panose="02010600040101010101" charset="-122"/>
              </a:rPr>
              <a:t>……</a:t>
            </a:r>
            <a:r>
              <a:rPr lang="zh-CN" altLang="en-US" sz="2000" b="1" dirty="0" smtClean="0">
                <a:latin typeface="华文仿宋" panose="02010600040101010101" charset="-122"/>
                <a:ea typeface="华文仿宋" panose="02010600040101010101" charset="-122"/>
              </a:rPr>
              <a:t>偶然</a:t>
            </a:r>
            <a:r>
              <a:rPr lang="zh-CN" altLang="en-US" sz="2000" b="1" dirty="0">
                <a:latin typeface="华文仿宋" panose="02010600040101010101" charset="-122"/>
                <a:ea typeface="华文仿宋" panose="02010600040101010101" charset="-122"/>
              </a:rPr>
              <a:t>得到的一本宣传基督教的小册子</a:t>
            </a:r>
            <a:r>
              <a:rPr lang="en-US" altLang="zh-CN" sz="2000" b="1" dirty="0">
                <a:latin typeface="华文仿宋" panose="02010600040101010101" charset="-122"/>
                <a:ea typeface="华文仿宋" panose="02010600040101010101" charset="-122"/>
              </a:rPr>
              <a:t>……</a:t>
            </a:r>
            <a:r>
              <a:rPr lang="zh-CN" altLang="en-US" sz="2000" b="1" dirty="0">
                <a:latin typeface="华文仿宋" panose="02010600040101010101" charset="-122"/>
                <a:ea typeface="华文仿宋" panose="02010600040101010101" charset="-122"/>
              </a:rPr>
              <a:t>随后，他创立拜上帝教，以传教为名，发动群众，乘有利时机，掀起一场波澜壮阔的太平天国运动。                               </a:t>
            </a:r>
            <a:endParaRPr lang="zh-CN" altLang="en-US" sz="2000" dirty="0">
              <a:latin typeface="华文仿宋" panose="02010600040101010101" charset="-122"/>
              <a:ea typeface="华文仿宋" panose="02010600040101010101" charset="-122"/>
            </a:endParaRPr>
          </a:p>
        </p:txBody>
      </p:sp>
      <p:sp>
        <p:nvSpPr>
          <p:cNvPr id="15" name="Text Box 5"/>
          <p:cNvSpPr txBox="1">
            <a:spLocks noChangeArrowheads="1"/>
          </p:cNvSpPr>
          <p:nvPr/>
        </p:nvSpPr>
        <p:spPr bwMode="auto">
          <a:xfrm>
            <a:off x="3475819" y="3523664"/>
            <a:ext cx="185006" cy="339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CN" altLang="en-US" sz="1600"/>
          </a:p>
        </p:txBody>
      </p:sp>
      <p:sp>
        <p:nvSpPr>
          <p:cNvPr id="14" name="矩形 13"/>
          <p:cNvSpPr/>
          <p:nvPr/>
        </p:nvSpPr>
        <p:spPr>
          <a:xfrm>
            <a:off x="361529" y="4957192"/>
            <a:ext cx="2482279" cy="6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effectLst>
                  <a:outerShdw blurRad="38100" dist="38100" dir="2700000" algn="tl">
                    <a:srgbClr val="000000">
                      <a:alpha val="43137"/>
                    </a:srgbClr>
                  </a:outerShdw>
                </a:effectLst>
              </a:rPr>
              <a:t>太平天国运动</a:t>
            </a:r>
            <a:endParaRPr lang="zh-CN" altLang="en-US" sz="2800" b="1" dirty="0">
              <a:solidFill>
                <a:srgbClr val="FF0000"/>
              </a:solidFill>
              <a:effectLst>
                <a:outerShdw blurRad="38100" dist="38100" dir="2700000" algn="tl">
                  <a:srgbClr val="000000">
                    <a:alpha val="43137"/>
                  </a:srgbClr>
                </a:outerShdw>
              </a:effectLst>
            </a:endParaRPr>
          </a:p>
        </p:txBody>
      </p:sp>
      <p:sp>
        <p:nvSpPr>
          <p:cNvPr id="3" name="虚尾箭头 2"/>
          <p:cNvSpPr/>
          <p:nvPr/>
        </p:nvSpPr>
        <p:spPr>
          <a:xfrm>
            <a:off x="3328863" y="1628800"/>
            <a:ext cx="667073" cy="216024"/>
          </a:xfrm>
          <a:prstGeom prst="striped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TextBox 24"/>
          <p:cNvSpPr txBox="1"/>
          <p:nvPr/>
        </p:nvSpPr>
        <p:spPr>
          <a:xfrm>
            <a:off x="4067944" y="1268760"/>
            <a:ext cx="4896160" cy="923330"/>
          </a:xfrm>
          <a:prstGeom prst="rect">
            <a:avLst/>
          </a:prstGeom>
          <a:solidFill>
            <a:schemeClr val="bg1"/>
          </a:solidFill>
          <a:ln w="28575">
            <a:solidFill>
              <a:schemeClr val="tx1"/>
            </a:solidFill>
            <a:prstDash val="dash"/>
          </a:ln>
        </p:spPr>
        <p:txBody>
          <a:bodyPr wrap="square" rtlCol="0">
            <a:spAutoFit/>
          </a:bodyPr>
          <a:lstStyle/>
          <a:p>
            <a:r>
              <a:rPr lang="zh-CN" altLang="en-US" b="1" dirty="0" smtClean="0"/>
              <a:t>史料实证，材料教学，学生阅读材料，思考问题，必要时小组或同桌交流，充分</a:t>
            </a:r>
            <a:r>
              <a:rPr lang="zh-CN" altLang="en-US" b="1" dirty="0"/>
              <a:t>调动</a:t>
            </a:r>
            <a:r>
              <a:rPr lang="zh-CN" altLang="en-US" b="1" dirty="0" smtClean="0"/>
              <a:t>其学习的主动性，过程中教师注意发挥引导作用</a:t>
            </a:r>
            <a:endParaRPr lang="zh-CN" altLang="en-US" b="1" dirty="0"/>
          </a:p>
        </p:txBody>
      </p:sp>
      <p:sp>
        <p:nvSpPr>
          <p:cNvPr id="30" name="AutoShape 17"/>
          <p:cNvSpPr>
            <a:spLocks noChangeArrowheads="1"/>
          </p:cNvSpPr>
          <p:nvPr/>
        </p:nvSpPr>
        <p:spPr bwMode="auto">
          <a:xfrm rot="12676434">
            <a:off x="2919132" y="5380738"/>
            <a:ext cx="656234" cy="196455"/>
          </a:xfrm>
          <a:prstGeom prst="rightArrow">
            <a:avLst>
              <a:gd name="adj1" fmla="val 50000"/>
              <a:gd name="adj2" fmla="val 27344"/>
            </a:avLst>
          </a:prstGeom>
          <a:solidFill>
            <a:srgbClr val="000000"/>
          </a:solidFill>
          <a:ln w="9525">
            <a:solidFill>
              <a:sysClr val="windowText" lastClr="0000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nvGrpSpPr>
          <p:cNvPr id="34" name="组合 33"/>
          <p:cNvGrpSpPr/>
          <p:nvPr/>
        </p:nvGrpSpPr>
        <p:grpSpPr>
          <a:xfrm>
            <a:off x="759739" y="4509120"/>
            <a:ext cx="7953131" cy="2088232"/>
            <a:chOff x="759739" y="4509120"/>
            <a:chExt cx="7953131" cy="2088232"/>
          </a:xfrm>
        </p:grpSpPr>
        <p:grpSp>
          <p:nvGrpSpPr>
            <p:cNvPr id="26" name="组合 25"/>
            <p:cNvGrpSpPr/>
            <p:nvPr/>
          </p:nvGrpSpPr>
          <p:grpSpPr>
            <a:xfrm>
              <a:off x="759739" y="4509120"/>
              <a:ext cx="7953131" cy="2088232"/>
              <a:chOff x="461264" y="4365104"/>
              <a:chExt cx="7953131" cy="2088232"/>
            </a:xfrm>
          </p:grpSpPr>
          <p:sp>
            <p:nvSpPr>
              <p:cNvPr id="24" name="下箭头 23"/>
              <p:cNvSpPr/>
              <p:nvPr/>
            </p:nvSpPr>
            <p:spPr>
              <a:xfrm>
                <a:off x="4489549" y="4941168"/>
                <a:ext cx="156678" cy="79200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 Box 15"/>
              <p:cNvSpPr txBox="1">
                <a:spLocks noChangeArrowheads="1"/>
              </p:cNvSpPr>
              <p:nvPr/>
            </p:nvSpPr>
            <p:spPr bwMode="auto">
              <a:xfrm>
                <a:off x="461264" y="5930116"/>
                <a:ext cx="1796038" cy="523220"/>
              </a:xfrm>
              <a:prstGeom prst="rect">
                <a:avLst/>
              </a:prstGeom>
              <a:solidFill>
                <a:sysClr val="window" lastClr="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eaLnBrk="1" fontAlgn="auto" latinLnBrk="0" hangingPunct="1">
                  <a:lnSpc>
                    <a:spcPct val="100000"/>
                  </a:lnSpc>
                  <a:spcBef>
                    <a:spcPct val="50000"/>
                  </a:spcBef>
                  <a:spcAft>
                    <a:spcPts val="0"/>
                  </a:spcAft>
                  <a:buClrTx/>
                  <a:buSzTx/>
                  <a:buFontTx/>
                  <a:buNone/>
                  <a:defRPr/>
                </a:pPr>
                <a:r>
                  <a:rPr kumimoji="1" lang="zh-CN" altLang="en-US" sz="2800" b="1"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charset="-122"/>
                  </a:rPr>
                  <a:t>地主阶级</a:t>
                </a:r>
                <a:endParaRPr kumimoji="1" lang="zh-CN" altLang="en-US" sz="2800" b="1"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charset="-122"/>
                </a:endParaRPr>
              </a:p>
            </p:txBody>
          </p:sp>
          <p:sp>
            <p:nvSpPr>
              <p:cNvPr id="21" name="TextBox 20"/>
              <p:cNvSpPr txBox="1"/>
              <p:nvPr/>
            </p:nvSpPr>
            <p:spPr>
              <a:xfrm>
                <a:off x="4561557" y="4953362"/>
                <a:ext cx="506276" cy="707886"/>
              </a:xfrm>
              <a:prstGeom prst="rect">
                <a:avLst/>
              </a:prstGeom>
              <a:noFill/>
            </p:spPr>
            <p:txBody>
              <a:bodyPr wrap="square" rtlCol="0">
                <a:spAutoFit/>
              </a:bodyPr>
              <a:lstStyle/>
              <a:p>
                <a:r>
                  <a:rPr lang="zh-CN" altLang="en-US" sz="2000" b="1" dirty="0" smtClean="0">
                    <a:effectLst>
                      <a:outerShdw blurRad="38100" dist="38100" dir="2700000" algn="tl">
                        <a:srgbClr val="000000">
                          <a:alpha val="43137"/>
                        </a:srgbClr>
                      </a:outerShdw>
                    </a:effectLst>
                  </a:rPr>
                  <a:t>激</a:t>
                </a:r>
                <a:endParaRPr lang="en-US" altLang="zh-CN" sz="2000" b="1" dirty="0" smtClean="0">
                  <a:effectLst>
                    <a:outerShdw blurRad="38100" dist="38100" dir="2700000" algn="tl">
                      <a:srgbClr val="000000">
                        <a:alpha val="43137"/>
                      </a:srgbClr>
                    </a:outerShdw>
                  </a:effectLst>
                </a:endParaRPr>
              </a:p>
              <a:p>
                <a:r>
                  <a:rPr lang="zh-CN" altLang="en-US" sz="2000" b="1" dirty="0" smtClean="0">
                    <a:effectLst>
                      <a:outerShdw blurRad="38100" dist="38100" dir="2700000" algn="tl">
                        <a:srgbClr val="000000">
                          <a:alpha val="43137"/>
                        </a:srgbClr>
                      </a:outerShdw>
                    </a:effectLst>
                  </a:rPr>
                  <a:t>化</a:t>
                </a:r>
                <a:endParaRPr lang="zh-CN" altLang="en-US" sz="2000" b="1" dirty="0">
                  <a:effectLst>
                    <a:outerShdw blurRad="38100" dist="38100" dir="2700000" algn="tl">
                      <a:srgbClr val="000000">
                        <a:alpha val="43137"/>
                      </a:srgbClr>
                    </a:outerShdw>
                  </a:effectLst>
                </a:endParaRPr>
              </a:p>
            </p:txBody>
          </p:sp>
          <p:sp>
            <p:nvSpPr>
              <p:cNvPr id="8" name="AutoShape 17"/>
              <p:cNvSpPr>
                <a:spLocks noChangeArrowheads="1"/>
              </p:cNvSpPr>
              <p:nvPr/>
            </p:nvSpPr>
            <p:spPr bwMode="auto">
              <a:xfrm>
                <a:off x="2317946" y="6070554"/>
                <a:ext cx="701078" cy="180000"/>
              </a:xfrm>
              <a:prstGeom prst="rightArrow">
                <a:avLst>
                  <a:gd name="adj1" fmla="val 50000"/>
                  <a:gd name="adj2" fmla="val 27344"/>
                </a:avLst>
              </a:prstGeom>
              <a:solidFill>
                <a:srgbClr val="000000"/>
              </a:solidFill>
              <a:ln w="9525">
                <a:solidFill>
                  <a:sysClr val="windowText" lastClr="0000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 name="Text Box 16"/>
              <p:cNvSpPr txBox="1">
                <a:spLocks noChangeArrowheads="1"/>
              </p:cNvSpPr>
              <p:nvPr/>
            </p:nvSpPr>
            <p:spPr bwMode="auto">
              <a:xfrm>
                <a:off x="6793805" y="5930116"/>
                <a:ext cx="1620590" cy="523220"/>
              </a:xfrm>
              <a:prstGeom prst="rect">
                <a:avLst/>
              </a:prstGeom>
              <a:solidFill>
                <a:sysClr val="window" lastClr="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defTabSz="914400" eaLnBrk="1" fontAlgn="auto" latinLnBrk="0" hangingPunct="1">
                  <a:lnSpc>
                    <a:spcPct val="100000"/>
                  </a:lnSpc>
                  <a:spcBef>
                    <a:spcPct val="50000"/>
                  </a:spcBef>
                  <a:spcAft>
                    <a:spcPts val="0"/>
                  </a:spcAft>
                  <a:buClrTx/>
                  <a:buSzTx/>
                  <a:buFontTx/>
                  <a:buNone/>
                  <a:defRPr/>
                </a:pPr>
                <a:r>
                  <a:rPr kumimoji="1" lang="zh-CN" altLang="en-US" sz="2800" b="1"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charset="-122"/>
                  </a:rPr>
                  <a:t>农民阶级</a:t>
                </a:r>
                <a:endParaRPr kumimoji="1" lang="zh-CN" altLang="en-US" sz="2800" b="1"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charset="-122"/>
                </a:endParaRPr>
              </a:p>
            </p:txBody>
          </p:sp>
          <p:sp>
            <p:nvSpPr>
              <p:cNvPr id="19" name="Text Box 8"/>
              <p:cNvSpPr txBox="1">
                <a:spLocks noChangeArrowheads="1"/>
              </p:cNvSpPr>
              <p:nvPr/>
            </p:nvSpPr>
            <p:spPr bwMode="auto">
              <a:xfrm>
                <a:off x="3841477" y="4365104"/>
                <a:ext cx="1440159" cy="46166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kumimoji="1" lang="zh-CN" altLang="en-US" sz="2400" b="1" dirty="0">
                    <a:solidFill>
                      <a:schemeClr val="tx2"/>
                    </a:solidFill>
                    <a:latin typeface="Times New Roman" panose="02020603050405020304" pitchFamily="18" charset="0"/>
                    <a:ea typeface="黑体" panose="02010609060101010101" charset="-122"/>
                  </a:rPr>
                  <a:t>外国侵略</a:t>
                </a:r>
                <a:endParaRPr kumimoji="1" lang="zh-CN" altLang="en-US" sz="2400" b="1" dirty="0">
                  <a:solidFill>
                    <a:schemeClr val="tx2"/>
                  </a:solidFill>
                  <a:latin typeface="Times New Roman" panose="02020603050405020304" pitchFamily="18" charset="0"/>
                  <a:ea typeface="黑体" panose="02010609060101010101" charset="-122"/>
                </a:endParaRPr>
              </a:p>
            </p:txBody>
          </p:sp>
        </p:grpSp>
        <p:sp>
          <p:nvSpPr>
            <p:cNvPr id="31" name="AutoShape 17"/>
            <p:cNvSpPr>
              <a:spLocks noChangeArrowheads="1"/>
            </p:cNvSpPr>
            <p:nvPr/>
          </p:nvSpPr>
          <p:spPr bwMode="auto">
            <a:xfrm rot="10800000">
              <a:off x="6247186" y="6246750"/>
              <a:ext cx="701078" cy="180000"/>
            </a:xfrm>
            <a:prstGeom prst="rightArrow">
              <a:avLst>
                <a:gd name="adj1" fmla="val 50000"/>
                <a:gd name="adj2" fmla="val 27344"/>
              </a:avLst>
            </a:prstGeom>
            <a:solidFill>
              <a:srgbClr val="000000"/>
            </a:solidFill>
            <a:ln w="9525">
              <a:solidFill>
                <a:sysClr val="windowText" lastClr="0000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33" name="AutoShape 17"/>
          <p:cNvSpPr>
            <a:spLocks noChangeArrowheads="1"/>
          </p:cNvSpPr>
          <p:nvPr/>
        </p:nvSpPr>
        <p:spPr bwMode="auto">
          <a:xfrm rot="5400000">
            <a:off x="2177744" y="4599160"/>
            <a:ext cx="360000" cy="180000"/>
          </a:xfrm>
          <a:prstGeom prst="rightArrow">
            <a:avLst>
              <a:gd name="adj1" fmla="val 50000"/>
              <a:gd name="adj2" fmla="val 27344"/>
            </a:avLst>
          </a:prstGeom>
          <a:solidFill>
            <a:schemeClr val="tx1"/>
          </a:solidFill>
          <a:ln w="9525">
            <a:solidFill>
              <a:sysClr val="windowText" lastClr="000000"/>
            </a:solidFill>
            <a:miter lim="800000"/>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900" decel="100000" fill="hold"/>
                                        <p:tgtEl>
                                          <p:spTgt spid="6"/>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p:bldP spid="9" grpId="0" animBg="1"/>
      <p:bldP spid="12" grpId="0" animBg="1"/>
      <p:bldP spid="13" grpId="0"/>
      <p:bldP spid="14" grpId="0" animBg="1"/>
      <p:bldP spid="3" grpId="0" animBg="1"/>
      <p:bldP spid="25" grpId="0" animBg="1"/>
      <p:bldP spid="30" grpId="0" animBg="1"/>
      <p:bldP spid="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95536" y="404664"/>
            <a:ext cx="5544616"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三  太平天国运动 的发展过程  </a:t>
            </a:r>
            <a:endParaRPr lang="zh-CN" altLang="en-US" sz="3200" b="1" dirty="0"/>
          </a:p>
        </p:txBody>
      </p:sp>
      <p:sp>
        <p:nvSpPr>
          <p:cNvPr id="5" name="TextBox 4"/>
          <p:cNvSpPr txBox="1"/>
          <p:nvPr/>
        </p:nvSpPr>
        <p:spPr>
          <a:xfrm>
            <a:off x="251520" y="1671191"/>
            <a:ext cx="3060340" cy="461665"/>
          </a:xfrm>
          <a:prstGeom prst="rect">
            <a:avLst/>
          </a:prstGeom>
          <a:solidFill>
            <a:schemeClr val="accent6"/>
          </a:solidFill>
        </p:spPr>
        <p:txBody>
          <a:bodyPr wrap="square" rtlCol="0">
            <a:spAutoFit/>
          </a:bodyPr>
          <a:lstStyle/>
          <a:p>
            <a:r>
              <a:rPr lang="zh-CN" altLang="en-US" sz="2400" b="1" dirty="0" smtClean="0"/>
              <a:t>小组合作，理清脉络</a:t>
            </a:r>
            <a:endParaRPr lang="zh-CN" altLang="en-US" sz="2400" b="1" dirty="0"/>
          </a:p>
        </p:txBody>
      </p:sp>
      <p:sp>
        <p:nvSpPr>
          <p:cNvPr id="6" name="TextBox 5"/>
          <p:cNvSpPr txBox="1"/>
          <p:nvPr/>
        </p:nvSpPr>
        <p:spPr>
          <a:xfrm>
            <a:off x="611560" y="3140968"/>
            <a:ext cx="5760640" cy="369332"/>
          </a:xfrm>
          <a:prstGeom prst="rect">
            <a:avLst/>
          </a:prstGeom>
          <a:noFill/>
        </p:spPr>
        <p:txBody>
          <a:bodyPr wrap="square" rtlCol="0">
            <a:spAutoFit/>
          </a:bodyPr>
          <a:lstStyle/>
          <a:p>
            <a:endParaRPr lang="zh-CN" altLang="en-US" dirty="0"/>
          </a:p>
        </p:txBody>
      </p:sp>
      <p:sp>
        <p:nvSpPr>
          <p:cNvPr id="7" name="TextBox 6"/>
          <p:cNvSpPr txBox="1"/>
          <p:nvPr/>
        </p:nvSpPr>
        <p:spPr>
          <a:xfrm>
            <a:off x="179512" y="2420888"/>
            <a:ext cx="8712968" cy="2123658"/>
          </a:xfrm>
          <a:prstGeom prst="rect">
            <a:avLst/>
          </a:prstGeom>
          <a:solidFill>
            <a:schemeClr val="bg1"/>
          </a:solidFill>
        </p:spPr>
        <p:txBody>
          <a:bodyPr wrap="square" rtlCol="0">
            <a:spAutoFit/>
          </a:bodyPr>
          <a:lstStyle/>
          <a:p>
            <a:pPr>
              <a:lnSpc>
                <a:spcPct val="150000"/>
              </a:lnSpc>
            </a:pPr>
            <a:r>
              <a:rPr lang="zh-CN" altLang="en-US" sz="2200" dirty="0" smtClean="0"/>
              <a:t>        请以</a:t>
            </a:r>
            <a:r>
              <a:rPr lang="en-US" altLang="zh-CN" sz="2200" dirty="0" smtClean="0"/>
              <a:t>6</a:t>
            </a:r>
            <a:r>
              <a:rPr lang="zh-CN" altLang="en-US" sz="2200" dirty="0" smtClean="0"/>
              <a:t>人学习小组为单位，历史组长负责，引领组内成员通过阅读</a:t>
            </a:r>
            <a:r>
              <a:rPr lang="en-US" altLang="zh-CN" sz="2200" dirty="0" smtClean="0"/>
              <a:t>14---17</a:t>
            </a:r>
            <a:r>
              <a:rPr lang="zh-CN" altLang="en-US" sz="2200" dirty="0" smtClean="0"/>
              <a:t>页倒数第二段内容，</a:t>
            </a:r>
            <a:r>
              <a:rPr lang="zh-CN" altLang="en-US" sz="2200" dirty="0"/>
              <a:t>设计</a:t>
            </a:r>
            <a:r>
              <a:rPr lang="zh-CN" altLang="en-US" sz="2200" dirty="0" smtClean="0"/>
              <a:t>适当的图示展示出太平天国运动的发展过程，比一比哪一组的图示更加全面、形象地展示了太平天国运动的过程，时间约</a:t>
            </a:r>
            <a:r>
              <a:rPr lang="en-US" altLang="zh-CN" sz="2200" dirty="0" smtClean="0"/>
              <a:t>8</a:t>
            </a:r>
            <a:r>
              <a:rPr lang="zh-CN" altLang="en-US" sz="2200" dirty="0" smtClean="0"/>
              <a:t>分钟</a:t>
            </a:r>
            <a:r>
              <a:rPr lang="zh-CN" altLang="en-US" sz="2200" dirty="0"/>
              <a:t>。</a:t>
            </a:r>
            <a:endParaRPr lang="zh-CN" altLang="en-US" sz="2200" dirty="0"/>
          </a:p>
        </p:txBody>
      </p:sp>
      <p:sp>
        <p:nvSpPr>
          <p:cNvPr id="8" name="TextBox 7"/>
          <p:cNvSpPr txBox="1"/>
          <p:nvPr/>
        </p:nvSpPr>
        <p:spPr>
          <a:xfrm>
            <a:off x="323528" y="4653136"/>
            <a:ext cx="5472608" cy="1323439"/>
          </a:xfrm>
          <a:prstGeom prst="rect">
            <a:avLst/>
          </a:prstGeom>
          <a:solidFill>
            <a:schemeClr val="bg1"/>
          </a:solidFill>
        </p:spPr>
        <p:txBody>
          <a:bodyPr wrap="square" rtlCol="0">
            <a:spAutoFit/>
          </a:bodyPr>
          <a:lstStyle/>
          <a:p>
            <a:r>
              <a:rPr lang="zh-CN" altLang="en-US" sz="2000" dirty="0" smtClean="0"/>
              <a:t>注意：</a:t>
            </a:r>
            <a:r>
              <a:rPr lang="en-US" altLang="zh-CN" sz="2000" dirty="0" smtClean="0"/>
              <a:t>1.</a:t>
            </a:r>
            <a:r>
              <a:rPr lang="zh-CN" altLang="en-US" sz="2000" dirty="0" smtClean="0"/>
              <a:t>时间先后顺序</a:t>
            </a:r>
            <a:endParaRPr lang="en-US" altLang="zh-CN" sz="2000" dirty="0" smtClean="0"/>
          </a:p>
          <a:p>
            <a:r>
              <a:rPr lang="en-US" altLang="zh-CN" sz="2000" dirty="0"/>
              <a:t> </a:t>
            </a:r>
            <a:r>
              <a:rPr lang="en-US" altLang="zh-CN" sz="2000" dirty="0" smtClean="0"/>
              <a:t>             2.</a:t>
            </a:r>
            <a:r>
              <a:rPr lang="zh-CN" altLang="en-US" sz="2000" dirty="0" smtClean="0"/>
              <a:t>不同事件的历史地位</a:t>
            </a:r>
            <a:endParaRPr lang="en-US" altLang="zh-CN" sz="2000" dirty="0" smtClean="0"/>
          </a:p>
          <a:p>
            <a:r>
              <a:rPr lang="en-US" altLang="zh-CN" sz="2000" dirty="0"/>
              <a:t> </a:t>
            </a:r>
            <a:r>
              <a:rPr lang="en-US" altLang="zh-CN" sz="2000" dirty="0" smtClean="0"/>
              <a:t>             3.</a:t>
            </a:r>
            <a:r>
              <a:rPr lang="zh-CN" altLang="en-US" sz="2000" dirty="0" smtClean="0"/>
              <a:t>结合课本插图、地图、人物扫描等资料</a:t>
            </a:r>
            <a:endParaRPr lang="en-US" altLang="zh-CN" sz="2000" dirty="0" smtClean="0"/>
          </a:p>
          <a:p>
            <a:r>
              <a:rPr lang="en-US" altLang="zh-CN" sz="2000" dirty="0"/>
              <a:t> </a:t>
            </a:r>
            <a:r>
              <a:rPr lang="en-US" altLang="zh-CN" sz="2000" dirty="0" smtClean="0"/>
              <a:t>             4.</a:t>
            </a:r>
            <a:r>
              <a:rPr lang="zh-CN" altLang="en-US" sz="2000" dirty="0" smtClean="0"/>
              <a:t>图示要有一定的设计思路</a:t>
            </a:r>
            <a:endParaRPr lang="zh-CN" altLang="en-US" sz="2000" dirty="0"/>
          </a:p>
        </p:txBody>
      </p:sp>
      <p:sp>
        <p:nvSpPr>
          <p:cNvPr id="9" name="TextBox 8"/>
          <p:cNvSpPr txBox="1"/>
          <p:nvPr/>
        </p:nvSpPr>
        <p:spPr>
          <a:xfrm>
            <a:off x="251520" y="6063679"/>
            <a:ext cx="3060340" cy="461665"/>
          </a:xfrm>
          <a:prstGeom prst="rect">
            <a:avLst/>
          </a:prstGeom>
          <a:solidFill>
            <a:schemeClr val="accent6"/>
          </a:solidFill>
        </p:spPr>
        <p:txBody>
          <a:bodyPr wrap="square" rtlCol="0">
            <a:spAutoFit/>
          </a:bodyPr>
          <a:lstStyle/>
          <a:p>
            <a:r>
              <a:rPr lang="zh-CN" altLang="en-US" sz="2400" b="1" dirty="0" smtClean="0"/>
              <a:t>投影展示，小组比拼</a:t>
            </a:r>
            <a:endParaRPr lang="zh-CN" altLang="en-US" sz="2400" b="1" dirty="0"/>
          </a:p>
        </p:txBody>
      </p:sp>
      <p:sp>
        <p:nvSpPr>
          <p:cNvPr id="10" name="虚尾箭头 9"/>
          <p:cNvSpPr/>
          <p:nvPr/>
        </p:nvSpPr>
        <p:spPr>
          <a:xfrm>
            <a:off x="3347864" y="1844824"/>
            <a:ext cx="667073" cy="216024"/>
          </a:xfrm>
          <a:prstGeom prst="striped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TextBox 10"/>
          <p:cNvSpPr txBox="1"/>
          <p:nvPr/>
        </p:nvSpPr>
        <p:spPr>
          <a:xfrm>
            <a:off x="4095800" y="1124744"/>
            <a:ext cx="4652664" cy="1200329"/>
          </a:xfrm>
          <a:prstGeom prst="rect">
            <a:avLst/>
          </a:prstGeom>
          <a:solidFill>
            <a:schemeClr val="bg1"/>
          </a:solidFill>
          <a:ln w="28575">
            <a:solidFill>
              <a:schemeClr val="tx1"/>
            </a:solidFill>
            <a:prstDash val="dash"/>
          </a:ln>
        </p:spPr>
        <p:txBody>
          <a:bodyPr wrap="square" rtlCol="0">
            <a:spAutoFit/>
          </a:bodyPr>
          <a:lstStyle/>
          <a:p>
            <a:r>
              <a:rPr lang="zh-CN" altLang="en-US" b="1" dirty="0" smtClean="0"/>
              <a:t>容量大，采用学生梳理事件发展脉络的方式，</a:t>
            </a:r>
            <a:r>
              <a:rPr lang="zh-CN" altLang="en-US" b="1" u="sng" dirty="0" smtClean="0"/>
              <a:t>省时</a:t>
            </a:r>
            <a:r>
              <a:rPr lang="zh-CN" altLang="en-US" b="1" dirty="0" smtClean="0"/>
              <a:t>、调动学生积极性和参与热情，锻炼小组合作能力，最终掌握历史事件发展过程，起到</a:t>
            </a:r>
            <a:r>
              <a:rPr lang="zh-CN" altLang="en-US" b="1" dirty="0"/>
              <a:t>高效</a:t>
            </a:r>
            <a:r>
              <a:rPr lang="zh-CN" altLang="en-US" b="1" dirty="0" smtClean="0"/>
              <a:t>教学效果。</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95536" y="404664"/>
            <a:ext cx="5544616"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三  太平天国运动 的发展过程  </a:t>
            </a:r>
            <a:endParaRPr lang="zh-CN" altLang="en-US" sz="3200" b="1" dirty="0"/>
          </a:p>
        </p:txBody>
      </p:sp>
      <p:sp>
        <p:nvSpPr>
          <p:cNvPr id="5" name="TextBox 4"/>
          <p:cNvSpPr txBox="1"/>
          <p:nvPr/>
        </p:nvSpPr>
        <p:spPr>
          <a:xfrm>
            <a:off x="179512" y="1556792"/>
            <a:ext cx="4824536" cy="461665"/>
          </a:xfrm>
          <a:prstGeom prst="rect">
            <a:avLst/>
          </a:prstGeom>
          <a:solidFill>
            <a:schemeClr val="accent6"/>
          </a:solidFill>
        </p:spPr>
        <p:txBody>
          <a:bodyPr wrap="square" rtlCol="0">
            <a:spAutoFit/>
          </a:bodyPr>
          <a:lstStyle/>
          <a:p>
            <a:r>
              <a:rPr lang="zh-CN" altLang="en-US" sz="2400" b="1" dirty="0" smtClean="0"/>
              <a:t>师生互动，解决问题</a:t>
            </a:r>
            <a:r>
              <a:rPr lang="en-US" altLang="zh-CN" sz="2400" b="1" dirty="0" smtClean="0"/>
              <a:t>——</a:t>
            </a:r>
            <a:r>
              <a:rPr lang="zh-CN" altLang="en-US" sz="2400" b="1" dirty="0" smtClean="0"/>
              <a:t>金田起义</a:t>
            </a:r>
            <a:endParaRPr lang="zh-CN" altLang="en-US" sz="2400" b="1" dirty="0"/>
          </a:p>
        </p:txBody>
      </p:sp>
      <p:sp>
        <p:nvSpPr>
          <p:cNvPr id="7" name="矩形 6"/>
          <p:cNvSpPr/>
          <p:nvPr/>
        </p:nvSpPr>
        <p:spPr>
          <a:xfrm>
            <a:off x="251520" y="2348880"/>
            <a:ext cx="8547178" cy="2400657"/>
          </a:xfrm>
          <a:prstGeom prst="rect">
            <a:avLst/>
          </a:prstGeom>
        </p:spPr>
        <p:txBody>
          <a:bodyPr wrap="square">
            <a:spAutoFit/>
          </a:bodyPr>
          <a:lstStyle/>
          <a:p>
            <a:pPr lvl="0">
              <a:lnSpc>
                <a:spcPct val="150000"/>
              </a:lnSpc>
            </a:pPr>
            <a:r>
              <a:rPr lang="zh-CN" altLang="en-US" sz="2000" kern="0" dirty="0" smtClean="0">
                <a:solidFill>
                  <a:prstClr val="black"/>
                </a:solidFill>
                <a:latin typeface="+mn-ea"/>
                <a:cs typeface="宋体" panose="02010600030101010101" pitchFamily="2" charset="-122"/>
              </a:rPr>
              <a:t>材料三   金田起义</a:t>
            </a:r>
            <a:r>
              <a:rPr lang="zh-CN" altLang="en-US" sz="2000" kern="0" dirty="0">
                <a:solidFill>
                  <a:prstClr val="black"/>
                </a:solidFill>
                <a:latin typeface="+mn-ea"/>
                <a:cs typeface="宋体" panose="02010600030101010101" pitchFamily="2" charset="-122"/>
              </a:rPr>
              <a:t>时，广西巡抚周天爵在一封信中写道：</a:t>
            </a:r>
            <a:r>
              <a:rPr lang="en-US" altLang="zh-CN" sz="2000" kern="0" dirty="0">
                <a:solidFill>
                  <a:prstClr val="black"/>
                </a:solidFill>
                <a:latin typeface="+mn-ea"/>
                <a:cs typeface="宋体" panose="02010600030101010101" pitchFamily="2" charset="-122"/>
              </a:rPr>
              <a:t>“</a:t>
            </a:r>
            <a:r>
              <a:rPr lang="zh-CN" altLang="en-US" sz="2000" kern="0" dirty="0">
                <a:solidFill>
                  <a:prstClr val="black"/>
                </a:solidFill>
                <a:latin typeface="+mn-ea"/>
                <a:cs typeface="宋体" panose="02010600030101010101" pitchFamily="2" charset="-122"/>
              </a:rPr>
              <a:t>二月初一日出省，带兵一百名，如驻马嵬坡，皆不愿走也；路上募一百名，又如石壕吏，未走先哭。乃于十二日甫抵武宣，而教匪偷越紫禁山而来，如虎兕出柙。</a:t>
            </a:r>
            <a:r>
              <a:rPr lang="en-US" altLang="zh-CN" sz="2000" kern="0" dirty="0">
                <a:solidFill>
                  <a:prstClr val="black"/>
                </a:solidFill>
                <a:latin typeface="+mn-ea"/>
                <a:cs typeface="宋体" panose="02010600030101010101" pitchFamily="2" charset="-122"/>
              </a:rPr>
              <a:t>……</a:t>
            </a:r>
            <a:r>
              <a:rPr lang="zh-CN" altLang="en-US" sz="2000" kern="0" dirty="0">
                <a:solidFill>
                  <a:prstClr val="black"/>
                </a:solidFill>
                <a:latin typeface="+mn-ea"/>
                <a:cs typeface="宋体" panose="02010600030101010101" pitchFamily="2" charset="-122"/>
              </a:rPr>
              <a:t>方到时县官一人，一县皆空，而纷纷向西逃者渡江船无歇时。问县（官）刘作肃有何准备？答云‘只有一绳’，则大哭。我何等福气</a:t>
            </a:r>
            <a:r>
              <a:rPr lang="en-US" altLang="zh-CN" sz="2000" kern="0" dirty="0">
                <a:solidFill>
                  <a:prstClr val="black"/>
                </a:solidFill>
                <a:latin typeface="+mn-ea"/>
                <a:cs typeface="宋体" panose="02010600030101010101" pitchFamily="2" charset="-122"/>
              </a:rPr>
              <a:t>……</a:t>
            </a:r>
            <a:r>
              <a:rPr lang="zh-CN" altLang="en-US" sz="2000" kern="0" dirty="0">
                <a:solidFill>
                  <a:prstClr val="black"/>
                </a:solidFill>
                <a:latin typeface="+mn-ea"/>
                <a:cs typeface="宋体" panose="02010600030101010101" pitchFamily="2" charset="-122"/>
              </a:rPr>
              <a:t>” </a:t>
            </a:r>
            <a:endParaRPr lang="zh-CN" altLang="en-US" sz="2000" kern="0" dirty="0">
              <a:solidFill>
                <a:prstClr val="black"/>
              </a:solidFill>
              <a:latin typeface="+mn-ea"/>
              <a:cs typeface="宋体" panose="02010600030101010101" pitchFamily="2" charset="-122"/>
            </a:endParaRPr>
          </a:p>
        </p:txBody>
      </p:sp>
      <p:sp>
        <p:nvSpPr>
          <p:cNvPr id="8" name="TextBox 7"/>
          <p:cNvSpPr txBox="1"/>
          <p:nvPr/>
        </p:nvSpPr>
        <p:spPr>
          <a:xfrm>
            <a:off x="3751838" y="4725144"/>
            <a:ext cx="4852610" cy="523220"/>
          </a:xfrm>
          <a:prstGeom prst="rect">
            <a:avLst/>
          </a:prstGeom>
          <a:noFill/>
          <a:ln>
            <a:noFill/>
          </a:ln>
          <a:extLst>
            <a:ext uri="{909E8E84-426E-40DD-AFC4-6F175D3DCCD1}">
              <a14:hiddenFill xmlns:a14="http://schemas.microsoft.com/office/drawing/2010/main">
                <a:solidFill>
                  <a:schemeClr val="accent1">
                    <a:lumMod val="20000"/>
                    <a:lumOff val="80000"/>
                  </a:schemeClr>
                </a:solidFill>
              </a14:hiddenFill>
            </a:ext>
          </a:extLst>
        </p:spPr>
        <p:txBody>
          <a:bodyPr wrap="none" rtlCol="0">
            <a:spAutoFit/>
          </a:bodyPr>
          <a:lstStyle/>
          <a:p>
            <a:r>
              <a:rPr lang="zh-CN" altLang="en-US" sz="2800" dirty="0" smtClean="0">
                <a:solidFill>
                  <a:srgbClr val="FF0000"/>
                </a:solidFill>
                <a:effectLst>
                  <a:outerShdw blurRad="38100" dist="38100" dir="2700000" algn="tl">
                    <a:srgbClr val="000000">
                      <a:alpha val="43137"/>
                    </a:srgbClr>
                  </a:outerShdw>
                </a:effectLst>
                <a:latin typeface="华文行楷" panose="02010800040101010101" charset="-122"/>
                <a:ea typeface="华文行楷" panose="02010800040101010101" charset="-122"/>
              </a:rPr>
              <a:t>思考：这段材料说明了什么？</a:t>
            </a:r>
            <a:endParaRPr lang="zh-CN" altLang="en-US" sz="2800" dirty="0" smtClean="0">
              <a:solidFill>
                <a:srgbClr val="FF0000"/>
              </a:solidFill>
              <a:effectLst>
                <a:outerShdw blurRad="38100" dist="38100" dir="2700000" algn="tl">
                  <a:srgbClr val="000000">
                    <a:alpha val="43137"/>
                  </a:srgbClr>
                </a:outerShdw>
              </a:effectLst>
              <a:latin typeface="华文行楷" panose="02010800040101010101" charset="-122"/>
              <a:ea typeface="华文行楷" panose="02010800040101010101" charset="-122"/>
            </a:endParaRPr>
          </a:p>
        </p:txBody>
      </p:sp>
      <p:sp>
        <p:nvSpPr>
          <p:cNvPr id="9" name="矩形 8"/>
          <p:cNvSpPr/>
          <p:nvPr/>
        </p:nvSpPr>
        <p:spPr>
          <a:xfrm>
            <a:off x="3923928" y="5229200"/>
            <a:ext cx="4921860" cy="584775"/>
          </a:xfrm>
          <a:prstGeom prst="rect">
            <a:avLst/>
          </a:prstGeom>
        </p:spPr>
        <p:txBody>
          <a:bodyPr wrap="none">
            <a:spAutoFit/>
          </a:bodyPr>
          <a:lstStyle/>
          <a:p>
            <a:pPr lvl="0" indent="220980"/>
            <a:r>
              <a:rPr lang="zh-CN" altLang="en-US" sz="3200" b="1" dirty="0">
                <a:effectLst>
                  <a:outerShdw blurRad="38100" dist="38100" dir="2700000" algn="tl">
                    <a:srgbClr val="000000">
                      <a:alpha val="43137"/>
                    </a:srgbClr>
                  </a:outerShdw>
                </a:effectLst>
                <a:latin typeface="+mn-ea"/>
              </a:rPr>
              <a:t>清军腐败</a:t>
            </a:r>
            <a:r>
              <a:rPr lang="zh-CN" altLang="en-US" sz="3200" b="1" dirty="0" smtClean="0">
                <a:effectLst>
                  <a:outerShdw blurRad="38100" dist="38100" dir="2700000" algn="tl">
                    <a:srgbClr val="000000">
                      <a:alpha val="43137"/>
                    </a:srgbClr>
                  </a:outerShdw>
                </a:effectLst>
                <a:latin typeface="+mn-ea"/>
              </a:rPr>
              <a:t>不堪一击！！！</a:t>
            </a:r>
            <a:endParaRPr lang="zh-CN" altLang="en-US" sz="3200" b="1" dirty="0">
              <a:effectLst>
                <a:outerShdw blurRad="38100" dist="38100" dir="2700000" algn="tl">
                  <a:srgbClr val="000000">
                    <a:alpha val="43137"/>
                  </a:srgbClr>
                </a:outerShdw>
              </a:effectLst>
              <a:latin typeface="+mn-ea"/>
            </a:endParaRPr>
          </a:p>
        </p:txBody>
      </p:sp>
      <p:sp>
        <p:nvSpPr>
          <p:cNvPr id="10" name="Text Box 2"/>
          <p:cNvSpPr txBox="1">
            <a:spLocks noChangeArrowheads="1"/>
          </p:cNvSpPr>
          <p:nvPr/>
        </p:nvSpPr>
        <p:spPr bwMode="auto">
          <a:xfrm>
            <a:off x="395536" y="5992813"/>
            <a:ext cx="1438275"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金田起义</a:t>
            </a:r>
            <a:endParaRPr kumimoji="1" lang="zh-CN" altLang="en-US" sz="2400" b="1" dirty="0">
              <a:solidFill>
                <a:srgbClr val="000000"/>
              </a:solidFill>
              <a:latin typeface="Times New Roman" panose="02020603050405020304" pitchFamily="18" charset="0"/>
            </a:endParaRPr>
          </a:p>
        </p:txBody>
      </p:sp>
      <p:sp>
        <p:nvSpPr>
          <p:cNvPr id="11" name="Text Box 17"/>
          <p:cNvSpPr txBox="1">
            <a:spLocks noChangeArrowheads="1"/>
          </p:cNvSpPr>
          <p:nvPr/>
        </p:nvSpPr>
        <p:spPr bwMode="auto">
          <a:xfrm>
            <a:off x="107504" y="5586413"/>
            <a:ext cx="1116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1851.1</a:t>
            </a:r>
            <a:endParaRPr kumimoji="1" lang="en-US" altLang="zh-CN" sz="2400" dirty="0">
              <a:solidFill>
                <a:srgbClr val="000000"/>
              </a:solidFill>
              <a:latin typeface="Impact" panose="020B0806030902050204" pitchFamily="34" charset="0"/>
            </a:endParaRPr>
          </a:p>
        </p:txBody>
      </p:sp>
      <p:sp>
        <p:nvSpPr>
          <p:cNvPr id="12" name="虚尾箭头 11"/>
          <p:cNvSpPr/>
          <p:nvPr/>
        </p:nvSpPr>
        <p:spPr>
          <a:xfrm>
            <a:off x="5076057" y="1700808"/>
            <a:ext cx="504055" cy="216024"/>
          </a:xfrm>
          <a:prstGeom prst="striped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TextBox 12"/>
          <p:cNvSpPr txBox="1"/>
          <p:nvPr/>
        </p:nvSpPr>
        <p:spPr>
          <a:xfrm>
            <a:off x="5652120" y="1148551"/>
            <a:ext cx="3384376" cy="1200329"/>
          </a:xfrm>
          <a:prstGeom prst="rect">
            <a:avLst/>
          </a:prstGeom>
          <a:noFill/>
          <a:ln w="28575">
            <a:solidFill>
              <a:schemeClr val="tx1"/>
            </a:solidFill>
            <a:prstDash val="dash"/>
          </a:ln>
        </p:spPr>
        <p:txBody>
          <a:bodyPr wrap="square" rtlCol="0">
            <a:spAutoFit/>
          </a:bodyPr>
          <a:lstStyle/>
          <a:p>
            <a:r>
              <a:rPr lang="zh-CN" altLang="en-US" b="1" dirty="0" smtClean="0"/>
              <a:t>关于教材中的材料研读部分，建议在课前布置下去，让学生有针对性地进行预习，可适当参考教辅，以减轻实际课堂教学压力</a:t>
            </a:r>
            <a:endParaRPr lang="zh-CN" altLang="en-US" b="1" dirty="0"/>
          </a:p>
        </p:txBody>
      </p:sp>
      <p:sp>
        <p:nvSpPr>
          <p:cNvPr id="2" name="右箭头 1"/>
          <p:cNvSpPr/>
          <p:nvPr/>
        </p:nvSpPr>
        <p:spPr>
          <a:xfrm>
            <a:off x="1835696" y="6115621"/>
            <a:ext cx="397855" cy="1936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233551" y="5944924"/>
            <a:ext cx="4066641" cy="51461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srgbClr val="FF0000"/>
                </a:solidFill>
              </a:rPr>
              <a:t>太平天国运动爆发</a:t>
            </a:r>
            <a:endParaRPr lang="zh-CN" altLang="en-US" sz="36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arn(inVertical)">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bldLvl="0"/>
      <p:bldP spid="9" grpId="0"/>
      <p:bldP spid="10" grpId="0" animBg="1"/>
      <p:bldP spid="11" grpId="0"/>
      <p:bldP spid="12" grpId="0" animBg="1"/>
      <p:bldP spid="13" grpId="0" animBg="1"/>
      <p:bldP spid="2" grpId="0" animBg="1"/>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755650" y="5992813"/>
            <a:ext cx="1438275"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金田起义</a:t>
            </a:r>
            <a:endParaRPr kumimoji="1" lang="zh-CN" altLang="en-US" sz="2400" b="1" dirty="0">
              <a:solidFill>
                <a:srgbClr val="000000"/>
              </a:solidFill>
              <a:latin typeface="Times New Roman" panose="02020603050405020304" pitchFamily="18" charset="0"/>
            </a:endParaRPr>
          </a:p>
        </p:txBody>
      </p:sp>
      <p:sp>
        <p:nvSpPr>
          <p:cNvPr id="7" name="Text Box 3"/>
          <p:cNvSpPr txBox="1">
            <a:spLocks noChangeArrowheads="1"/>
          </p:cNvSpPr>
          <p:nvPr/>
        </p:nvSpPr>
        <p:spPr bwMode="auto">
          <a:xfrm>
            <a:off x="1282700" y="4889500"/>
            <a:ext cx="1420813"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永安建制</a:t>
            </a:r>
            <a:endParaRPr kumimoji="1" lang="zh-CN" altLang="en-US" sz="2400" b="1" dirty="0">
              <a:solidFill>
                <a:srgbClr val="000000"/>
              </a:solidFill>
              <a:latin typeface="Times New Roman" panose="02020603050405020304" pitchFamily="18" charset="0"/>
            </a:endParaRPr>
          </a:p>
        </p:txBody>
      </p:sp>
      <p:sp>
        <p:nvSpPr>
          <p:cNvPr id="14" name="AutoShape 11"/>
          <p:cNvSpPr>
            <a:spLocks noChangeArrowheads="1"/>
          </p:cNvSpPr>
          <p:nvPr/>
        </p:nvSpPr>
        <p:spPr bwMode="auto">
          <a:xfrm>
            <a:off x="1619672" y="5439214"/>
            <a:ext cx="317500" cy="512763"/>
          </a:xfrm>
          <a:prstGeom prst="upArrow">
            <a:avLst>
              <a:gd name="adj1" fmla="val 50000"/>
              <a:gd name="adj2" fmla="val 26303"/>
            </a:avLst>
          </a:prstGeom>
          <a:solidFill>
            <a:schemeClr val="tx1"/>
          </a:solidFill>
          <a:ln w="9525">
            <a:solidFill>
              <a:schemeClr val="tx1"/>
            </a:solidFill>
            <a:miter lim="800000"/>
          </a:ln>
        </p:spPr>
        <p:txBody>
          <a:bodyPr vert="eaVert" wrap="none" anchor="ctr"/>
          <a:lstStyle/>
          <a:p>
            <a:endParaRPr lang="zh-CN" altLang="en-US"/>
          </a:p>
        </p:txBody>
      </p:sp>
      <p:sp>
        <p:nvSpPr>
          <p:cNvPr id="20" name="Text Box 17"/>
          <p:cNvSpPr txBox="1">
            <a:spLocks noChangeArrowheads="1"/>
          </p:cNvSpPr>
          <p:nvPr/>
        </p:nvSpPr>
        <p:spPr bwMode="auto">
          <a:xfrm>
            <a:off x="320675" y="5586413"/>
            <a:ext cx="1116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1851.1</a:t>
            </a:r>
            <a:endParaRPr kumimoji="1" lang="en-US" altLang="zh-CN" sz="2400" dirty="0">
              <a:solidFill>
                <a:srgbClr val="000000"/>
              </a:solidFill>
              <a:latin typeface="Impact" panose="020B0806030902050204" pitchFamily="34" charset="0"/>
            </a:endParaRPr>
          </a:p>
        </p:txBody>
      </p:sp>
      <p:sp>
        <p:nvSpPr>
          <p:cNvPr id="21" name="Text Box 18"/>
          <p:cNvSpPr txBox="1">
            <a:spLocks noChangeArrowheads="1"/>
          </p:cNvSpPr>
          <p:nvPr/>
        </p:nvSpPr>
        <p:spPr bwMode="auto">
          <a:xfrm>
            <a:off x="550863" y="4527550"/>
            <a:ext cx="1247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1851.12</a:t>
            </a:r>
            <a:endParaRPr kumimoji="1" lang="en-US" altLang="zh-CN" sz="2400" dirty="0">
              <a:solidFill>
                <a:srgbClr val="000000"/>
              </a:solidFill>
              <a:latin typeface="Impact" panose="020B0806030902050204" pitchFamily="34" charset="0"/>
            </a:endParaRPr>
          </a:p>
        </p:txBody>
      </p:sp>
      <p:sp>
        <p:nvSpPr>
          <p:cNvPr id="36" name="矩形 35"/>
          <p:cNvSpPr/>
          <p:nvPr/>
        </p:nvSpPr>
        <p:spPr>
          <a:xfrm>
            <a:off x="395536" y="404664"/>
            <a:ext cx="5544616"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三  太平天国运动 的发展过程  </a:t>
            </a:r>
            <a:endParaRPr lang="zh-CN" altLang="en-US" sz="3200" b="1" dirty="0"/>
          </a:p>
        </p:txBody>
      </p:sp>
      <p:graphicFrame>
        <p:nvGraphicFramePr>
          <p:cNvPr id="37" name="Group 94"/>
          <p:cNvGraphicFramePr/>
          <p:nvPr/>
        </p:nvGraphicFramePr>
        <p:xfrm>
          <a:off x="680715" y="2233454"/>
          <a:ext cx="7779717" cy="1555586"/>
        </p:xfrm>
        <a:graphic>
          <a:graphicData uri="http://schemas.openxmlformats.org/drawingml/2006/table">
            <a:tbl>
              <a:tblPr>
                <a:tableStyleId>{616DA210-FB5B-4158-B5E0-FEB733F419BA}</a:tableStyleId>
              </a:tblPr>
              <a:tblGrid>
                <a:gridCol w="1155720"/>
                <a:gridCol w="1323929"/>
                <a:gridCol w="1326830"/>
                <a:gridCol w="1322479"/>
                <a:gridCol w="1326829"/>
                <a:gridCol w="1323930"/>
              </a:tblGrid>
              <a:tr h="421164">
                <a:tc>
                  <a:txBody>
                    <a:bodyPr/>
                    <a:lstStyle>
                      <a:lvl1pPr marL="0" algn="l" defTabSz="914400" rtl="0" eaLnBrk="1" latinLnBrk="0" hangingPunct="1">
                        <a:defRPr sz="1800" kern="1200">
                          <a:solidFill>
                            <a:schemeClr val="tx1"/>
                          </a:solidFill>
                          <a:latin typeface="Arial" panose="020B0604020202020204"/>
                          <a:ea typeface="宋体" panose="02010600030101010101" pitchFamily="2" charset="-122"/>
                        </a:defRPr>
                      </a:lvl1pPr>
                      <a:lvl2pPr marL="457200" algn="l" defTabSz="914400" rtl="0" eaLnBrk="1" latinLnBrk="0" hangingPunct="1">
                        <a:defRPr sz="1800" kern="1200">
                          <a:solidFill>
                            <a:schemeClr val="tx1"/>
                          </a:solidFill>
                          <a:latin typeface="Arial" panose="020B0604020202020204"/>
                          <a:ea typeface="宋体" panose="02010600030101010101" pitchFamily="2" charset="-122"/>
                        </a:defRPr>
                      </a:lvl2pPr>
                      <a:lvl3pPr marL="914400" algn="l" defTabSz="914400" rtl="0" eaLnBrk="1" latinLnBrk="0" hangingPunct="1">
                        <a:defRPr sz="1800" kern="1200">
                          <a:solidFill>
                            <a:schemeClr val="tx1"/>
                          </a:solidFill>
                          <a:latin typeface="Arial" panose="020B0604020202020204"/>
                          <a:ea typeface="宋体" panose="02010600030101010101" pitchFamily="2" charset="-122"/>
                        </a:defRPr>
                      </a:lvl3pPr>
                      <a:lvl4pPr marL="1371600" algn="l" defTabSz="914400" rtl="0" eaLnBrk="1" latinLnBrk="0" hangingPunct="1">
                        <a:defRPr sz="1800" kern="1200">
                          <a:solidFill>
                            <a:schemeClr val="tx1"/>
                          </a:solidFill>
                          <a:latin typeface="Arial" panose="020B0604020202020204"/>
                          <a:ea typeface="宋体" panose="02010600030101010101" pitchFamily="2" charset="-122"/>
                        </a:defRPr>
                      </a:lvl4pPr>
                      <a:lvl5pPr marL="1828800" algn="l" defTabSz="914400" rtl="0" eaLnBrk="1" latinLnBrk="0" hangingPunct="1">
                        <a:defRPr sz="1800" kern="1200">
                          <a:solidFill>
                            <a:schemeClr val="tx1"/>
                          </a:solidFill>
                          <a:latin typeface="Arial" panose="020B0604020202020204"/>
                          <a:ea typeface="宋体" panose="02010600030101010101" pitchFamily="2" charset="-122"/>
                        </a:defRPr>
                      </a:lvl5pPr>
                      <a:lvl6pPr marL="2286000" algn="l" defTabSz="914400" rtl="0" eaLnBrk="1" latinLnBrk="0" hangingPunct="1">
                        <a:defRPr sz="1800" kern="1200">
                          <a:solidFill>
                            <a:schemeClr val="tx1"/>
                          </a:solidFill>
                          <a:latin typeface="Arial" panose="020B0604020202020204"/>
                          <a:ea typeface="宋体" panose="02010600030101010101" pitchFamily="2" charset="-122"/>
                        </a:defRPr>
                      </a:lvl6pPr>
                      <a:lvl7pPr marL="2743200" algn="l" defTabSz="914400" rtl="0" eaLnBrk="1" latinLnBrk="0" hangingPunct="1">
                        <a:defRPr sz="1800" kern="1200">
                          <a:solidFill>
                            <a:schemeClr val="tx1"/>
                          </a:solidFill>
                          <a:latin typeface="Arial" panose="020B0604020202020204"/>
                          <a:ea typeface="宋体" panose="02010600030101010101" pitchFamily="2" charset="-122"/>
                        </a:defRPr>
                      </a:lvl7pPr>
                      <a:lvl8pPr marL="3200400" algn="l" defTabSz="914400" rtl="0" eaLnBrk="1" latinLnBrk="0" hangingPunct="1">
                        <a:defRPr sz="1800" kern="1200">
                          <a:solidFill>
                            <a:schemeClr val="tx1"/>
                          </a:solidFill>
                          <a:latin typeface="Arial" panose="020B0604020202020204"/>
                          <a:ea typeface="宋体" panose="02010600030101010101" pitchFamily="2" charset="-122"/>
                        </a:defRPr>
                      </a:lvl8pPr>
                      <a:lvl9pPr marL="3657600" algn="l" defTabSz="914400" rtl="0" eaLnBrk="1" latinLnBrk="0" hangingPunct="1">
                        <a:defRPr sz="1800" kern="1200">
                          <a:solidFill>
                            <a:schemeClr val="tx1"/>
                          </a:solidFill>
                          <a:latin typeface="Arial" panose="020B0604020202020204"/>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2800" u="none" strike="noStrike" cap="none" normalizeH="0" baseline="0" dirty="0" smtClean="0">
                          <a:ln>
                            <a:noFill/>
                          </a:ln>
                          <a:solidFill>
                            <a:schemeClr val="accent1">
                              <a:lumMod val="50000"/>
                            </a:schemeClr>
                          </a:solidFill>
                          <a:effectLst>
                            <a:outerShdw blurRad="38100" dist="38100" dir="2700000" algn="tl">
                              <a:srgbClr val="000000">
                                <a:alpha val="43137"/>
                              </a:srgbClr>
                            </a:outerShdw>
                          </a:effectLst>
                          <a:latin typeface="黑体" panose="02010609060101010101" charset="-122"/>
                          <a:ea typeface="黑体" panose="02010609060101010101" charset="-122"/>
                        </a:rPr>
                        <a:t>称号</a:t>
                      </a:r>
                      <a:endParaRPr kumimoji="0" lang="zh-CN" sz="2800" u="none" strike="noStrike" cap="none" normalizeH="0" baseline="0" dirty="0" smtClean="0">
                        <a:ln>
                          <a:noFill/>
                        </a:ln>
                        <a:solidFill>
                          <a:schemeClr val="accent1">
                            <a:lumMod val="50000"/>
                          </a:schemeClr>
                        </a:solidFill>
                        <a:effectLst>
                          <a:outerShdw blurRad="38100" dist="38100" dir="2700000" algn="tl">
                            <a:srgbClr val="000000">
                              <a:alpha val="43137"/>
                            </a:srgbClr>
                          </a:outerShdw>
                        </a:effectLst>
                        <a:latin typeface="黑体" panose="02010609060101010101" charset="-122"/>
                        <a:ea typeface="黑体" panose="02010609060101010101" charset="-122"/>
                      </a:endParaRPr>
                    </a:p>
                  </a:txBody>
                  <a:tcPr anchor="ctr" anchorCtr="1" horzOverflow="overflow"/>
                </a:tc>
                <a:tc>
                  <a:txBody>
                    <a:bodyPr/>
                    <a:lstStyle>
                      <a:lvl1pPr marL="0" algn="l" defTabSz="914400" rtl="0" eaLnBrk="1" latinLnBrk="0" hangingPunct="1">
                        <a:defRPr sz="1800" kern="1200">
                          <a:solidFill>
                            <a:schemeClr val="tx1"/>
                          </a:solidFill>
                          <a:latin typeface="Arial" panose="020B0604020202020204"/>
                          <a:ea typeface="宋体" panose="02010600030101010101" pitchFamily="2" charset="-122"/>
                        </a:defRPr>
                      </a:lvl1pPr>
                      <a:lvl2pPr marL="457200" algn="l" defTabSz="914400" rtl="0" eaLnBrk="1" latinLnBrk="0" hangingPunct="1">
                        <a:defRPr sz="1800" kern="1200">
                          <a:solidFill>
                            <a:schemeClr val="tx1"/>
                          </a:solidFill>
                          <a:latin typeface="Arial" panose="020B0604020202020204"/>
                          <a:ea typeface="宋体" panose="02010600030101010101" pitchFamily="2" charset="-122"/>
                        </a:defRPr>
                      </a:lvl2pPr>
                      <a:lvl3pPr marL="914400" algn="l" defTabSz="914400" rtl="0" eaLnBrk="1" latinLnBrk="0" hangingPunct="1">
                        <a:defRPr sz="1800" kern="1200">
                          <a:solidFill>
                            <a:schemeClr val="tx1"/>
                          </a:solidFill>
                          <a:latin typeface="Arial" panose="020B0604020202020204"/>
                          <a:ea typeface="宋体" panose="02010600030101010101" pitchFamily="2" charset="-122"/>
                        </a:defRPr>
                      </a:lvl3pPr>
                      <a:lvl4pPr marL="1371600" algn="l" defTabSz="914400" rtl="0" eaLnBrk="1" latinLnBrk="0" hangingPunct="1">
                        <a:defRPr sz="1800" kern="1200">
                          <a:solidFill>
                            <a:schemeClr val="tx1"/>
                          </a:solidFill>
                          <a:latin typeface="Arial" panose="020B0604020202020204"/>
                          <a:ea typeface="宋体" panose="02010600030101010101" pitchFamily="2" charset="-122"/>
                        </a:defRPr>
                      </a:lvl4pPr>
                      <a:lvl5pPr marL="1828800" algn="l" defTabSz="914400" rtl="0" eaLnBrk="1" latinLnBrk="0" hangingPunct="1">
                        <a:defRPr sz="1800" kern="1200">
                          <a:solidFill>
                            <a:schemeClr val="tx1"/>
                          </a:solidFill>
                          <a:latin typeface="Arial" panose="020B0604020202020204"/>
                          <a:ea typeface="宋体" panose="02010600030101010101" pitchFamily="2" charset="-122"/>
                        </a:defRPr>
                      </a:lvl5pPr>
                      <a:lvl6pPr marL="2286000" algn="l" defTabSz="914400" rtl="0" eaLnBrk="1" latinLnBrk="0" hangingPunct="1">
                        <a:defRPr sz="1800" kern="1200">
                          <a:solidFill>
                            <a:schemeClr val="tx1"/>
                          </a:solidFill>
                          <a:latin typeface="Arial" panose="020B0604020202020204"/>
                          <a:ea typeface="宋体" panose="02010600030101010101" pitchFamily="2" charset="-122"/>
                        </a:defRPr>
                      </a:lvl6pPr>
                      <a:lvl7pPr marL="2743200" algn="l" defTabSz="914400" rtl="0" eaLnBrk="1" latinLnBrk="0" hangingPunct="1">
                        <a:defRPr sz="1800" kern="1200">
                          <a:solidFill>
                            <a:schemeClr val="tx1"/>
                          </a:solidFill>
                          <a:latin typeface="Arial" panose="020B0604020202020204"/>
                          <a:ea typeface="宋体" panose="02010600030101010101" pitchFamily="2" charset="-122"/>
                        </a:defRPr>
                      </a:lvl7pPr>
                      <a:lvl8pPr marL="3200400" algn="l" defTabSz="914400" rtl="0" eaLnBrk="1" latinLnBrk="0" hangingPunct="1">
                        <a:defRPr sz="1800" kern="1200">
                          <a:solidFill>
                            <a:schemeClr val="tx1"/>
                          </a:solidFill>
                          <a:latin typeface="Arial" panose="020B0604020202020204"/>
                          <a:ea typeface="宋体" panose="02010600030101010101" pitchFamily="2" charset="-122"/>
                        </a:defRPr>
                      </a:lvl8pPr>
                      <a:lvl9pPr marL="3657600" algn="l" defTabSz="914400" rtl="0" eaLnBrk="1" latinLnBrk="0" hangingPunct="1">
                        <a:defRPr sz="1800" kern="1200">
                          <a:solidFill>
                            <a:schemeClr val="tx1"/>
                          </a:solidFill>
                          <a:latin typeface="Arial" panose="020B0604020202020204"/>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2800" u="none" strike="noStrike" cap="none" normalizeH="0" baseline="0" dirty="0" smtClean="0">
                          <a:ln>
                            <a:noFill/>
                          </a:ln>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rPr>
                        <a:t>东王</a:t>
                      </a:r>
                      <a:endParaRPr kumimoji="0" lang="zh-CN" sz="2800" u="none" strike="noStrike" cap="none" normalizeH="0" baseline="0" dirty="0" smtClean="0">
                        <a:ln>
                          <a:noFill/>
                        </a:ln>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txBody>
                  <a:tcPr horzOverflow="overflow"/>
                </a:tc>
                <a:tc>
                  <a:txBody>
                    <a:bodyPr/>
                    <a:lstStyle>
                      <a:lvl1pPr marL="0" algn="l" defTabSz="914400" rtl="0" eaLnBrk="1" latinLnBrk="0" hangingPunct="1">
                        <a:defRPr sz="1800" kern="1200">
                          <a:solidFill>
                            <a:schemeClr val="tx1"/>
                          </a:solidFill>
                          <a:latin typeface="Arial" panose="020B0604020202020204"/>
                          <a:ea typeface="宋体" panose="02010600030101010101" pitchFamily="2" charset="-122"/>
                        </a:defRPr>
                      </a:lvl1pPr>
                      <a:lvl2pPr marL="457200" algn="l" defTabSz="914400" rtl="0" eaLnBrk="1" latinLnBrk="0" hangingPunct="1">
                        <a:defRPr sz="1800" kern="1200">
                          <a:solidFill>
                            <a:schemeClr val="tx1"/>
                          </a:solidFill>
                          <a:latin typeface="Arial" panose="020B0604020202020204"/>
                          <a:ea typeface="宋体" panose="02010600030101010101" pitchFamily="2" charset="-122"/>
                        </a:defRPr>
                      </a:lvl2pPr>
                      <a:lvl3pPr marL="914400" algn="l" defTabSz="914400" rtl="0" eaLnBrk="1" latinLnBrk="0" hangingPunct="1">
                        <a:defRPr sz="1800" kern="1200">
                          <a:solidFill>
                            <a:schemeClr val="tx1"/>
                          </a:solidFill>
                          <a:latin typeface="Arial" panose="020B0604020202020204"/>
                          <a:ea typeface="宋体" panose="02010600030101010101" pitchFamily="2" charset="-122"/>
                        </a:defRPr>
                      </a:lvl3pPr>
                      <a:lvl4pPr marL="1371600" algn="l" defTabSz="914400" rtl="0" eaLnBrk="1" latinLnBrk="0" hangingPunct="1">
                        <a:defRPr sz="1800" kern="1200">
                          <a:solidFill>
                            <a:schemeClr val="tx1"/>
                          </a:solidFill>
                          <a:latin typeface="Arial" panose="020B0604020202020204"/>
                          <a:ea typeface="宋体" panose="02010600030101010101" pitchFamily="2" charset="-122"/>
                        </a:defRPr>
                      </a:lvl4pPr>
                      <a:lvl5pPr marL="1828800" algn="l" defTabSz="914400" rtl="0" eaLnBrk="1" latinLnBrk="0" hangingPunct="1">
                        <a:defRPr sz="1800" kern="1200">
                          <a:solidFill>
                            <a:schemeClr val="tx1"/>
                          </a:solidFill>
                          <a:latin typeface="Arial" panose="020B0604020202020204"/>
                          <a:ea typeface="宋体" panose="02010600030101010101" pitchFamily="2" charset="-122"/>
                        </a:defRPr>
                      </a:lvl5pPr>
                      <a:lvl6pPr marL="2286000" algn="l" defTabSz="914400" rtl="0" eaLnBrk="1" latinLnBrk="0" hangingPunct="1">
                        <a:defRPr sz="1800" kern="1200">
                          <a:solidFill>
                            <a:schemeClr val="tx1"/>
                          </a:solidFill>
                          <a:latin typeface="Arial" panose="020B0604020202020204"/>
                          <a:ea typeface="宋体" panose="02010600030101010101" pitchFamily="2" charset="-122"/>
                        </a:defRPr>
                      </a:lvl6pPr>
                      <a:lvl7pPr marL="2743200" algn="l" defTabSz="914400" rtl="0" eaLnBrk="1" latinLnBrk="0" hangingPunct="1">
                        <a:defRPr sz="1800" kern="1200">
                          <a:solidFill>
                            <a:schemeClr val="tx1"/>
                          </a:solidFill>
                          <a:latin typeface="Arial" panose="020B0604020202020204"/>
                          <a:ea typeface="宋体" panose="02010600030101010101" pitchFamily="2" charset="-122"/>
                        </a:defRPr>
                      </a:lvl7pPr>
                      <a:lvl8pPr marL="3200400" algn="l" defTabSz="914400" rtl="0" eaLnBrk="1" latinLnBrk="0" hangingPunct="1">
                        <a:defRPr sz="1800" kern="1200">
                          <a:solidFill>
                            <a:schemeClr val="tx1"/>
                          </a:solidFill>
                          <a:latin typeface="Arial" panose="020B0604020202020204"/>
                          <a:ea typeface="宋体" panose="02010600030101010101" pitchFamily="2" charset="-122"/>
                        </a:defRPr>
                      </a:lvl8pPr>
                      <a:lvl9pPr marL="3657600" algn="l" defTabSz="914400" rtl="0" eaLnBrk="1" latinLnBrk="0" hangingPunct="1">
                        <a:defRPr sz="1800" kern="1200">
                          <a:solidFill>
                            <a:schemeClr val="tx1"/>
                          </a:solidFill>
                          <a:latin typeface="Arial" panose="020B0604020202020204"/>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2800" u="none" strike="noStrike" cap="none" normalizeH="0" baseline="0" dirty="0" smtClean="0">
                          <a:ln>
                            <a:noFill/>
                          </a:ln>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rPr>
                        <a:t>西王</a:t>
                      </a:r>
                      <a:endParaRPr kumimoji="0" lang="zh-CN" sz="2800" u="none" strike="noStrike" cap="none" normalizeH="0" baseline="0" dirty="0" smtClean="0">
                        <a:ln>
                          <a:noFill/>
                        </a:ln>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txBody>
                  <a:tcPr horzOverflow="overflow"/>
                </a:tc>
                <a:tc>
                  <a:txBody>
                    <a:bodyPr/>
                    <a:lstStyle>
                      <a:lvl1pPr marL="0" algn="l" defTabSz="914400" rtl="0" eaLnBrk="1" latinLnBrk="0" hangingPunct="1">
                        <a:defRPr sz="1800" kern="1200">
                          <a:solidFill>
                            <a:schemeClr val="tx1"/>
                          </a:solidFill>
                          <a:latin typeface="Arial" panose="020B0604020202020204"/>
                          <a:ea typeface="宋体" panose="02010600030101010101" pitchFamily="2" charset="-122"/>
                        </a:defRPr>
                      </a:lvl1pPr>
                      <a:lvl2pPr marL="457200" algn="l" defTabSz="914400" rtl="0" eaLnBrk="1" latinLnBrk="0" hangingPunct="1">
                        <a:defRPr sz="1800" kern="1200">
                          <a:solidFill>
                            <a:schemeClr val="tx1"/>
                          </a:solidFill>
                          <a:latin typeface="Arial" panose="020B0604020202020204"/>
                          <a:ea typeface="宋体" panose="02010600030101010101" pitchFamily="2" charset="-122"/>
                        </a:defRPr>
                      </a:lvl2pPr>
                      <a:lvl3pPr marL="914400" algn="l" defTabSz="914400" rtl="0" eaLnBrk="1" latinLnBrk="0" hangingPunct="1">
                        <a:defRPr sz="1800" kern="1200">
                          <a:solidFill>
                            <a:schemeClr val="tx1"/>
                          </a:solidFill>
                          <a:latin typeface="Arial" panose="020B0604020202020204"/>
                          <a:ea typeface="宋体" panose="02010600030101010101" pitchFamily="2" charset="-122"/>
                        </a:defRPr>
                      </a:lvl3pPr>
                      <a:lvl4pPr marL="1371600" algn="l" defTabSz="914400" rtl="0" eaLnBrk="1" latinLnBrk="0" hangingPunct="1">
                        <a:defRPr sz="1800" kern="1200">
                          <a:solidFill>
                            <a:schemeClr val="tx1"/>
                          </a:solidFill>
                          <a:latin typeface="Arial" panose="020B0604020202020204"/>
                          <a:ea typeface="宋体" panose="02010600030101010101" pitchFamily="2" charset="-122"/>
                        </a:defRPr>
                      </a:lvl4pPr>
                      <a:lvl5pPr marL="1828800" algn="l" defTabSz="914400" rtl="0" eaLnBrk="1" latinLnBrk="0" hangingPunct="1">
                        <a:defRPr sz="1800" kern="1200">
                          <a:solidFill>
                            <a:schemeClr val="tx1"/>
                          </a:solidFill>
                          <a:latin typeface="Arial" panose="020B0604020202020204"/>
                          <a:ea typeface="宋体" panose="02010600030101010101" pitchFamily="2" charset="-122"/>
                        </a:defRPr>
                      </a:lvl5pPr>
                      <a:lvl6pPr marL="2286000" algn="l" defTabSz="914400" rtl="0" eaLnBrk="1" latinLnBrk="0" hangingPunct="1">
                        <a:defRPr sz="1800" kern="1200">
                          <a:solidFill>
                            <a:schemeClr val="tx1"/>
                          </a:solidFill>
                          <a:latin typeface="Arial" panose="020B0604020202020204"/>
                          <a:ea typeface="宋体" panose="02010600030101010101" pitchFamily="2" charset="-122"/>
                        </a:defRPr>
                      </a:lvl6pPr>
                      <a:lvl7pPr marL="2743200" algn="l" defTabSz="914400" rtl="0" eaLnBrk="1" latinLnBrk="0" hangingPunct="1">
                        <a:defRPr sz="1800" kern="1200">
                          <a:solidFill>
                            <a:schemeClr val="tx1"/>
                          </a:solidFill>
                          <a:latin typeface="Arial" panose="020B0604020202020204"/>
                          <a:ea typeface="宋体" panose="02010600030101010101" pitchFamily="2" charset="-122"/>
                        </a:defRPr>
                      </a:lvl7pPr>
                      <a:lvl8pPr marL="3200400" algn="l" defTabSz="914400" rtl="0" eaLnBrk="1" latinLnBrk="0" hangingPunct="1">
                        <a:defRPr sz="1800" kern="1200">
                          <a:solidFill>
                            <a:schemeClr val="tx1"/>
                          </a:solidFill>
                          <a:latin typeface="Arial" panose="020B0604020202020204"/>
                          <a:ea typeface="宋体" panose="02010600030101010101" pitchFamily="2" charset="-122"/>
                        </a:defRPr>
                      </a:lvl8pPr>
                      <a:lvl9pPr marL="3657600" algn="l" defTabSz="914400" rtl="0" eaLnBrk="1" latinLnBrk="0" hangingPunct="1">
                        <a:defRPr sz="1800" kern="1200">
                          <a:solidFill>
                            <a:schemeClr val="tx1"/>
                          </a:solidFill>
                          <a:latin typeface="Arial" panose="020B0604020202020204"/>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2800" u="none" strike="noStrike" cap="none" normalizeH="0" baseline="0" dirty="0" smtClean="0">
                          <a:ln>
                            <a:noFill/>
                          </a:ln>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rPr>
                        <a:t>南王</a:t>
                      </a:r>
                      <a:endParaRPr kumimoji="0" lang="zh-CN" sz="2800" u="none" strike="noStrike" cap="none" normalizeH="0" baseline="0" dirty="0" smtClean="0">
                        <a:ln>
                          <a:noFill/>
                        </a:ln>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txBody>
                  <a:tcPr horzOverflow="overflow"/>
                </a:tc>
                <a:tc>
                  <a:txBody>
                    <a:bodyPr/>
                    <a:lstStyle>
                      <a:lvl1pPr marL="0" algn="l" defTabSz="914400" rtl="0" eaLnBrk="1" latinLnBrk="0" hangingPunct="1">
                        <a:defRPr sz="1800" kern="1200">
                          <a:solidFill>
                            <a:schemeClr val="tx1"/>
                          </a:solidFill>
                          <a:latin typeface="Arial" panose="020B0604020202020204"/>
                          <a:ea typeface="宋体" panose="02010600030101010101" pitchFamily="2" charset="-122"/>
                        </a:defRPr>
                      </a:lvl1pPr>
                      <a:lvl2pPr marL="457200" algn="l" defTabSz="914400" rtl="0" eaLnBrk="1" latinLnBrk="0" hangingPunct="1">
                        <a:defRPr sz="1800" kern="1200">
                          <a:solidFill>
                            <a:schemeClr val="tx1"/>
                          </a:solidFill>
                          <a:latin typeface="Arial" panose="020B0604020202020204"/>
                          <a:ea typeface="宋体" panose="02010600030101010101" pitchFamily="2" charset="-122"/>
                        </a:defRPr>
                      </a:lvl2pPr>
                      <a:lvl3pPr marL="914400" algn="l" defTabSz="914400" rtl="0" eaLnBrk="1" latinLnBrk="0" hangingPunct="1">
                        <a:defRPr sz="1800" kern="1200">
                          <a:solidFill>
                            <a:schemeClr val="tx1"/>
                          </a:solidFill>
                          <a:latin typeface="Arial" panose="020B0604020202020204"/>
                          <a:ea typeface="宋体" panose="02010600030101010101" pitchFamily="2" charset="-122"/>
                        </a:defRPr>
                      </a:lvl3pPr>
                      <a:lvl4pPr marL="1371600" algn="l" defTabSz="914400" rtl="0" eaLnBrk="1" latinLnBrk="0" hangingPunct="1">
                        <a:defRPr sz="1800" kern="1200">
                          <a:solidFill>
                            <a:schemeClr val="tx1"/>
                          </a:solidFill>
                          <a:latin typeface="Arial" panose="020B0604020202020204"/>
                          <a:ea typeface="宋体" panose="02010600030101010101" pitchFamily="2" charset="-122"/>
                        </a:defRPr>
                      </a:lvl4pPr>
                      <a:lvl5pPr marL="1828800" algn="l" defTabSz="914400" rtl="0" eaLnBrk="1" latinLnBrk="0" hangingPunct="1">
                        <a:defRPr sz="1800" kern="1200">
                          <a:solidFill>
                            <a:schemeClr val="tx1"/>
                          </a:solidFill>
                          <a:latin typeface="Arial" panose="020B0604020202020204"/>
                          <a:ea typeface="宋体" panose="02010600030101010101" pitchFamily="2" charset="-122"/>
                        </a:defRPr>
                      </a:lvl5pPr>
                      <a:lvl6pPr marL="2286000" algn="l" defTabSz="914400" rtl="0" eaLnBrk="1" latinLnBrk="0" hangingPunct="1">
                        <a:defRPr sz="1800" kern="1200">
                          <a:solidFill>
                            <a:schemeClr val="tx1"/>
                          </a:solidFill>
                          <a:latin typeface="Arial" panose="020B0604020202020204"/>
                          <a:ea typeface="宋体" panose="02010600030101010101" pitchFamily="2" charset="-122"/>
                        </a:defRPr>
                      </a:lvl6pPr>
                      <a:lvl7pPr marL="2743200" algn="l" defTabSz="914400" rtl="0" eaLnBrk="1" latinLnBrk="0" hangingPunct="1">
                        <a:defRPr sz="1800" kern="1200">
                          <a:solidFill>
                            <a:schemeClr val="tx1"/>
                          </a:solidFill>
                          <a:latin typeface="Arial" panose="020B0604020202020204"/>
                          <a:ea typeface="宋体" panose="02010600030101010101" pitchFamily="2" charset="-122"/>
                        </a:defRPr>
                      </a:lvl7pPr>
                      <a:lvl8pPr marL="3200400" algn="l" defTabSz="914400" rtl="0" eaLnBrk="1" latinLnBrk="0" hangingPunct="1">
                        <a:defRPr sz="1800" kern="1200">
                          <a:solidFill>
                            <a:schemeClr val="tx1"/>
                          </a:solidFill>
                          <a:latin typeface="Arial" panose="020B0604020202020204"/>
                          <a:ea typeface="宋体" panose="02010600030101010101" pitchFamily="2" charset="-122"/>
                        </a:defRPr>
                      </a:lvl8pPr>
                      <a:lvl9pPr marL="3657600" algn="l" defTabSz="914400" rtl="0" eaLnBrk="1" latinLnBrk="0" hangingPunct="1">
                        <a:defRPr sz="1800" kern="1200">
                          <a:solidFill>
                            <a:schemeClr val="tx1"/>
                          </a:solidFill>
                          <a:latin typeface="Arial" panose="020B0604020202020204"/>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2800" u="none" strike="noStrike" cap="none" normalizeH="0" baseline="0" dirty="0" smtClean="0">
                          <a:ln>
                            <a:noFill/>
                          </a:ln>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rPr>
                        <a:t>北王</a:t>
                      </a:r>
                      <a:endParaRPr kumimoji="0" lang="zh-CN" sz="2800" u="none" strike="noStrike" cap="none" normalizeH="0" baseline="0" dirty="0" smtClean="0">
                        <a:ln>
                          <a:noFill/>
                        </a:ln>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txBody>
                  <a:tcPr horzOverflow="overflow"/>
                </a:tc>
                <a:tc>
                  <a:txBody>
                    <a:bodyPr/>
                    <a:lstStyle>
                      <a:lvl1pPr marL="0" algn="l" defTabSz="914400" rtl="0" eaLnBrk="1" latinLnBrk="0" hangingPunct="1">
                        <a:defRPr sz="1800" kern="1200">
                          <a:solidFill>
                            <a:schemeClr val="tx1"/>
                          </a:solidFill>
                          <a:latin typeface="Arial" panose="020B0604020202020204"/>
                          <a:ea typeface="宋体" panose="02010600030101010101" pitchFamily="2" charset="-122"/>
                        </a:defRPr>
                      </a:lvl1pPr>
                      <a:lvl2pPr marL="457200" algn="l" defTabSz="914400" rtl="0" eaLnBrk="1" latinLnBrk="0" hangingPunct="1">
                        <a:defRPr sz="1800" kern="1200">
                          <a:solidFill>
                            <a:schemeClr val="tx1"/>
                          </a:solidFill>
                          <a:latin typeface="Arial" panose="020B0604020202020204"/>
                          <a:ea typeface="宋体" panose="02010600030101010101" pitchFamily="2" charset="-122"/>
                        </a:defRPr>
                      </a:lvl2pPr>
                      <a:lvl3pPr marL="914400" algn="l" defTabSz="914400" rtl="0" eaLnBrk="1" latinLnBrk="0" hangingPunct="1">
                        <a:defRPr sz="1800" kern="1200">
                          <a:solidFill>
                            <a:schemeClr val="tx1"/>
                          </a:solidFill>
                          <a:latin typeface="Arial" panose="020B0604020202020204"/>
                          <a:ea typeface="宋体" panose="02010600030101010101" pitchFamily="2" charset="-122"/>
                        </a:defRPr>
                      </a:lvl3pPr>
                      <a:lvl4pPr marL="1371600" algn="l" defTabSz="914400" rtl="0" eaLnBrk="1" latinLnBrk="0" hangingPunct="1">
                        <a:defRPr sz="1800" kern="1200">
                          <a:solidFill>
                            <a:schemeClr val="tx1"/>
                          </a:solidFill>
                          <a:latin typeface="Arial" panose="020B0604020202020204"/>
                          <a:ea typeface="宋体" panose="02010600030101010101" pitchFamily="2" charset="-122"/>
                        </a:defRPr>
                      </a:lvl4pPr>
                      <a:lvl5pPr marL="1828800" algn="l" defTabSz="914400" rtl="0" eaLnBrk="1" latinLnBrk="0" hangingPunct="1">
                        <a:defRPr sz="1800" kern="1200">
                          <a:solidFill>
                            <a:schemeClr val="tx1"/>
                          </a:solidFill>
                          <a:latin typeface="Arial" panose="020B0604020202020204"/>
                          <a:ea typeface="宋体" panose="02010600030101010101" pitchFamily="2" charset="-122"/>
                        </a:defRPr>
                      </a:lvl5pPr>
                      <a:lvl6pPr marL="2286000" algn="l" defTabSz="914400" rtl="0" eaLnBrk="1" latinLnBrk="0" hangingPunct="1">
                        <a:defRPr sz="1800" kern="1200">
                          <a:solidFill>
                            <a:schemeClr val="tx1"/>
                          </a:solidFill>
                          <a:latin typeface="Arial" panose="020B0604020202020204"/>
                          <a:ea typeface="宋体" panose="02010600030101010101" pitchFamily="2" charset="-122"/>
                        </a:defRPr>
                      </a:lvl6pPr>
                      <a:lvl7pPr marL="2743200" algn="l" defTabSz="914400" rtl="0" eaLnBrk="1" latinLnBrk="0" hangingPunct="1">
                        <a:defRPr sz="1800" kern="1200">
                          <a:solidFill>
                            <a:schemeClr val="tx1"/>
                          </a:solidFill>
                          <a:latin typeface="Arial" panose="020B0604020202020204"/>
                          <a:ea typeface="宋体" panose="02010600030101010101" pitchFamily="2" charset="-122"/>
                        </a:defRPr>
                      </a:lvl7pPr>
                      <a:lvl8pPr marL="3200400" algn="l" defTabSz="914400" rtl="0" eaLnBrk="1" latinLnBrk="0" hangingPunct="1">
                        <a:defRPr sz="1800" kern="1200">
                          <a:solidFill>
                            <a:schemeClr val="tx1"/>
                          </a:solidFill>
                          <a:latin typeface="Arial" panose="020B0604020202020204"/>
                          <a:ea typeface="宋体" panose="02010600030101010101" pitchFamily="2" charset="-122"/>
                        </a:defRPr>
                      </a:lvl8pPr>
                      <a:lvl9pPr marL="3657600" algn="l" defTabSz="914400" rtl="0" eaLnBrk="1" latinLnBrk="0" hangingPunct="1">
                        <a:defRPr sz="1800" kern="1200">
                          <a:solidFill>
                            <a:schemeClr val="tx1"/>
                          </a:solidFill>
                          <a:latin typeface="Arial" panose="020B0604020202020204"/>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2800" u="none" strike="noStrike" cap="none" normalizeH="0" baseline="0" dirty="0" smtClean="0">
                          <a:ln>
                            <a:noFill/>
                          </a:ln>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rPr>
                        <a:t>翼王</a:t>
                      </a:r>
                      <a:endParaRPr kumimoji="0" lang="zh-CN" sz="2800" u="none" strike="noStrike" cap="none" normalizeH="0" baseline="0" dirty="0" smtClean="0">
                        <a:ln>
                          <a:noFill/>
                        </a:ln>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txBody>
                  <a:tcPr horzOverflow="overflow"/>
                </a:tc>
              </a:tr>
              <a:tr h="1037426">
                <a:tc>
                  <a:txBody>
                    <a:bodyPr/>
                    <a:lstStyle>
                      <a:lvl1pPr marL="0" algn="l" defTabSz="914400" rtl="0" eaLnBrk="1" latinLnBrk="0" hangingPunct="1">
                        <a:defRPr sz="1800" kern="1200">
                          <a:solidFill>
                            <a:schemeClr val="tx1"/>
                          </a:solidFill>
                          <a:latin typeface="Arial" panose="020B0604020202020204"/>
                          <a:ea typeface="宋体" panose="02010600030101010101" pitchFamily="2" charset="-122"/>
                        </a:defRPr>
                      </a:lvl1pPr>
                      <a:lvl2pPr marL="457200" algn="l" defTabSz="914400" rtl="0" eaLnBrk="1" latinLnBrk="0" hangingPunct="1">
                        <a:defRPr sz="1800" kern="1200">
                          <a:solidFill>
                            <a:schemeClr val="tx1"/>
                          </a:solidFill>
                          <a:latin typeface="Arial" panose="020B0604020202020204"/>
                          <a:ea typeface="宋体" panose="02010600030101010101" pitchFamily="2" charset="-122"/>
                        </a:defRPr>
                      </a:lvl2pPr>
                      <a:lvl3pPr marL="914400" algn="l" defTabSz="914400" rtl="0" eaLnBrk="1" latinLnBrk="0" hangingPunct="1">
                        <a:defRPr sz="1800" kern="1200">
                          <a:solidFill>
                            <a:schemeClr val="tx1"/>
                          </a:solidFill>
                          <a:latin typeface="Arial" panose="020B0604020202020204"/>
                          <a:ea typeface="宋体" panose="02010600030101010101" pitchFamily="2" charset="-122"/>
                        </a:defRPr>
                      </a:lvl3pPr>
                      <a:lvl4pPr marL="1371600" algn="l" defTabSz="914400" rtl="0" eaLnBrk="1" latinLnBrk="0" hangingPunct="1">
                        <a:defRPr sz="1800" kern="1200">
                          <a:solidFill>
                            <a:schemeClr val="tx1"/>
                          </a:solidFill>
                          <a:latin typeface="Arial" panose="020B0604020202020204"/>
                          <a:ea typeface="宋体" panose="02010600030101010101" pitchFamily="2" charset="-122"/>
                        </a:defRPr>
                      </a:lvl4pPr>
                      <a:lvl5pPr marL="1828800" algn="l" defTabSz="914400" rtl="0" eaLnBrk="1" latinLnBrk="0" hangingPunct="1">
                        <a:defRPr sz="1800" kern="1200">
                          <a:solidFill>
                            <a:schemeClr val="tx1"/>
                          </a:solidFill>
                          <a:latin typeface="Arial" panose="020B0604020202020204"/>
                          <a:ea typeface="宋体" panose="02010600030101010101" pitchFamily="2" charset="-122"/>
                        </a:defRPr>
                      </a:lvl5pPr>
                      <a:lvl6pPr marL="2286000" algn="l" defTabSz="914400" rtl="0" eaLnBrk="1" latinLnBrk="0" hangingPunct="1">
                        <a:defRPr sz="1800" kern="1200">
                          <a:solidFill>
                            <a:schemeClr val="tx1"/>
                          </a:solidFill>
                          <a:latin typeface="Arial" panose="020B0604020202020204"/>
                          <a:ea typeface="宋体" panose="02010600030101010101" pitchFamily="2" charset="-122"/>
                        </a:defRPr>
                      </a:lvl6pPr>
                      <a:lvl7pPr marL="2743200" algn="l" defTabSz="914400" rtl="0" eaLnBrk="1" latinLnBrk="0" hangingPunct="1">
                        <a:defRPr sz="1800" kern="1200">
                          <a:solidFill>
                            <a:schemeClr val="tx1"/>
                          </a:solidFill>
                          <a:latin typeface="Arial" panose="020B0604020202020204"/>
                          <a:ea typeface="宋体" panose="02010600030101010101" pitchFamily="2" charset="-122"/>
                        </a:defRPr>
                      </a:lvl7pPr>
                      <a:lvl8pPr marL="3200400" algn="l" defTabSz="914400" rtl="0" eaLnBrk="1" latinLnBrk="0" hangingPunct="1">
                        <a:defRPr sz="1800" kern="1200">
                          <a:solidFill>
                            <a:schemeClr val="tx1"/>
                          </a:solidFill>
                          <a:latin typeface="Arial" panose="020B0604020202020204"/>
                          <a:ea typeface="宋体" panose="02010600030101010101" pitchFamily="2" charset="-122"/>
                        </a:defRPr>
                      </a:lvl8pPr>
                      <a:lvl9pPr marL="3657600" algn="l" defTabSz="914400" rtl="0" eaLnBrk="1" latinLnBrk="0" hangingPunct="1">
                        <a:defRPr sz="1800" kern="1200">
                          <a:solidFill>
                            <a:schemeClr val="tx1"/>
                          </a:solidFill>
                          <a:latin typeface="Arial" panose="020B0604020202020204"/>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2800" u="none" strike="noStrike" cap="none" normalizeH="0" baseline="0" dirty="0" smtClean="0">
                          <a:ln>
                            <a:noFill/>
                          </a:ln>
                          <a:solidFill>
                            <a:schemeClr val="accent1">
                              <a:lumMod val="50000"/>
                            </a:schemeClr>
                          </a:solidFill>
                          <a:effectLst>
                            <a:outerShdw blurRad="38100" dist="38100" dir="2700000" algn="tl">
                              <a:srgbClr val="000000">
                                <a:alpha val="43137"/>
                              </a:srgbClr>
                            </a:outerShdw>
                          </a:effectLst>
                          <a:latin typeface="黑体" panose="02010609060101010101" charset="-122"/>
                          <a:ea typeface="黑体" panose="02010609060101010101" charset="-122"/>
                        </a:rPr>
                        <a:t>人名</a:t>
                      </a:r>
                      <a:endParaRPr kumimoji="0" lang="zh-CN" sz="2800" u="none" strike="noStrike" cap="none" normalizeH="0" baseline="0" dirty="0" smtClean="0">
                        <a:ln>
                          <a:noFill/>
                        </a:ln>
                        <a:solidFill>
                          <a:schemeClr val="accent1">
                            <a:lumMod val="50000"/>
                          </a:schemeClr>
                        </a:solidFill>
                        <a:effectLst>
                          <a:outerShdw blurRad="38100" dist="38100" dir="2700000" algn="tl">
                            <a:srgbClr val="000000">
                              <a:alpha val="43137"/>
                            </a:srgbClr>
                          </a:outerShdw>
                        </a:effectLst>
                        <a:latin typeface="黑体" panose="02010609060101010101" charset="-122"/>
                        <a:ea typeface="黑体" panose="02010609060101010101" charset="-122"/>
                      </a:endParaRPr>
                    </a:p>
                  </a:txBody>
                  <a:tcPr anchor="ctr" anchorCtr="1" horzOverflow="overflow"/>
                </a:tc>
                <a:tc>
                  <a:txBody>
                    <a:bodyPr/>
                    <a:lstStyle>
                      <a:lvl1pPr marL="0" algn="l" defTabSz="914400" rtl="0" eaLnBrk="1" latinLnBrk="0" hangingPunct="1">
                        <a:defRPr sz="1800" kern="1200">
                          <a:solidFill>
                            <a:schemeClr val="tx1"/>
                          </a:solidFill>
                          <a:latin typeface="Arial" panose="020B0604020202020204"/>
                          <a:ea typeface="宋体" panose="02010600030101010101" pitchFamily="2" charset="-122"/>
                        </a:defRPr>
                      </a:lvl1pPr>
                      <a:lvl2pPr marL="457200" algn="l" defTabSz="914400" rtl="0" eaLnBrk="1" latinLnBrk="0" hangingPunct="1">
                        <a:defRPr sz="1800" kern="1200">
                          <a:solidFill>
                            <a:schemeClr val="tx1"/>
                          </a:solidFill>
                          <a:latin typeface="Arial" panose="020B0604020202020204"/>
                          <a:ea typeface="宋体" panose="02010600030101010101" pitchFamily="2" charset="-122"/>
                        </a:defRPr>
                      </a:lvl2pPr>
                      <a:lvl3pPr marL="914400" algn="l" defTabSz="914400" rtl="0" eaLnBrk="1" latinLnBrk="0" hangingPunct="1">
                        <a:defRPr sz="1800" kern="1200">
                          <a:solidFill>
                            <a:schemeClr val="tx1"/>
                          </a:solidFill>
                          <a:latin typeface="Arial" panose="020B0604020202020204"/>
                          <a:ea typeface="宋体" panose="02010600030101010101" pitchFamily="2" charset="-122"/>
                        </a:defRPr>
                      </a:lvl3pPr>
                      <a:lvl4pPr marL="1371600" algn="l" defTabSz="914400" rtl="0" eaLnBrk="1" latinLnBrk="0" hangingPunct="1">
                        <a:defRPr sz="1800" kern="1200">
                          <a:solidFill>
                            <a:schemeClr val="tx1"/>
                          </a:solidFill>
                          <a:latin typeface="Arial" panose="020B0604020202020204"/>
                          <a:ea typeface="宋体" panose="02010600030101010101" pitchFamily="2" charset="-122"/>
                        </a:defRPr>
                      </a:lvl4pPr>
                      <a:lvl5pPr marL="1828800" algn="l" defTabSz="914400" rtl="0" eaLnBrk="1" latinLnBrk="0" hangingPunct="1">
                        <a:defRPr sz="1800" kern="1200">
                          <a:solidFill>
                            <a:schemeClr val="tx1"/>
                          </a:solidFill>
                          <a:latin typeface="Arial" panose="020B0604020202020204"/>
                          <a:ea typeface="宋体" panose="02010600030101010101" pitchFamily="2" charset="-122"/>
                        </a:defRPr>
                      </a:lvl5pPr>
                      <a:lvl6pPr marL="2286000" algn="l" defTabSz="914400" rtl="0" eaLnBrk="1" latinLnBrk="0" hangingPunct="1">
                        <a:defRPr sz="1800" kern="1200">
                          <a:solidFill>
                            <a:schemeClr val="tx1"/>
                          </a:solidFill>
                          <a:latin typeface="Arial" panose="020B0604020202020204"/>
                          <a:ea typeface="宋体" panose="02010600030101010101" pitchFamily="2" charset="-122"/>
                        </a:defRPr>
                      </a:lvl6pPr>
                      <a:lvl7pPr marL="2743200" algn="l" defTabSz="914400" rtl="0" eaLnBrk="1" latinLnBrk="0" hangingPunct="1">
                        <a:defRPr sz="1800" kern="1200">
                          <a:solidFill>
                            <a:schemeClr val="tx1"/>
                          </a:solidFill>
                          <a:latin typeface="Arial" panose="020B0604020202020204"/>
                          <a:ea typeface="宋体" panose="02010600030101010101" pitchFamily="2" charset="-122"/>
                        </a:defRPr>
                      </a:lvl7pPr>
                      <a:lvl8pPr marL="3200400" algn="l" defTabSz="914400" rtl="0" eaLnBrk="1" latinLnBrk="0" hangingPunct="1">
                        <a:defRPr sz="1800" kern="1200">
                          <a:solidFill>
                            <a:schemeClr val="tx1"/>
                          </a:solidFill>
                          <a:latin typeface="Arial" panose="020B0604020202020204"/>
                          <a:ea typeface="宋体" panose="02010600030101010101" pitchFamily="2" charset="-122"/>
                        </a:defRPr>
                      </a:lvl8pPr>
                      <a:lvl9pPr marL="3657600" algn="l" defTabSz="914400" rtl="0" eaLnBrk="1" latinLnBrk="0" hangingPunct="1">
                        <a:defRPr sz="1800" kern="1200">
                          <a:solidFill>
                            <a:schemeClr val="tx1"/>
                          </a:solidFill>
                          <a:latin typeface="Arial" panose="020B0604020202020204"/>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2800" strike="noStrike" cap="none" normalizeH="0" baseline="0" dirty="0" smtClean="0">
                          <a:ln>
                            <a:noFill/>
                          </a:ln>
                          <a:solidFill>
                            <a:srgbClr val="FF0000"/>
                          </a:solidFill>
                          <a:effectLst>
                            <a:outerShdw blurRad="38100" dist="38100" dir="2700000" algn="tl">
                              <a:srgbClr val="000000">
                                <a:alpha val="43137"/>
                              </a:srgbClr>
                            </a:outerShdw>
                          </a:effectLst>
                          <a:latin typeface="黑体" panose="02010609060101010101" charset="-122"/>
                          <a:ea typeface="黑体" panose="02010609060101010101" charset="-122"/>
                        </a:rPr>
                        <a:t>杨秀清</a:t>
                      </a:r>
                      <a:endParaRPr kumimoji="0" lang="zh-CN" sz="2800" strike="noStrike" cap="none" normalizeH="0" baseline="0" dirty="0" smtClean="0">
                        <a:ln>
                          <a:noFill/>
                        </a:ln>
                        <a:solidFill>
                          <a:srgbClr val="FF0000"/>
                        </a:solidFill>
                        <a:effectLst>
                          <a:outerShdw blurRad="38100" dist="38100" dir="2700000" algn="tl">
                            <a:srgbClr val="000000">
                              <a:alpha val="43137"/>
                            </a:srgbClr>
                          </a:outerShdw>
                        </a:effectLst>
                        <a:latin typeface="黑体" panose="02010609060101010101" charset="-122"/>
                        <a:ea typeface="黑体" panose="02010609060101010101" charset="-122"/>
                      </a:endParaRPr>
                    </a:p>
                  </a:txBody>
                  <a:tcPr anchor="ctr" anchorCtr="1" horzOverflow="overflow"/>
                </a:tc>
                <a:tc>
                  <a:txBody>
                    <a:bodyPr/>
                    <a:lstStyle>
                      <a:lvl1pPr marL="0" algn="l" defTabSz="914400" rtl="0" eaLnBrk="1" latinLnBrk="0" hangingPunct="1">
                        <a:defRPr sz="1800" kern="1200">
                          <a:solidFill>
                            <a:schemeClr val="tx1"/>
                          </a:solidFill>
                          <a:latin typeface="Arial" panose="020B0604020202020204"/>
                          <a:ea typeface="宋体" panose="02010600030101010101" pitchFamily="2" charset="-122"/>
                        </a:defRPr>
                      </a:lvl1pPr>
                      <a:lvl2pPr marL="457200" algn="l" defTabSz="914400" rtl="0" eaLnBrk="1" latinLnBrk="0" hangingPunct="1">
                        <a:defRPr sz="1800" kern="1200">
                          <a:solidFill>
                            <a:schemeClr val="tx1"/>
                          </a:solidFill>
                          <a:latin typeface="Arial" panose="020B0604020202020204"/>
                          <a:ea typeface="宋体" panose="02010600030101010101" pitchFamily="2" charset="-122"/>
                        </a:defRPr>
                      </a:lvl2pPr>
                      <a:lvl3pPr marL="914400" algn="l" defTabSz="914400" rtl="0" eaLnBrk="1" latinLnBrk="0" hangingPunct="1">
                        <a:defRPr sz="1800" kern="1200">
                          <a:solidFill>
                            <a:schemeClr val="tx1"/>
                          </a:solidFill>
                          <a:latin typeface="Arial" panose="020B0604020202020204"/>
                          <a:ea typeface="宋体" panose="02010600030101010101" pitchFamily="2" charset="-122"/>
                        </a:defRPr>
                      </a:lvl3pPr>
                      <a:lvl4pPr marL="1371600" algn="l" defTabSz="914400" rtl="0" eaLnBrk="1" latinLnBrk="0" hangingPunct="1">
                        <a:defRPr sz="1800" kern="1200">
                          <a:solidFill>
                            <a:schemeClr val="tx1"/>
                          </a:solidFill>
                          <a:latin typeface="Arial" panose="020B0604020202020204"/>
                          <a:ea typeface="宋体" panose="02010600030101010101" pitchFamily="2" charset="-122"/>
                        </a:defRPr>
                      </a:lvl4pPr>
                      <a:lvl5pPr marL="1828800" algn="l" defTabSz="914400" rtl="0" eaLnBrk="1" latinLnBrk="0" hangingPunct="1">
                        <a:defRPr sz="1800" kern="1200">
                          <a:solidFill>
                            <a:schemeClr val="tx1"/>
                          </a:solidFill>
                          <a:latin typeface="Arial" panose="020B0604020202020204"/>
                          <a:ea typeface="宋体" panose="02010600030101010101" pitchFamily="2" charset="-122"/>
                        </a:defRPr>
                      </a:lvl5pPr>
                      <a:lvl6pPr marL="2286000" algn="l" defTabSz="914400" rtl="0" eaLnBrk="1" latinLnBrk="0" hangingPunct="1">
                        <a:defRPr sz="1800" kern="1200">
                          <a:solidFill>
                            <a:schemeClr val="tx1"/>
                          </a:solidFill>
                          <a:latin typeface="Arial" panose="020B0604020202020204"/>
                          <a:ea typeface="宋体" panose="02010600030101010101" pitchFamily="2" charset="-122"/>
                        </a:defRPr>
                      </a:lvl6pPr>
                      <a:lvl7pPr marL="2743200" algn="l" defTabSz="914400" rtl="0" eaLnBrk="1" latinLnBrk="0" hangingPunct="1">
                        <a:defRPr sz="1800" kern="1200">
                          <a:solidFill>
                            <a:schemeClr val="tx1"/>
                          </a:solidFill>
                          <a:latin typeface="Arial" panose="020B0604020202020204"/>
                          <a:ea typeface="宋体" panose="02010600030101010101" pitchFamily="2" charset="-122"/>
                        </a:defRPr>
                      </a:lvl7pPr>
                      <a:lvl8pPr marL="3200400" algn="l" defTabSz="914400" rtl="0" eaLnBrk="1" latinLnBrk="0" hangingPunct="1">
                        <a:defRPr sz="1800" kern="1200">
                          <a:solidFill>
                            <a:schemeClr val="tx1"/>
                          </a:solidFill>
                          <a:latin typeface="Arial" panose="020B0604020202020204"/>
                          <a:ea typeface="宋体" panose="02010600030101010101" pitchFamily="2" charset="-122"/>
                        </a:defRPr>
                      </a:lvl8pPr>
                      <a:lvl9pPr marL="3657600" algn="l" defTabSz="914400" rtl="0" eaLnBrk="1" latinLnBrk="0" hangingPunct="1">
                        <a:defRPr sz="1800" kern="1200">
                          <a:solidFill>
                            <a:schemeClr val="tx1"/>
                          </a:solidFill>
                          <a:latin typeface="Arial" panose="020B0604020202020204"/>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2800" strike="noStrike" cap="none" normalizeH="0" baseline="0" dirty="0" smtClean="0">
                          <a:ln>
                            <a:noFill/>
                          </a:ln>
                          <a:effectLst>
                            <a:outerShdw blurRad="38100" dist="38100" dir="2700000" algn="tl">
                              <a:srgbClr val="000000">
                                <a:alpha val="43137"/>
                              </a:srgbClr>
                            </a:outerShdw>
                          </a:effectLst>
                          <a:latin typeface="黑体" panose="02010609060101010101" charset="-122"/>
                          <a:ea typeface="黑体" panose="02010609060101010101" charset="-122"/>
                        </a:rPr>
                        <a:t>萧朝贵</a:t>
                      </a:r>
                      <a:endParaRPr kumimoji="0" lang="zh-CN" sz="2800" strike="noStrike" cap="none" normalizeH="0" baseline="0" dirty="0" smtClean="0">
                        <a:ln>
                          <a:noFill/>
                        </a:ln>
                        <a:effectLst>
                          <a:outerShdw blurRad="38100" dist="38100" dir="2700000" algn="tl">
                            <a:srgbClr val="000000">
                              <a:alpha val="43137"/>
                            </a:srgbClr>
                          </a:outerShdw>
                        </a:effectLst>
                        <a:latin typeface="黑体" panose="02010609060101010101" charset="-122"/>
                        <a:ea typeface="黑体" panose="02010609060101010101" charset="-122"/>
                      </a:endParaRPr>
                    </a:p>
                  </a:txBody>
                  <a:tcPr anchor="ctr" anchorCtr="1" horzOverflow="overflow"/>
                </a:tc>
                <a:tc>
                  <a:txBody>
                    <a:bodyPr/>
                    <a:lstStyle>
                      <a:lvl1pPr marL="0" algn="l" defTabSz="914400" rtl="0" eaLnBrk="1" latinLnBrk="0" hangingPunct="1">
                        <a:defRPr sz="1800" kern="1200">
                          <a:solidFill>
                            <a:schemeClr val="tx1"/>
                          </a:solidFill>
                          <a:latin typeface="Arial" panose="020B0604020202020204"/>
                          <a:ea typeface="宋体" panose="02010600030101010101" pitchFamily="2" charset="-122"/>
                        </a:defRPr>
                      </a:lvl1pPr>
                      <a:lvl2pPr marL="457200" algn="l" defTabSz="914400" rtl="0" eaLnBrk="1" latinLnBrk="0" hangingPunct="1">
                        <a:defRPr sz="1800" kern="1200">
                          <a:solidFill>
                            <a:schemeClr val="tx1"/>
                          </a:solidFill>
                          <a:latin typeface="Arial" panose="020B0604020202020204"/>
                          <a:ea typeface="宋体" panose="02010600030101010101" pitchFamily="2" charset="-122"/>
                        </a:defRPr>
                      </a:lvl2pPr>
                      <a:lvl3pPr marL="914400" algn="l" defTabSz="914400" rtl="0" eaLnBrk="1" latinLnBrk="0" hangingPunct="1">
                        <a:defRPr sz="1800" kern="1200">
                          <a:solidFill>
                            <a:schemeClr val="tx1"/>
                          </a:solidFill>
                          <a:latin typeface="Arial" panose="020B0604020202020204"/>
                          <a:ea typeface="宋体" panose="02010600030101010101" pitchFamily="2" charset="-122"/>
                        </a:defRPr>
                      </a:lvl3pPr>
                      <a:lvl4pPr marL="1371600" algn="l" defTabSz="914400" rtl="0" eaLnBrk="1" latinLnBrk="0" hangingPunct="1">
                        <a:defRPr sz="1800" kern="1200">
                          <a:solidFill>
                            <a:schemeClr val="tx1"/>
                          </a:solidFill>
                          <a:latin typeface="Arial" panose="020B0604020202020204"/>
                          <a:ea typeface="宋体" panose="02010600030101010101" pitchFamily="2" charset="-122"/>
                        </a:defRPr>
                      </a:lvl4pPr>
                      <a:lvl5pPr marL="1828800" algn="l" defTabSz="914400" rtl="0" eaLnBrk="1" latinLnBrk="0" hangingPunct="1">
                        <a:defRPr sz="1800" kern="1200">
                          <a:solidFill>
                            <a:schemeClr val="tx1"/>
                          </a:solidFill>
                          <a:latin typeface="Arial" panose="020B0604020202020204"/>
                          <a:ea typeface="宋体" panose="02010600030101010101" pitchFamily="2" charset="-122"/>
                        </a:defRPr>
                      </a:lvl5pPr>
                      <a:lvl6pPr marL="2286000" algn="l" defTabSz="914400" rtl="0" eaLnBrk="1" latinLnBrk="0" hangingPunct="1">
                        <a:defRPr sz="1800" kern="1200">
                          <a:solidFill>
                            <a:schemeClr val="tx1"/>
                          </a:solidFill>
                          <a:latin typeface="Arial" panose="020B0604020202020204"/>
                          <a:ea typeface="宋体" panose="02010600030101010101" pitchFamily="2" charset="-122"/>
                        </a:defRPr>
                      </a:lvl6pPr>
                      <a:lvl7pPr marL="2743200" algn="l" defTabSz="914400" rtl="0" eaLnBrk="1" latinLnBrk="0" hangingPunct="1">
                        <a:defRPr sz="1800" kern="1200">
                          <a:solidFill>
                            <a:schemeClr val="tx1"/>
                          </a:solidFill>
                          <a:latin typeface="Arial" panose="020B0604020202020204"/>
                          <a:ea typeface="宋体" panose="02010600030101010101" pitchFamily="2" charset="-122"/>
                        </a:defRPr>
                      </a:lvl7pPr>
                      <a:lvl8pPr marL="3200400" algn="l" defTabSz="914400" rtl="0" eaLnBrk="1" latinLnBrk="0" hangingPunct="1">
                        <a:defRPr sz="1800" kern="1200">
                          <a:solidFill>
                            <a:schemeClr val="tx1"/>
                          </a:solidFill>
                          <a:latin typeface="Arial" panose="020B0604020202020204"/>
                          <a:ea typeface="宋体" panose="02010600030101010101" pitchFamily="2" charset="-122"/>
                        </a:defRPr>
                      </a:lvl8pPr>
                      <a:lvl9pPr marL="3657600" algn="l" defTabSz="914400" rtl="0" eaLnBrk="1" latinLnBrk="0" hangingPunct="1">
                        <a:defRPr sz="1800" kern="1200">
                          <a:solidFill>
                            <a:schemeClr val="tx1"/>
                          </a:solidFill>
                          <a:latin typeface="Arial" panose="020B0604020202020204"/>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2800" strike="noStrike" cap="none" normalizeH="0" baseline="0" dirty="0" smtClean="0">
                          <a:ln>
                            <a:noFill/>
                          </a:ln>
                          <a:effectLst>
                            <a:outerShdw blurRad="38100" dist="38100" dir="2700000" algn="tl">
                              <a:srgbClr val="000000">
                                <a:alpha val="43137"/>
                              </a:srgbClr>
                            </a:outerShdw>
                          </a:effectLst>
                          <a:latin typeface="黑体" panose="02010609060101010101" charset="-122"/>
                          <a:ea typeface="黑体" panose="02010609060101010101" charset="-122"/>
                        </a:rPr>
                        <a:t>冯云山</a:t>
                      </a:r>
                      <a:endParaRPr kumimoji="0" lang="zh-CN" sz="2800" strike="noStrike" cap="none" normalizeH="0" baseline="0" dirty="0" smtClean="0">
                        <a:ln>
                          <a:noFill/>
                        </a:ln>
                        <a:effectLst>
                          <a:outerShdw blurRad="38100" dist="38100" dir="2700000" algn="tl">
                            <a:srgbClr val="000000">
                              <a:alpha val="43137"/>
                            </a:srgbClr>
                          </a:outerShdw>
                        </a:effectLst>
                        <a:latin typeface="黑体" panose="02010609060101010101" charset="-122"/>
                        <a:ea typeface="黑体" panose="02010609060101010101" charset="-122"/>
                      </a:endParaRPr>
                    </a:p>
                  </a:txBody>
                  <a:tcPr anchor="ctr" anchorCtr="1" horzOverflow="overflow"/>
                </a:tc>
                <a:tc>
                  <a:txBody>
                    <a:bodyPr/>
                    <a:lstStyle>
                      <a:lvl1pPr marL="0" algn="l" defTabSz="914400" rtl="0" eaLnBrk="1" latinLnBrk="0" hangingPunct="1">
                        <a:defRPr sz="1800" kern="1200">
                          <a:solidFill>
                            <a:schemeClr val="tx1"/>
                          </a:solidFill>
                          <a:latin typeface="Arial" panose="020B0604020202020204"/>
                          <a:ea typeface="宋体" panose="02010600030101010101" pitchFamily="2" charset="-122"/>
                        </a:defRPr>
                      </a:lvl1pPr>
                      <a:lvl2pPr marL="457200" algn="l" defTabSz="914400" rtl="0" eaLnBrk="1" latinLnBrk="0" hangingPunct="1">
                        <a:defRPr sz="1800" kern="1200">
                          <a:solidFill>
                            <a:schemeClr val="tx1"/>
                          </a:solidFill>
                          <a:latin typeface="Arial" panose="020B0604020202020204"/>
                          <a:ea typeface="宋体" panose="02010600030101010101" pitchFamily="2" charset="-122"/>
                        </a:defRPr>
                      </a:lvl2pPr>
                      <a:lvl3pPr marL="914400" algn="l" defTabSz="914400" rtl="0" eaLnBrk="1" latinLnBrk="0" hangingPunct="1">
                        <a:defRPr sz="1800" kern="1200">
                          <a:solidFill>
                            <a:schemeClr val="tx1"/>
                          </a:solidFill>
                          <a:latin typeface="Arial" panose="020B0604020202020204"/>
                          <a:ea typeface="宋体" panose="02010600030101010101" pitchFamily="2" charset="-122"/>
                        </a:defRPr>
                      </a:lvl3pPr>
                      <a:lvl4pPr marL="1371600" algn="l" defTabSz="914400" rtl="0" eaLnBrk="1" latinLnBrk="0" hangingPunct="1">
                        <a:defRPr sz="1800" kern="1200">
                          <a:solidFill>
                            <a:schemeClr val="tx1"/>
                          </a:solidFill>
                          <a:latin typeface="Arial" panose="020B0604020202020204"/>
                          <a:ea typeface="宋体" panose="02010600030101010101" pitchFamily="2" charset="-122"/>
                        </a:defRPr>
                      </a:lvl4pPr>
                      <a:lvl5pPr marL="1828800" algn="l" defTabSz="914400" rtl="0" eaLnBrk="1" latinLnBrk="0" hangingPunct="1">
                        <a:defRPr sz="1800" kern="1200">
                          <a:solidFill>
                            <a:schemeClr val="tx1"/>
                          </a:solidFill>
                          <a:latin typeface="Arial" panose="020B0604020202020204"/>
                          <a:ea typeface="宋体" panose="02010600030101010101" pitchFamily="2" charset="-122"/>
                        </a:defRPr>
                      </a:lvl5pPr>
                      <a:lvl6pPr marL="2286000" algn="l" defTabSz="914400" rtl="0" eaLnBrk="1" latinLnBrk="0" hangingPunct="1">
                        <a:defRPr sz="1800" kern="1200">
                          <a:solidFill>
                            <a:schemeClr val="tx1"/>
                          </a:solidFill>
                          <a:latin typeface="Arial" panose="020B0604020202020204"/>
                          <a:ea typeface="宋体" panose="02010600030101010101" pitchFamily="2" charset="-122"/>
                        </a:defRPr>
                      </a:lvl6pPr>
                      <a:lvl7pPr marL="2743200" algn="l" defTabSz="914400" rtl="0" eaLnBrk="1" latinLnBrk="0" hangingPunct="1">
                        <a:defRPr sz="1800" kern="1200">
                          <a:solidFill>
                            <a:schemeClr val="tx1"/>
                          </a:solidFill>
                          <a:latin typeface="Arial" panose="020B0604020202020204"/>
                          <a:ea typeface="宋体" panose="02010600030101010101" pitchFamily="2" charset="-122"/>
                        </a:defRPr>
                      </a:lvl7pPr>
                      <a:lvl8pPr marL="3200400" algn="l" defTabSz="914400" rtl="0" eaLnBrk="1" latinLnBrk="0" hangingPunct="1">
                        <a:defRPr sz="1800" kern="1200">
                          <a:solidFill>
                            <a:schemeClr val="tx1"/>
                          </a:solidFill>
                          <a:latin typeface="Arial" panose="020B0604020202020204"/>
                          <a:ea typeface="宋体" panose="02010600030101010101" pitchFamily="2" charset="-122"/>
                        </a:defRPr>
                      </a:lvl8pPr>
                      <a:lvl9pPr marL="3657600" algn="l" defTabSz="914400" rtl="0" eaLnBrk="1" latinLnBrk="0" hangingPunct="1">
                        <a:defRPr sz="1800" kern="1200">
                          <a:solidFill>
                            <a:schemeClr val="tx1"/>
                          </a:solidFill>
                          <a:latin typeface="Arial" panose="020B0604020202020204"/>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2800" strike="noStrike" cap="none" normalizeH="0" baseline="0" dirty="0" smtClean="0">
                          <a:ln>
                            <a:noFill/>
                          </a:ln>
                          <a:effectLst>
                            <a:outerShdw blurRad="38100" dist="38100" dir="2700000" algn="tl">
                              <a:srgbClr val="000000">
                                <a:alpha val="43137"/>
                              </a:srgbClr>
                            </a:outerShdw>
                          </a:effectLst>
                          <a:latin typeface="黑体" panose="02010609060101010101" charset="-122"/>
                          <a:ea typeface="黑体" panose="02010609060101010101" charset="-122"/>
                        </a:rPr>
                        <a:t>韦昌辉</a:t>
                      </a:r>
                      <a:endParaRPr kumimoji="0" lang="zh-CN" sz="2800" strike="noStrike" cap="none" normalizeH="0" baseline="0" dirty="0" smtClean="0">
                        <a:ln>
                          <a:noFill/>
                        </a:ln>
                        <a:effectLst>
                          <a:outerShdw blurRad="38100" dist="38100" dir="2700000" algn="tl">
                            <a:srgbClr val="000000">
                              <a:alpha val="43137"/>
                            </a:srgbClr>
                          </a:outerShdw>
                        </a:effectLst>
                        <a:latin typeface="黑体" panose="02010609060101010101" charset="-122"/>
                        <a:ea typeface="黑体" panose="02010609060101010101" charset="-122"/>
                      </a:endParaRPr>
                    </a:p>
                  </a:txBody>
                  <a:tcPr anchor="ctr" anchorCtr="1" horzOverflow="overflow"/>
                </a:tc>
                <a:tc>
                  <a:txBody>
                    <a:bodyPr/>
                    <a:lstStyle>
                      <a:lvl1pPr marL="0" algn="l" defTabSz="914400" rtl="0" eaLnBrk="1" latinLnBrk="0" hangingPunct="1">
                        <a:defRPr sz="1800" kern="1200">
                          <a:solidFill>
                            <a:schemeClr val="tx1"/>
                          </a:solidFill>
                          <a:latin typeface="Arial" panose="020B0604020202020204"/>
                          <a:ea typeface="宋体" panose="02010600030101010101" pitchFamily="2" charset="-122"/>
                        </a:defRPr>
                      </a:lvl1pPr>
                      <a:lvl2pPr marL="457200" algn="l" defTabSz="914400" rtl="0" eaLnBrk="1" latinLnBrk="0" hangingPunct="1">
                        <a:defRPr sz="1800" kern="1200">
                          <a:solidFill>
                            <a:schemeClr val="tx1"/>
                          </a:solidFill>
                          <a:latin typeface="Arial" panose="020B0604020202020204"/>
                          <a:ea typeface="宋体" panose="02010600030101010101" pitchFamily="2" charset="-122"/>
                        </a:defRPr>
                      </a:lvl2pPr>
                      <a:lvl3pPr marL="914400" algn="l" defTabSz="914400" rtl="0" eaLnBrk="1" latinLnBrk="0" hangingPunct="1">
                        <a:defRPr sz="1800" kern="1200">
                          <a:solidFill>
                            <a:schemeClr val="tx1"/>
                          </a:solidFill>
                          <a:latin typeface="Arial" panose="020B0604020202020204"/>
                          <a:ea typeface="宋体" panose="02010600030101010101" pitchFamily="2" charset="-122"/>
                        </a:defRPr>
                      </a:lvl3pPr>
                      <a:lvl4pPr marL="1371600" algn="l" defTabSz="914400" rtl="0" eaLnBrk="1" latinLnBrk="0" hangingPunct="1">
                        <a:defRPr sz="1800" kern="1200">
                          <a:solidFill>
                            <a:schemeClr val="tx1"/>
                          </a:solidFill>
                          <a:latin typeface="Arial" panose="020B0604020202020204"/>
                          <a:ea typeface="宋体" panose="02010600030101010101" pitchFamily="2" charset="-122"/>
                        </a:defRPr>
                      </a:lvl4pPr>
                      <a:lvl5pPr marL="1828800" algn="l" defTabSz="914400" rtl="0" eaLnBrk="1" latinLnBrk="0" hangingPunct="1">
                        <a:defRPr sz="1800" kern="1200">
                          <a:solidFill>
                            <a:schemeClr val="tx1"/>
                          </a:solidFill>
                          <a:latin typeface="Arial" panose="020B0604020202020204"/>
                          <a:ea typeface="宋体" panose="02010600030101010101" pitchFamily="2" charset="-122"/>
                        </a:defRPr>
                      </a:lvl5pPr>
                      <a:lvl6pPr marL="2286000" algn="l" defTabSz="914400" rtl="0" eaLnBrk="1" latinLnBrk="0" hangingPunct="1">
                        <a:defRPr sz="1800" kern="1200">
                          <a:solidFill>
                            <a:schemeClr val="tx1"/>
                          </a:solidFill>
                          <a:latin typeface="Arial" panose="020B0604020202020204"/>
                          <a:ea typeface="宋体" panose="02010600030101010101" pitchFamily="2" charset="-122"/>
                        </a:defRPr>
                      </a:lvl6pPr>
                      <a:lvl7pPr marL="2743200" algn="l" defTabSz="914400" rtl="0" eaLnBrk="1" latinLnBrk="0" hangingPunct="1">
                        <a:defRPr sz="1800" kern="1200">
                          <a:solidFill>
                            <a:schemeClr val="tx1"/>
                          </a:solidFill>
                          <a:latin typeface="Arial" panose="020B0604020202020204"/>
                          <a:ea typeface="宋体" panose="02010600030101010101" pitchFamily="2" charset="-122"/>
                        </a:defRPr>
                      </a:lvl7pPr>
                      <a:lvl8pPr marL="3200400" algn="l" defTabSz="914400" rtl="0" eaLnBrk="1" latinLnBrk="0" hangingPunct="1">
                        <a:defRPr sz="1800" kern="1200">
                          <a:solidFill>
                            <a:schemeClr val="tx1"/>
                          </a:solidFill>
                          <a:latin typeface="Arial" panose="020B0604020202020204"/>
                          <a:ea typeface="宋体" panose="02010600030101010101" pitchFamily="2" charset="-122"/>
                        </a:defRPr>
                      </a:lvl8pPr>
                      <a:lvl9pPr marL="3657600" algn="l" defTabSz="914400" rtl="0" eaLnBrk="1" latinLnBrk="0" hangingPunct="1">
                        <a:defRPr sz="1800" kern="1200">
                          <a:solidFill>
                            <a:schemeClr val="tx1"/>
                          </a:solidFill>
                          <a:latin typeface="Arial" panose="020B0604020202020204"/>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2800" strike="noStrike" cap="none" normalizeH="0" baseline="0" dirty="0" smtClean="0">
                          <a:ln>
                            <a:noFill/>
                          </a:ln>
                          <a:effectLst>
                            <a:outerShdw blurRad="38100" dist="38100" dir="2700000" algn="tl">
                              <a:srgbClr val="000000">
                                <a:alpha val="43137"/>
                              </a:srgbClr>
                            </a:outerShdw>
                          </a:effectLst>
                          <a:latin typeface="黑体" panose="02010609060101010101" charset="-122"/>
                          <a:ea typeface="黑体" panose="02010609060101010101" charset="-122"/>
                        </a:rPr>
                        <a:t>石达开</a:t>
                      </a:r>
                      <a:endParaRPr kumimoji="0" lang="zh-CN" sz="2800" strike="noStrike" cap="none" normalizeH="0" baseline="0" dirty="0" smtClean="0">
                        <a:ln>
                          <a:noFill/>
                        </a:ln>
                        <a:effectLst>
                          <a:outerShdw blurRad="38100" dist="38100" dir="2700000" algn="tl">
                            <a:srgbClr val="000000">
                              <a:alpha val="43137"/>
                            </a:srgbClr>
                          </a:outerShdw>
                        </a:effectLst>
                        <a:latin typeface="黑体" panose="02010609060101010101" charset="-122"/>
                        <a:ea typeface="黑体" panose="02010609060101010101" charset="-122"/>
                      </a:endParaRPr>
                    </a:p>
                  </a:txBody>
                  <a:tcPr anchor="ctr" anchorCtr="1" horzOverflow="overflow"/>
                </a:tc>
              </a:tr>
            </a:tbl>
          </a:graphicData>
        </a:graphic>
      </p:graphicFrame>
      <p:sp>
        <p:nvSpPr>
          <p:cNvPr id="38" name="Text Box 5"/>
          <p:cNvSpPr txBox="1">
            <a:spLocks noChangeArrowheads="1"/>
          </p:cNvSpPr>
          <p:nvPr/>
        </p:nvSpPr>
        <p:spPr bwMode="auto">
          <a:xfrm>
            <a:off x="518160" y="1268760"/>
            <a:ext cx="7985760"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5000"/>
              </a:lnSpc>
              <a:spcBef>
                <a:spcPts val="0"/>
              </a:spcBef>
              <a:spcAft>
                <a:spcPts val="0"/>
              </a:spcAft>
              <a:buClrTx/>
              <a:buSzTx/>
              <a:buFontTx/>
              <a:buNone/>
              <a:defRPr/>
            </a:pPr>
            <a:r>
              <a:rPr kumimoji="0" lang="zh-CN" altLang="en-US" sz="3200" b="1" i="0" u="none" strike="noStrike" kern="0" cap="none" spc="0" normalizeH="0" baseline="0" noProof="0" dirty="0" smtClean="0">
                <a:ln>
                  <a:noFill/>
                </a:ln>
                <a:effectLst/>
                <a:uLnTx/>
                <a:uFillTx/>
                <a:latin typeface="楷体" panose="02010609060101010101" pitchFamily="49" charset="-122"/>
                <a:ea typeface="楷体" panose="02010609060101010101" pitchFamily="49" charset="-122"/>
              </a:rPr>
              <a:t>洪秀全自称</a:t>
            </a:r>
            <a:r>
              <a:rPr kumimoji="0" lang="en-US" altLang="zh-CN" sz="3200" b="1" i="0" u="none" strike="noStrike" kern="0" cap="none" spc="0" normalizeH="0" baseline="0" noProof="0" dirty="0" smtClean="0">
                <a:ln>
                  <a:noFill/>
                </a:ln>
                <a:effectLst/>
                <a:uLnTx/>
                <a:uFillTx/>
                <a:latin typeface="楷体" panose="02010609060101010101" pitchFamily="49" charset="-122"/>
                <a:ea typeface="楷体" panose="02010609060101010101" pitchFamily="49" charset="-122"/>
              </a:rPr>
              <a:t>“</a:t>
            </a:r>
            <a:r>
              <a:rPr kumimoji="0" lang="zh-CN" altLang="en-US" sz="3200" b="1" i="0" u="none" strike="noStrike" kern="0" cap="none" spc="0" normalizeH="0" baseline="0" noProof="0" dirty="0" smtClean="0">
                <a:ln>
                  <a:noFill/>
                </a:ln>
                <a:effectLst/>
                <a:uLnTx/>
                <a:uFillTx/>
                <a:latin typeface="楷体" panose="02010609060101010101" pitchFamily="49" charset="-122"/>
                <a:ea typeface="楷体" panose="02010609060101010101" pitchFamily="49" charset="-122"/>
              </a:rPr>
              <a:t>天王</a:t>
            </a:r>
            <a:r>
              <a:rPr kumimoji="0" lang="en-US" altLang="zh-CN" sz="3200" b="1" i="0" u="none" strike="noStrike" kern="0" cap="none" spc="0" normalizeH="0" baseline="0" noProof="0" dirty="0" smtClean="0">
                <a:ln>
                  <a:noFill/>
                </a:ln>
                <a:effectLst/>
                <a:uLnTx/>
                <a:uFillTx/>
                <a:latin typeface="楷体" panose="02010609060101010101" pitchFamily="49" charset="-122"/>
                <a:ea typeface="楷体" panose="02010609060101010101" pitchFamily="49" charset="-122"/>
              </a:rPr>
              <a:t>”</a:t>
            </a:r>
            <a:r>
              <a:rPr kumimoji="0" lang="zh-CN" altLang="en-US" sz="3200" b="1" i="0" u="none" strike="noStrike" kern="0" cap="none" spc="0" normalizeH="0" baseline="0" noProof="0" dirty="0" smtClean="0">
                <a:ln>
                  <a:noFill/>
                </a:ln>
                <a:effectLst/>
                <a:uLnTx/>
                <a:uFillTx/>
                <a:latin typeface="楷体" panose="02010609060101010101" pitchFamily="49" charset="-122"/>
                <a:ea typeface="楷体" panose="02010609060101010101" pitchFamily="49" charset="-122"/>
              </a:rPr>
              <a:t>，攻克永安后封诸王</a:t>
            </a:r>
            <a:endParaRPr kumimoji="0" lang="zh-CN" altLang="en-US" sz="3200" b="1" i="0" u="none" strike="noStrike" kern="0" cap="none" spc="0" normalizeH="0" baseline="0" noProof="0" dirty="0" smtClean="0">
              <a:ln>
                <a:noFill/>
              </a:ln>
              <a:effectLst/>
              <a:uLnTx/>
              <a:uFillTx/>
              <a:latin typeface="楷体" panose="02010609060101010101" pitchFamily="49" charset="-122"/>
              <a:ea typeface="楷体" panose="02010609060101010101" pitchFamily="49" charset="-122"/>
            </a:endParaRPr>
          </a:p>
        </p:txBody>
      </p:sp>
      <p:sp>
        <p:nvSpPr>
          <p:cNvPr id="39" name="Text Box 10"/>
          <p:cNvSpPr txBox="1"/>
          <p:nvPr/>
        </p:nvSpPr>
        <p:spPr>
          <a:xfrm>
            <a:off x="3671367" y="3917374"/>
            <a:ext cx="4832553" cy="1815882"/>
          </a:xfrm>
          <a:prstGeom prst="rect">
            <a:avLst/>
          </a:prstGeom>
          <a:noFill/>
          <a:ln w="9525">
            <a:noFill/>
          </a:ln>
        </p:spPr>
        <p:txBody>
          <a:bodyPr wrap="square" anchor="t">
            <a:spAutoFit/>
          </a:bodyPr>
          <a:lstStyle/>
          <a:p>
            <a:pPr>
              <a:buFont typeface="Arial" panose="020B0604020202020204" pitchFamily="34" charset="0"/>
              <a:buNone/>
            </a:pPr>
            <a:r>
              <a:rPr lang="zh-CN" altLang="en-US" sz="2800" dirty="0">
                <a:solidFill>
                  <a:srgbClr val="FF0000"/>
                </a:solidFill>
                <a:latin typeface="华文行楷" panose="02010800040101010101" charset="-122"/>
                <a:ea typeface="华文行楷" panose="02010800040101010101" charset="-122"/>
              </a:rPr>
              <a:t>想一想</a:t>
            </a:r>
            <a:r>
              <a:rPr lang="zh-CN" altLang="en-US" sz="2800" dirty="0" smtClean="0">
                <a:solidFill>
                  <a:srgbClr val="FF0000"/>
                </a:solidFill>
                <a:latin typeface="华文行楷" panose="02010800040101010101" charset="-122"/>
                <a:ea typeface="华文行楷" panose="02010800040101010101" charset="-122"/>
              </a:rPr>
              <a:t>：</a:t>
            </a:r>
            <a:endParaRPr lang="en-US" altLang="zh-CN" sz="2800" dirty="0" smtClean="0">
              <a:solidFill>
                <a:srgbClr val="FF0000"/>
              </a:solidFill>
              <a:latin typeface="华文行楷" panose="02010800040101010101" charset="-122"/>
              <a:ea typeface="华文行楷" panose="02010800040101010101" charset="-122"/>
            </a:endParaRPr>
          </a:p>
          <a:p>
            <a:pPr>
              <a:buFont typeface="Arial" panose="020B0604020202020204" pitchFamily="34" charset="0"/>
              <a:buNone/>
            </a:pPr>
            <a:r>
              <a:rPr lang="zh-CN" altLang="en-US" sz="2800" dirty="0" smtClean="0">
                <a:solidFill>
                  <a:srgbClr val="FF0000"/>
                </a:solidFill>
                <a:latin typeface="华文行楷" panose="02010800040101010101" charset="-122"/>
                <a:ea typeface="华文行楷" panose="02010800040101010101" charset="-122"/>
              </a:rPr>
              <a:t>天王</a:t>
            </a:r>
            <a:r>
              <a:rPr lang="zh-CN" altLang="en-US" sz="2800" dirty="0">
                <a:solidFill>
                  <a:srgbClr val="FF0000"/>
                </a:solidFill>
                <a:latin typeface="华文行楷" panose="02010800040101010101" charset="-122"/>
                <a:ea typeface="华文行楷" panose="02010800040101010101" charset="-122"/>
              </a:rPr>
              <a:t>和东王在运用权力方面会出现什么问题？</a:t>
            </a:r>
            <a:endParaRPr lang="zh-CN" altLang="en-US" sz="2800" dirty="0">
              <a:solidFill>
                <a:srgbClr val="FF0000"/>
              </a:solidFill>
              <a:latin typeface="华文行楷" panose="02010800040101010101" charset="-122"/>
              <a:ea typeface="华文行楷" panose="02010800040101010101" charset="-122"/>
            </a:endParaRPr>
          </a:p>
          <a:p>
            <a:pPr>
              <a:buFont typeface="Arial" panose="020B0604020202020204" pitchFamily="34" charset="0"/>
              <a:buNone/>
            </a:pPr>
            <a:endParaRPr lang="zh-CN" altLang="en-US" sz="2800" dirty="0">
              <a:solidFill>
                <a:srgbClr val="FF0000"/>
              </a:solidFill>
              <a:latin typeface="华文行楷" panose="02010800040101010101" charset="-122"/>
              <a:ea typeface="华文行楷" panose="02010800040101010101" charset="-122"/>
            </a:endParaRPr>
          </a:p>
        </p:txBody>
      </p:sp>
      <p:sp>
        <p:nvSpPr>
          <p:cNvPr id="3" name="下箭头 2"/>
          <p:cNvSpPr/>
          <p:nvPr/>
        </p:nvSpPr>
        <p:spPr>
          <a:xfrm>
            <a:off x="6087643" y="5266341"/>
            <a:ext cx="104537" cy="322899"/>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TextBox 14"/>
          <p:cNvSpPr txBox="1"/>
          <p:nvPr/>
        </p:nvSpPr>
        <p:spPr>
          <a:xfrm>
            <a:off x="3995936" y="5613047"/>
            <a:ext cx="4176464" cy="830997"/>
          </a:xfrm>
          <a:prstGeom prst="rect">
            <a:avLst/>
          </a:prstGeom>
          <a:solidFill>
            <a:schemeClr val="bg1"/>
          </a:solidFill>
          <a:ln w="38100">
            <a:noFill/>
          </a:ln>
        </p:spPr>
        <p:txBody>
          <a:bodyPr wrap="square" rtlCol="0">
            <a:spAutoFit/>
          </a:bodyPr>
          <a:lstStyle/>
          <a:p>
            <a:r>
              <a:rPr lang="zh-CN" altLang="en-US" sz="2400" b="1" dirty="0" smtClean="0"/>
              <a:t>为后面天京事变埋下伏笔，注意课本前后内容之间的照应</a:t>
            </a:r>
            <a:endParaRPr lang="zh-CN" alt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barn(inVertical)">
                                      <p:cBhvr>
                                        <p:cTn id="22" dur="500"/>
                                        <p:tgtEl>
                                          <p:spTgt spid="3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ppt_x"/>
                                          </p:val>
                                        </p:tav>
                                        <p:tav tm="100000">
                                          <p:val>
                                            <p:strVal val="#ppt_x"/>
                                          </p:val>
                                        </p:tav>
                                      </p:tavLst>
                                    </p:anim>
                                    <p:anim calcmode="lin" valueType="num">
                                      <p:cBhvr additive="base">
                                        <p:cTn id="2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21" grpId="0"/>
      <p:bldP spid="38" grpId="0"/>
      <p:bldP spid="39" grpId="0"/>
      <p:bldP spid="3"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755650" y="5992813"/>
            <a:ext cx="1438275"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金田起义</a:t>
            </a:r>
            <a:endParaRPr kumimoji="1" lang="zh-CN" altLang="en-US" sz="2400" b="1" dirty="0">
              <a:solidFill>
                <a:srgbClr val="000000"/>
              </a:solidFill>
              <a:latin typeface="Times New Roman" panose="02020603050405020304" pitchFamily="18" charset="0"/>
            </a:endParaRPr>
          </a:p>
        </p:txBody>
      </p:sp>
      <p:sp>
        <p:nvSpPr>
          <p:cNvPr id="7" name="Text Box 3"/>
          <p:cNvSpPr txBox="1">
            <a:spLocks noChangeArrowheads="1"/>
          </p:cNvSpPr>
          <p:nvPr/>
        </p:nvSpPr>
        <p:spPr bwMode="auto">
          <a:xfrm>
            <a:off x="1282700" y="4889500"/>
            <a:ext cx="1420813"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永安建制</a:t>
            </a:r>
            <a:endParaRPr kumimoji="1" lang="zh-CN" altLang="en-US" sz="2400" b="1" dirty="0">
              <a:solidFill>
                <a:srgbClr val="000000"/>
              </a:solidFill>
              <a:latin typeface="Times New Roman" panose="02020603050405020304" pitchFamily="18" charset="0"/>
            </a:endParaRPr>
          </a:p>
        </p:txBody>
      </p:sp>
      <p:sp>
        <p:nvSpPr>
          <p:cNvPr id="8" name="Text Box 4"/>
          <p:cNvSpPr txBox="1">
            <a:spLocks noChangeArrowheads="1"/>
          </p:cNvSpPr>
          <p:nvPr/>
        </p:nvSpPr>
        <p:spPr bwMode="auto">
          <a:xfrm>
            <a:off x="1733550" y="3789363"/>
            <a:ext cx="1438275"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定都天京</a:t>
            </a:r>
            <a:endParaRPr kumimoji="1" lang="zh-CN" altLang="en-US" sz="2400" b="1" dirty="0">
              <a:solidFill>
                <a:srgbClr val="000000"/>
              </a:solidFill>
              <a:latin typeface="Times New Roman" panose="02020603050405020304" pitchFamily="18" charset="0"/>
            </a:endParaRPr>
          </a:p>
        </p:txBody>
      </p:sp>
      <p:sp>
        <p:nvSpPr>
          <p:cNvPr id="20" name="Text Box 17"/>
          <p:cNvSpPr txBox="1">
            <a:spLocks noChangeArrowheads="1"/>
          </p:cNvSpPr>
          <p:nvPr/>
        </p:nvSpPr>
        <p:spPr bwMode="auto">
          <a:xfrm>
            <a:off x="320675" y="5586413"/>
            <a:ext cx="1116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a:solidFill>
                  <a:srgbClr val="000000"/>
                </a:solidFill>
                <a:latin typeface="Impact" panose="020B0806030902050204" pitchFamily="34" charset="0"/>
              </a:rPr>
              <a:t>1851.1</a:t>
            </a:r>
            <a:endParaRPr kumimoji="1" lang="en-US" altLang="zh-CN" sz="2400">
              <a:solidFill>
                <a:srgbClr val="000000"/>
              </a:solidFill>
              <a:latin typeface="Impact" panose="020B0806030902050204" pitchFamily="34" charset="0"/>
            </a:endParaRPr>
          </a:p>
        </p:txBody>
      </p:sp>
      <p:sp>
        <p:nvSpPr>
          <p:cNvPr id="21" name="Text Box 18"/>
          <p:cNvSpPr txBox="1">
            <a:spLocks noChangeArrowheads="1"/>
          </p:cNvSpPr>
          <p:nvPr/>
        </p:nvSpPr>
        <p:spPr bwMode="auto">
          <a:xfrm>
            <a:off x="550863" y="4527550"/>
            <a:ext cx="1247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1851.12</a:t>
            </a:r>
            <a:endParaRPr kumimoji="1" lang="en-US" altLang="zh-CN" sz="2400" dirty="0">
              <a:solidFill>
                <a:srgbClr val="000000"/>
              </a:solidFill>
              <a:latin typeface="Impact" panose="020B0806030902050204" pitchFamily="34" charset="0"/>
            </a:endParaRPr>
          </a:p>
        </p:txBody>
      </p:sp>
      <p:sp>
        <p:nvSpPr>
          <p:cNvPr id="22" name="Text Box 19"/>
          <p:cNvSpPr txBox="1">
            <a:spLocks noChangeArrowheads="1"/>
          </p:cNvSpPr>
          <p:nvPr/>
        </p:nvSpPr>
        <p:spPr bwMode="auto">
          <a:xfrm>
            <a:off x="987425" y="3411538"/>
            <a:ext cx="1131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1853.3</a:t>
            </a:r>
            <a:endParaRPr kumimoji="1" lang="en-US" altLang="zh-CN" sz="2400" dirty="0">
              <a:solidFill>
                <a:srgbClr val="000000"/>
              </a:solidFill>
              <a:latin typeface="Impact" panose="020B0806030902050204" pitchFamily="34" charset="0"/>
            </a:endParaRPr>
          </a:p>
        </p:txBody>
      </p:sp>
      <p:pic>
        <p:nvPicPr>
          <p:cNvPr id="33" name="Picture 34" descr="zhidu"/>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83866" y="1844824"/>
            <a:ext cx="1167854" cy="1607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矩形 35"/>
          <p:cNvSpPr/>
          <p:nvPr/>
        </p:nvSpPr>
        <p:spPr>
          <a:xfrm>
            <a:off x="395536" y="332656"/>
            <a:ext cx="5544616"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三  太平天国运动 的发展过程  </a:t>
            </a:r>
            <a:endParaRPr lang="zh-CN" altLang="en-US" sz="3200" b="1" dirty="0"/>
          </a:p>
        </p:txBody>
      </p:sp>
      <p:sp>
        <p:nvSpPr>
          <p:cNvPr id="37" name="矩形 36"/>
          <p:cNvSpPr/>
          <p:nvPr/>
        </p:nvSpPr>
        <p:spPr bwMode="auto">
          <a:xfrm>
            <a:off x="3275856" y="1340768"/>
            <a:ext cx="5688632" cy="2920351"/>
          </a:xfrm>
          <a:prstGeom prst="rect">
            <a:avLst/>
          </a:prstGeom>
        </p:spPr>
        <p:txBody>
          <a:bodyPr wrap="square">
            <a:spAutoFit/>
          </a:bodyPr>
          <a:lstStyle/>
          <a:p>
            <a:pPr lvl="0">
              <a:lnSpc>
                <a:spcPct val="110000"/>
              </a:lnSpc>
            </a:pPr>
            <a:r>
              <a:rPr lang="zh-CN" altLang="en-US" sz="2400" b="1" kern="0" dirty="0" smtClean="0">
                <a:solidFill>
                  <a:srgbClr val="002060"/>
                </a:solidFill>
                <a:latin typeface="+mn-ea"/>
                <a:cs typeface="宋体" panose="02010600030101010101" pitchFamily="2" charset="-122"/>
              </a:rPr>
              <a:t>材料四：</a:t>
            </a:r>
            <a:r>
              <a:rPr lang="zh-CN" altLang="en-US" sz="2400" b="1" kern="0" dirty="0">
                <a:solidFill>
                  <a:prstClr val="black"/>
                </a:solidFill>
                <a:latin typeface="+mn-ea"/>
                <a:cs typeface="宋体" panose="02010600030101010101" pitchFamily="2" charset="-122"/>
              </a:rPr>
              <a:t>“凡分田，照人口，不论男妇，算其家人口多寡，人多则多分，人</a:t>
            </a:r>
            <a:r>
              <a:rPr lang="zh-CN" altLang="en-US" sz="2400" b="1" kern="0" dirty="0">
                <a:solidFill>
                  <a:schemeClr val="tx1"/>
                </a:solidFill>
                <a:latin typeface="+mn-ea"/>
                <a:cs typeface="宋体" panose="02010600030101010101" pitchFamily="2" charset="-122"/>
              </a:rPr>
              <a:t>寡则寡分，杂以九等</a:t>
            </a:r>
            <a:r>
              <a:rPr lang="en-US" altLang="zh-CN" sz="2400" b="1" kern="0" dirty="0" smtClean="0">
                <a:solidFill>
                  <a:schemeClr val="tx1"/>
                </a:solidFill>
                <a:latin typeface="+mn-ea"/>
                <a:cs typeface="宋体" panose="02010600030101010101" pitchFamily="2" charset="-122"/>
              </a:rPr>
              <a:t>……</a:t>
            </a:r>
            <a:r>
              <a:rPr lang="zh-CN" altLang="en-US" sz="2400" b="1" kern="0" dirty="0" smtClean="0">
                <a:solidFill>
                  <a:schemeClr val="tx1"/>
                </a:solidFill>
                <a:latin typeface="+mn-ea"/>
                <a:cs typeface="宋体" panose="02010600030101010101" pitchFamily="2" charset="-122"/>
              </a:rPr>
              <a:t>凡</a:t>
            </a:r>
            <a:r>
              <a:rPr lang="zh-CN" altLang="en-US" sz="2400" b="1" kern="0" dirty="0">
                <a:solidFill>
                  <a:schemeClr val="tx1"/>
                </a:solidFill>
                <a:latin typeface="+mn-ea"/>
                <a:cs typeface="宋体" panose="02010600030101010101" pitchFamily="2" charset="-122"/>
              </a:rPr>
              <a:t>天下田，天下人同耕</a:t>
            </a:r>
            <a:r>
              <a:rPr lang="zh-CN" altLang="en-US" sz="2400" b="1" kern="0" dirty="0" smtClean="0">
                <a:solidFill>
                  <a:schemeClr val="tx1"/>
                </a:solidFill>
                <a:latin typeface="+mn-ea"/>
                <a:cs typeface="宋体" panose="02010600030101010101" pitchFamily="2" charset="-122"/>
              </a:rPr>
              <a:t>。此处不足，则迁彼处，彼处不足，则迁此处。凡天下田，丰荒相通。</a:t>
            </a:r>
            <a:r>
              <a:rPr lang="zh-CN" altLang="en-US" sz="2400" b="1" kern="0" dirty="0" smtClean="0">
                <a:solidFill>
                  <a:schemeClr val="tx1"/>
                </a:solidFill>
                <a:latin typeface="+mn-ea"/>
                <a:cs typeface="宋体" panose="02010600030101010101" pitchFamily="2" charset="-122"/>
                <a:sym typeface="+mn-ea"/>
              </a:rPr>
              <a:t>此处荒，则移彼丰处，以赈此荒处。彼处荒，则移此丰处，以赈彼荒处。</a:t>
            </a:r>
            <a:r>
              <a:rPr lang="en-US" altLang="zh-CN" sz="2400" b="1" kern="0" dirty="0" smtClean="0">
                <a:solidFill>
                  <a:schemeClr val="tx1"/>
                </a:solidFill>
                <a:latin typeface="+mn-ea"/>
                <a:cs typeface="宋体" panose="02010600030101010101" pitchFamily="2" charset="-122"/>
                <a:sym typeface="+mn-ea"/>
              </a:rPr>
              <a:t>”</a:t>
            </a:r>
            <a:endParaRPr lang="en-US" altLang="zh-CN" sz="2400" b="1" kern="0" dirty="0" smtClean="0">
              <a:solidFill>
                <a:schemeClr val="tx1"/>
              </a:solidFill>
              <a:latin typeface="+mn-ea"/>
              <a:cs typeface="宋体" panose="02010600030101010101" pitchFamily="2" charset="-122"/>
              <a:sym typeface="+mn-ea"/>
            </a:endParaRPr>
          </a:p>
        </p:txBody>
      </p:sp>
      <p:sp>
        <p:nvSpPr>
          <p:cNvPr id="38" name="文本框 5"/>
          <p:cNvSpPr txBox="1"/>
          <p:nvPr/>
        </p:nvSpPr>
        <p:spPr>
          <a:xfrm>
            <a:off x="3563888" y="4653136"/>
            <a:ext cx="5249277" cy="1384995"/>
          </a:xfrm>
          <a:prstGeom prst="rect">
            <a:avLst/>
          </a:prstGeom>
          <a:noFill/>
        </p:spPr>
        <p:txBody>
          <a:bodyPr wrap="square" rtlCol="0">
            <a:spAutoFit/>
            <a:scene3d>
              <a:camera prst="orthographicFront"/>
              <a:lightRig rig="threePt" dir="t"/>
            </a:scene3d>
          </a:bodyPr>
          <a:lstStyle/>
          <a:p>
            <a:r>
              <a:rPr lang="zh-CN" altLang="en-US" sz="2800" dirty="0" smtClean="0">
                <a:solidFill>
                  <a:srgbClr val="FF0000"/>
                </a:soli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rPr>
              <a:t>《天朝田亩制度》</a:t>
            </a:r>
            <a:r>
              <a:rPr lang="zh-CN" altLang="en-US" sz="2800" dirty="0">
                <a:solidFill>
                  <a:srgbClr val="FF0000"/>
                </a:soli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rPr>
              <a:t>反映了农民阶级怎样的愿望？它不能实现的原因是什么？</a:t>
            </a:r>
            <a:endParaRPr lang="zh-CN" altLang="en-US" sz="2800" dirty="0">
              <a:solidFill>
                <a:srgbClr val="FF0000"/>
              </a:soli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endParaRPr>
          </a:p>
        </p:txBody>
      </p:sp>
      <p:sp>
        <p:nvSpPr>
          <p:cNvPr id="16" name="AutoShape 11"/>
          <p:cNvSpPr>
            <a:spLocks noChangeArrowheads="1"/>
          </p:cNvSpPr>
          <p:nvPr/>
        </p:nvSpPr>
        <p:spPr bwMode="auto">
          <a:xfrm>
            <a:off x="1619672" y="5439214"/>
            <a:ext cx="317500" cy="512763"/>
          </a:xfrm>
          <a:prstGeom prst="upArrow">
            <a:avLst>
              <a:gd name="adj1" fmla="val 50000"/>
              <a:gd name="adj2" fmla="val 26303"/>
            </a:avLst>
          </a:prstGeom>
          <a:solidFill>
            <a:schemeClr val="tx1"/>
          </a:solidFill>
          <a:ln w="9525">
            <a:solidFill>
              <a:schemeClr val="tx1"/>
            </a:solidFill>
            <a:miter lim="800000"/>
          </a:ln>
        </p:spPr>
        <p:txBody>
          <a:bodyPr vert="eaVert" wrap="none" anchor="ctr"/>
          <a:lstStyle/>
          <a:p>
            <a:endParaRPr lang="zh-CN" altLang="en-US"/>
          </a:p>
        </p:txBody>
      </p:sp>
      <p:sp>
        <p:nvSpPr>
          <p:cNvPr id="17" name="AutoShape 11"/>
          <p:cNvSpPr>
            <a:spLocks noChangeArrowheads="1"/>
          </p:cNvSpPr>
          <p:nvPr/>
        </p:nvSpPr>
        <p:spPr bwMode="auto">
          <a:xfrm>
            <a:off x="2094260" y="4356397"/>
            <a:ext cx="317500" cy="512763"/>
          </a:xfrm>
          <a:prstGeom prst="upArrow">
            <a:avLst>
              <a:gd name="adj1" fmla="val 50000"/>
              <a:gd name="adj2" fmla="val 26303"/>
            </a:avLst>
          </a:prstGeom>
          <a:solidFill>
            <a:schemeClr val="tx1"/>
          </a:solidFill>
          <a:ln w="9525">
            <a:solidFill>
              <a:schemeClr val="tx1"/>
            </a:solidFill>
            <a:miter lim="800000"/>
          </a:ln>
        </p:spPr>
        <p:txBody>
          <a:bodyPr vert="eaVert"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2" grpId="0"/>
      <p:bldP spid="37" grpId="0"/>
      <p:bldP spid="38" grpId="0"/>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20"/>
          <p:cNvSpPr txBox="1">
            <a:spLocks noChangeArrowheads="1"/>
          </p:cNvSpPr>
          <p:nvPr/>
        </p:nvSpPr>
        <p:spPr bwMode="auto">
          <a:xfrm>
            <a:off x="4305225" y="3547864"/>
            <a:ext cx="1058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1856</a:t>
            </a:r>
            <a:endParaRPr kumimoji="1" lang="en-US" altLang="zh-CN" sz="2400" dirty="0">
              <a:solidFill>
                <a:srgbClr val="000000"/>
              </a:solidFill>
              <a:latin typeface="Impact" panose="020B0806030902050204" pitchFamily="34" charset="0"/>
            </a:endParaRPr>
          </a:p>
        </p:txBody>
      </p:sp>
      <p:sp>
        <p:nvSpPr>
          <p:cNvPr id="6" name="Text Box 2"/>
          <p:cNvSpPr txBox="1">
            <a:spLocks noChangeArrowheads="1"/>
          </p:cNvSpPr>
          <p:nvPr/>
        </p:nvSpPr>
        <p:spPr bwMode="auto">
          <a:xfrm>
            <a:off x="755650" y="5992813"/>
            <a:ext cx="1438275"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金田起义</a:t>
            </a:r>
            <a:endParaRPr kumimoji="1" lang="zh-CN" altLang="en-US" sz="2400" b="1" dirty="0">
              <a:solidFill>
                <a:srgbClr val="000000"/>
              </a:solidFill>
              <a:latin typeface="Times New Roman" panose="02020603050405020304" pitchFamily="18" charset="0"/>
            </a:endParaRPr>
          </a:p>
        </p:txBody>
      </p:sp>
      <p:sp>
        <p:nvSpPr>
          <p:cNvPr id="7" name="Text Box 3"/>
          <p:cNvSpPr txBox="1">
            <a:spLocks noChangeArrowheads="1"/>
          </p:cNvSpPr>
          <p:nvPr/>
        </p:nvSpPr>
        <p:spPr bwMode="auto">
          <a:xfrm>
            <a:off x="1282700" y="4889500"/>
            <a:ext cx="1420813"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永安建制</a:t>
            </a:r>
            <a:endParaRPr kumimoji="1" lang="zh-CN" altLang="en-US" sz="2400" b="1" dirty="0">
              <a:solidFill>
                <a:srgbClr val="000000"/>
              </a:solidFill>
              <a:latin typeface="Times New Roman" panose="02020603050405020304" pitchFamily="18" charset="0"/>
            </a:endParaRPr>
          </a:p>
        </p:txBody>
      </p:sp>
      <p:sp>
        <p:nvSpPr>
          <p:cNvPr id="8" name="Text Box 4"/>
          <p:cNvSpPr txBox="1">
            <a:spLocks noChangeArrowheads="1"/>
          </p:cNvSpPr>
          <p:nvPr/>
        </p:nvSpPr>
        <p:spPr bwMode="auto">
          <a:xfrm>
            <a:off x="1733550" y="3789363"/>
            <a:ext cx="1438275"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定都天京</a:t>
            </a:r>
            <a:endParaRPr kumimoji="1" lang="zh-CN" altLang="en-US" sz="2400" b="1" dirty="0">
              <a:solidFill>
                <a:srgbClr val="000000"/>
              </a:solidFill>
              <a:latin typeface="Times New Roman" panose="02020603050405020304" pitchFamily="18" charset="0"/>
            </a:endParaRPr>
          </a:p>
        </p:txBody>
      </p:sp>
      <p:sp>
        <p:nvSpPr>
          <p:cNvPr id="9" name="Text Box 5"/>
          <p:cNvSpPr txBox="1">
            <a:spLocks noChangeArrowheads="1"/>
          </p:cNvSpPr>
          <p:nvPr/>
        </p:nvSpPr>
        <p:spPr bwMode="auto">
          <a:xfrm>
            <a:off x="3033713" y="2098179"/>
            <a:ext cx="869950"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北伐</a:t>
            </a:r>
            <a:endParaRPr kumimoji="1" lang="zh-CN" altLang="en-US" sz="2400" b="1" dirty="0">
              <a:solidFill>
                <a:srgbClr val="000000"/>
              </a:solidFill>
              <a:latin typeface="Times New Roman" panose="02020603050405020304" pitchFamily="18" charset="0"/>
            </a:endParaRPr>
          </a:p>
        </p:txBody>
      </p:sp>
      <p:sp>
        <p:nvSpPr>
          <p:cNvPr id="10" name="Text Box 6"/>
          <p:cNvSpPr txBox="1">
            <a:spLocks noChangeArrowheads="1"/>
          </p:cNvSpPr>
          <p:nvPr/>
        </p:nvSpPr>
        <p:spPr bwMode="auto">
          <a:xfrm>
            <a:off x="3033713" y="2780928"/>
            <a:ext cx="842962"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西征</a:t>
            </a:r>
            <a:endParaRPr kumimoji="1" lang="zh-CN" altLang="en-US" sz="2400" b="1" dirty="0">
              <a:solidFill>
                <a:srgbClr val="000000"/>
              </a:solidFill>
              <a:latin typeface="Times New Roman" panose="02020603050405020304" pitchFamily="18" charset="0"/>
            </a:endParaRPr>
          </a:p>
        </p:txBody>
      </p:sp>
      <p:sp>
        <p:nvSpPr>
          <p:cNvPr id="11" name="Text Box 8"/>
          <p:cNvSpPr txBox="1">
            <a:spLocks noChangeArrowheads="1"/>
          </p:cNvSpPr>
          <p:nvPr/>
        </p:nvSpPr>
        <p:spPr bwMode="auto">
          <a:xfrm>
            <a:off x="4418052" y="2137345"/>
            <a:ext cx="553998" cy="1363663"/>
          </a:xfrm>
          <a:prstGeom prst="rect">
            <a:avLst/>
          </a:prstGeom>
          <a:solidFill>
            <a:schemeClr val="bg1"/>
          </a:solidFill>
          <a:ln w="28575">
            <a:solidFill>
              <a:schemeClr val="tx1"/>
            </a:solidFill>
            <a:miter lim="800000"/>
          </a:ln>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全盛时期</a:t>
            </a:r>
            <a:endParaRPr kumimoji="1" lang="zh-CN" altLang="en-US" sz="2400" b="1" dirty="0">
              <a:solidFill>
                <a:srgbClr val="000000"/>
              </a:solidFill>
              <a:latin typeface="Times New Roman" panose="02020603050405020304" pitchFamily="18" charset="0"/>
            </a:endParaRPr>
          </a:p>
        </p:txBody>
      </p:sp>
      <p:sp>
        <p:nvSpPr>
          <p:cNvPr id="16" name="AutoShape 13"/>
          <p:cNvSpPr>
            <a:spLocks noChangeArrowheads="1"/>
          </p:cNvSpPr>
          <p:nvPr/>
        </p:nvSpPr>
        <p:spPr bwMode="auto">
          <a:xfrm>
            <a:off x="2247900" y="2336800"/>
            <a:ext cx="669925" cy="131762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tx1"/>
          </a:solidFill>
          <a:ln w="9525">
            <a:solidFill>
              <a:schemeClr val="tx1"/>
            </a:solidFill>
            <a:miter lim="800000"/>
          </a:ln>
        </p:spPr>
        <p:txBody>
          <a:bodyPr wrap="none" anchor="ctr"/>
          <a:lstStyle/>
          <a:p>
            <a:endParaRPr lang="zh-CN" altLang="en-US"/>
          </a:p>
        </p:txBody>
      </p:sp>
      <p:sp>
        <p:nvSpPr>
          <p:cNvPr id="20" name="Text Box 17"/>
          <p:cNvSpPr txBox="1">
            <a:spLocks noChangeArrowheads="1"/>
          </p:cNvSpPr>
          <p:nvPr/>
        </p:nvSpPr>
        <p:spPr bwMode="auto">
          <a:xfrm>
            <a:off x="320675" y="5586413"/>
            <a:ext cx="1116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a:solidFill>
                  <a:srgbClr val="000000"/>
                </a:solidFill>
                <a:latin typeface="Impact" panose="020B0806030902050204" pitchFamily="34" charset="0"/>
              </a:rPr>
              <a:t>1851.1</a:t>
            </a:r>
            <a:endParaRPr kumimoji="1" lang="en-US" altLang="zh-CN" sz="2400">
              <a:solidFill>
                <a:srgbClr val="000000"/>
              </a:solidFill>
              <a:latin typeface="Impact" panose="020B0806030902050204" pitchFamily="34" charset="0"/>
            </a:endParaRPr>
          </a:p>
        </p:txBody>
      </p:sp>
      <p:sp>
        <p:nvSpPr>
          <p:cNvPr id="21" name="Text Box 18"/>
          <p:cNvSpPr txBox="1">
            <a:spLocks noChangeArrowheads="1"/>
          </p:cNvSpPr>
          <p:nvPr/>
        </p:nvSpPr>
        <p:spPr bwMode="auto">
          <a:xfrm>
            <a:off x="550863" y="4527550"/>
            <a:ext cx="1247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1851.12</a:t>
            </a:r>
            <a:endParaRPr kumimoji="1" lang="en-US" altLang="zh-CN" sz="2400" dirty="0">
              <a:solidFill>
                <a:srgbClr val="000000"/>
              </a:solidFill>
              <a:latin typeface="Impact" panose="020B0806030902050204" pitchFamily="34" charset="0"/>
            </a:endParaRPr>
          </a:p>
        </p:txBody>
      </p:sp>
      <p:sp>
        <p:nvSpPr>
          <p:cNvPr id="22" name="Text Box 19"/>
          <p:cNvSpPr txBox="1">
            <a:spLocks noChangeArrowheads="1"/>
          </p:cNvSpPr>
          <p:nvPr/>
        </p:nvSpPr>
        <p:spPr bwMode="auto">
          <a:xfrm>
            <a:off x="987425" y="3411538"/>
            <a:ext cx="1131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1853.3</a:t>
            </a:r>
            <a:endParaRPr kumimoji="1" lang="en-US" altLang="zh-CN" sz="2400" dirty="0">
              <a:solidFill>
                <a:srgbClr val="000000"/>
              </a:solidFill>
              <a:latin typeface="Impact" panose="020B0806030902050204" pitchFamily="34" charset="0"/>
            </a:endParaRPr>
          </a:p>
        </p:txBody>
      </p:sp>
      <p:sp>
        <p:nvSpPr>
          <p:cNvPr id="31" name="Text Box 32"/>
          <p:cNvSpPr txBox="1">
            <a:spLocks noChangeArrowheads="1"/>
          </p:cNvSpPr>
          <p:nvPr/>
        </p:nvSpPr>
        <p:spPr bwMode="auto">
          <a:xfrm>
            <a:off x="1905000" y="1981200"/>
            <a:ext cx="1131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1853.3</a:t>
            </a:r>
            <a:endParaRPr kumimoji="1" lang="en-US" altLang="zh-CN" sz="2400" dirty="0">
              <a:solidFill>
                <a:srgbClr val="000000"/>
              </a:solidFill>
              <a:latin typeface="Impact" panose="020B0806030902050204" pitchFamily="34" charset="0"/>
            </a:endParaRPr>
          </a:p>
        </p:txBody>
      </p:sp>
      <p:pic>
        <p:nvPicPr>
          <p:cNvPr id="33" name="Picture 34" descr="zhidu"/>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83866" y="1893748"/>
            <a:ext cx="1167854" cy="1607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矩形 35"/>
          <p:cNvSpPr/>
          <p:nvPr/>
        </p:nvSpPr>
        <p:spPr>
          <a:xfrm>
            <a:off x="395536" y="332656"/>
            <a:ext cx="5544616"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三  太平天国运动 的发展过程  </a:t>
            </a:r>
            <a:endParaRPr lang="zh-CN" altLang="en-US" sz="3200" b="1" dirty="0"/>
          </a:p>
        </p:txBody>
      </p:sp>
      <p:sp>
        <p:nvSpPr>
          <p:cNvPr id="2" name="TextBox 1"/>
          <p:cNvSpPr txBox="1"/>
          <p:nvPr/>
        </p:nvSpPr>
        <p:spPr>
          <a:xfrm>
            <a:off x="2987824" y="4365104"/>
            <a:ext cx="6048672" cy="2308324"/>
          </a:xfrm>
          <a:prstGeom prst="rect">
            <a:avLst/>
          </a:prstGeom>
          <a:solidFill>
            <a:schemeClr val="bg1"/>
          </a:solidFill>
        </p:spPr>
        <p:txBody>
          <a:bodyPr wrap="square" rtlCol="0">
            <a:spAutoFit/>
          </a:bodyPr>
          <a:lstStyle/>
          <a:p>
            <a:r>
              <a:rPr lang="zh-CN" altLang="en-US" sz="2400" b="1" dirty="0" smtClean="0">
                <a:solidFill>
                  <a:srgbClr val="FF0000"/>
                </a:solidFill>
              </a:rPr>
              <a:t>读课本</a:t>
            </a:r>
            <a:r>
              <a:rPr lang="en-US" altLang="zh-CN" sz="2400" b="1" dirty="0" smtClean="0">
                <a:solidFill>
                  <a:srgbClr val="FF0000"/>
                </a:solidFill>
              </a:rPr>
              <a:t>P14</a:t>
            </a:r>
            <a:r>
              <a:rPr lang="zh-CN" altLang="en-US" sz="2400" b="1" dirty="0" smtClean="0">
                <a:solidFill>
                  <a:srgbClr val="FF0000"/>
                </a:solidFill>
              </a:rPr>
              <a:t>页</a:t>
            </a:r>
            <a:r>
              <a:rPr lang="en-US" altLang="zh-CN" sz="2400" b="1" dirty="0" smtClean="0">
                <a:solidFill>
                  <a:srgbClr val="FF0000"/>
                </a:solidFill>
              </a:rPr>
              <a:t>《</a:t>
            </a:r>
            <a:r>
              <a:rPr lang="zh-CN" altLang="en-US" sz="2400" b="1" dirty="0" smtClean="0">
                <a:solidFill>
                  <a:srgbClr val="FF0000"/>
                </a:solidFill>
              </a:rPr>
              <a:t>太平天国运动形势示意图</a:t>
            </a:r>
            <a:r>
              <a:rPr lang="en-US" altLang="zh-CN" sz="2400" b="1" dirty="0" smtClean="0">
                <a:solidFill>
                  <a:srgbClr val="FF0000"/>
                </a:solidFill>
              </a:rPr>
              <a:t>》</a:t>
            </a:r>
            <a:r>
              <a:rPr lang="zh-CN" altLang="en-US" sz="2400" b="1" dirty="0" smtClean="0">
                <a:solidFill>
                  <a:srgbClr val="FF0000"/>
                </a:solidFill>
              </a:rPr>
              <a:t>，了解北征、西征路线。</a:t>
            </a:r>
            <a:endParaRPr lang="en-US" altLang="zh-CN" sz="2400" b="1" dirty="0" smtClean="0">
              <a:solidFill>
                <a:srgbClr val="FF0000"/>
              </a:solidFill>
            </a:endParaRPr>
          </a:p>
          <a:p>
            <a:endParaRPr lang="en-US" altLang="zh-CN" sz="2400" b="1" dirty="0" smtClean="0">
              <a:solidFill>
                <a:srgbClr val="FF0000"/>
              </a:solidFill>
            </a:endParaRPr>
          </a:p>
          <a:p>
            <a:r>
              <a:rPr lang="zh-CN" altLang="en-US" sz="2400" b="1" dirty="0" smtClean="0">
                <a:solidFill>
                  <a:srgbClr val="FF0000"/>
                </a:solidFill>
              </a:rPr>
              <a:t>思考，讨论：</a:t>
            </a:r>
            <a:endParaRPr lang="en-US" altLang="zh-CN" sz="2400" b="1" dirty="0" smtClean="0">
              <a:solidFill>
                <a:srgbClr val="FF0000"/>
              </a:solidFill>
            </a:endParaRPr>
          </a:p>
          <a:p>
            <a:r>
              <a:rPr lang="zh-CN" altLang="en-US" sz="2400" b="1" dirty="0" smtClean="0">
                <a:solidFill>
                  <a:srgbClr val="FF0000"/>
                </a:solidFill>
              </a:rPr>
              <a:t>太平军进展如此顺利的原因有哪些？</a:t>
            </a:r>
            <a:endParaRPr lang="en-US" altLang="zh-CN" sz="2400" b="1" dirty="0" smtClean="0">
              <a:solidFill>
                <a:srgbClr val="FF0000"/>
              </a:solidFill>
            </a:endParaRPr>
          </a:p>
          <a:p>
            <a:endParaRPr lang="zh-CN" altLang="en-US" sz="2400" b="1" dirty="0">
              <a:solidFill>
                <a:srgbClr val="FF0000"/>
              </a:solidFill>
            </a:endParaRPr>
          </a:p>
        </p:txBody>
      </p:sp>
      <p:sp>
        <p:nvSpPr>
          <p:cNvPr id="24" name="AutoShape 11"/>
          <p:cNvSpPr>
            <a:spLocks noChangeArrowheads="1"/>
          </p:cNvSpPr>
          <p:nvPr/>
        </p:nvSpPr>
        <p:spPr bwMode="auto">
          <a:xfrm>
            <a:off x="1619672" y="5439214"/>
            <a:ext cx="317500" cy="512763"/>
          </a:xfrm>
          <a:prstGeom prst="upArrow">
            <a:avLst>
              <a:gd name="adj1" fmla="val 50000"/>
              <a:gd name="adj2" fmla="val 26303"/>
            </a:avLst>
          </a:prstGeom>
          <a:solidFill>
            <a:schemeClr val="tx1"/>
          </a:solidFill>
          <a:ln w="9525">
            <a:solidFill>
              <a:schemeClr val="tx1"/>
            </a:solidFill>
            <a:miter lim="800000"/>
          </a:ln>
        </p:spPr>
        <p:txBody>
          <a:bodyPr vert="eaVert" wrap="none" anchor="ctr"/>
          <a:lstStyle/>
          <a:p>
            <a:endParaRPr lang="zh-CN" altLang="en-US"/>
          </a:p>
        </p:txBody>
      </p:sp>
      <p:sp>
        <p:nvSpPr>
          <p:cNvPr id="25" name="AutoShape 11"/>
          <p:cNvSpPr>
            <a:spLocks noChangeArrowheads="1"/>
          </p:cNvSpPr>
          <p:nvPr/>
        </p:nvSpPr>
        <p:spPr bwMode="auto">
          <a:xfrm>
            <a:off x="2094260" y="4365104"/>
            <a:ext cx="317500" cy="512763"/>
          </a:xfrm>
          <a:prstGeom prst="upArrow">
            <a:avLst>
              <a:gd name="adj1" fmla="val 50000"/>
              <a:gd name="adj2" fmla="val 26303"/>
            </a:avLst>
          </a:prstGeom>
          <a:solidFill>
            <a:schemeClr val="tx1"/>
          </a:solidFill>
          <a:ln w="9525">
            <a:solidFill>
              <a:schemeClr val="tx1"/>
            </a:solidFill>
            <a:miter lim="800000"/>
          </a:ln>
        </p:spPr>
        <p:txBody>
          <a:bodyPr vert="eaVert" wrap="none" anchor="ctr"/>
          <a:lstStyle/>
          <a:p>
            <a:endParaRPr lang="zh-CN" altLang="en-US"/>
          </a:p>
        </p:txBody>
      </p:sp>
      <p:sp>
        <p:nvSpPr>
          <p:cNvPr id="3" name="右大括号 2"/>
          <p:cNvSpPr/>
          <p:nvPr/>
        </p:nvSpPr>
        <p:spPr>
          <a:xfrm>
            <a:off x="3995936" y="2220570"/>
            <a:ext cx="216024" cy="953616"/>
          </a:xfrm>
          <a:prstGeom prst="rightBrace">
            <a:avLst/>
          </a:prstGeom>
          <a:noFill/>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9" grpId="0" animBg="1"/>
      <p:bldP spid="10" grpId="0" animBg="1"/>
      <p:bldP spid="11" grpId="0" animBg="1"/>
      <p:bldP spid="16" grpId="0" animBg="1"/>
      <p:bldP spid="31" grpId="0"/>
      <p:bldP spid="2" grpId="0" animBg="1"/>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9"/>
          <p:cNvSpPr txBox="1">
            <a:spLocks noChangeArrowheads="1"/>
          </p:cNvSpPr>
          <p:nvPr/>
        </p:nvSpPr>
        <p:spPr bwMode="auto">
          <a:xfrm>
            <a:off x="6173936" y="2852936"/>
            <a:ext cx="1422400"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天</a:t>
            </a:r>
            <a:r>
              <a:rPr kumimoji="1" lang="zh-CN" altLang="en-US" sz="2400" b="1" dirty="0" smtClean="0">
                <a:solidFill>
                  <a:srgbClr val="000000"/>
                </a:solidFill>
                <a:latin typeface="Times New Roman" panose="02020603050405020304" pitchFamily="18" charset="0"/>
              </a:rPr>
              <a:t>京事变</a:t>
            </a:r>
            <a:endParaRPr kumimoji="1" lang="zh-CN" altLang="en-US" sz="2400" b="1" dirty="0">
              <a:solidFill>
                <a:srgbClr val="000000"/>
              </a:solidFill>
              <a:latin typeface="Times New Roman" panose="02020603050405020304" pitchFamily="18" charset="0"/>
            </a:endParaRPr>
          </a:p>
        </p:txBody>
      </p:sp>
      <p:sp>
        <p:nvSpPr>
          <p:cNvPr id="24" name="Text Box 21"/>
          <p:cNvSpPr txBox="1">
            <a:spLocks noChangeArrowheads="1"/>
          </p:cNvSpPr>
          <p:nvPr/>
        </p:nvSpPr>
        <p:spPr bwMode="auto">
          <a:xfrm>
            <a:off x="6732240" y="3356992"/>
            <a:ext cx="108012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1856.9</a:t>
            </a:r>
            <a:endParaRPr kumimoji="1" lang="en-US" altLang="zh-CN" sz="2400" dirty="0">
              <a:solidFill>
                <a:srgbClr val="000000"/>
              </a:solidFill>
              <a:latin typeface="Impact" panose="020B0806030902050204" pitchFamily="34" charset="0"/>
            </a:endParaRPr>
          </a:p>
        </p:txBody>
      </p:sp>
      <p:sp>
        <p:nvSpPr>
          <p:cNvPr id="34" name="Text Box 8"/>
          <p:cNvSpPr txBox="1">
            <a:spLocks noChangeArrowheads="1"/>
          </p:cNvSpPr>
          <p:nvPr/>
        </p:nvSpPr>
        <p:spPr bwMode="auto">
          <a:xfrm>
            <a:off x="5197514" y="2637491"/>
            <a:ext cx="553998" cy="1363663"/>
          </a:xfrm>
          <a:prstGeom prst="rect">
            <a:avLst/>
          </a:prstGeom>
          <a:solidFill>
            <a:schemeClr val="bg1"/>
          </a:solidFill>
          <a:ln w="28575">
            <a:solidFill>
              <a:schemeClr val="tx1"/>
            </a:solidFill>
            <a:miter lim="800000"/>
          </a:ln>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由盛转衰</a:t>
            </a:r>
            <a:endParaRPr kumimoji="1" lang="zh-CN" altLang="en-US" sz="2400" b="1" dirty="0">
              <a:solidFill>
                <a:srgbClr val="000000"/>
              </a:solidFill>
              <a:latin typeface="Times New Roman" panose="02020603050405020304" pitchFamily="18" charset="0"/>
            </a:endParaRPr>
          </a:p>
        </p:txBody>
      </p:sp>
      <p:sp>
        <p:nvSpPr>
          <p:cNvPr id="35" name="左箭头 34"/>
          <p:cNvSpPr/>
          <p:nvPr/>
        </p:nvSpPr>
        <p:spPr>
          <a:xfrm>
            <a:off x="5797846" y="2997200"/>
            <a:ext cx="324000" cy="216000"/>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395536" y="332656"/>
            <a:ext cx="5544616"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三  太平天国运动 的发展过程  </a:t>
            </a:r>
            <a:endParaRPr lang="zh-CN" altLang="en-US" sz="3200" b="1" dirty="0"/>
          </a:p>
        </p:txBody>
      </p:sp>
      <p:sp>
        <p:nvSpPr>
          <p:cNvPr id="54" name="Text Box 20"/>
          <p:cNvSpPr txBox="1">
            <a:spLocks noChangeArrowheads="1"/>
          </p:cNvSpPr>
          <p:nvPr/>
        </p:nvSpPr>
        <p:spPr bwMode="auto">
          <a:xfrm>
            <a:off x="4305225" y="3547864"/>
            <a:ext cx="1058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1856</a:t>
            </a:r>
            <a:endParaRPr kumimoji="1" lang="en-US" altLang="zh-CN" sz="2400" dirty="0">
              <a:solidFill>
                <a:srgbClr val="000000"/>
              </a:solidFill>
              <a:latin typeface="Impact" panose="020B0806030902050204" pitchFamily="34" charset="0"/>
            </a:endParaRPr>
          </a:p>
        </p:txBody>
      </p:sp>
      <p:sp>
        <p:nvSpPr>
          <p:cNvPr id="55" name="Text Box 2"/>
          <p:cNvSpPr txBox="1">
            <a:spLocks noChangeArrowheads="1"/>
          </p:cNvSpPr>
          <p:nvPr/>
        </p:nvSpPr>
        <p:spPr bwMode="auto">
          <a:xfrm>
            <a:off x="755650" y="5992813"/>
            <a:ext cx="1438275"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金田起义</a:t>
            </a:r>
            <a:endParaRPr kumimoji="1" lang="zh-CN" altLang="en-US" sz="2400" b="1" dirty="0">
              <a:solidFill>
                <a:srgbClr val="000000"/>
              </a:solidFill>
              <a:latin typeface="Times New Roman" panose="02020603050405020304" pitchFamily="18" charset="0"/>
            </a:endParaRPr>
          </a:p>
        </p:txBody>
      </p:sp>
      <p:sp>
        <p:nvSpPr>
          <p:cNvPr id="56" name="Text Box 3"/>
          <p:cNvSpPr txBox="1">
            <a:spLocks noChangeArrowheads="1"/>
          </p:cNvSpPr>
          <p:nvPr/>
        </p:nvSpPr>
        <p:spPr bwMode="auto">
          <a:xfrm>
            <a:off x="1282700" y="4889500"/>
            <a:ext cx="1420813"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永安建制</a:t>
            </a:r>
            <a:endParaRPr kumimoji="1" lang="zh-CN" altLang="en-US" sz="2400" b="1" dirty="0">
              <a:solidFill>
                <a:srgbClr val="000000"/>
              </a:solidFill>
              <a:latin typeface="Times New Roman" panose="02020603050405020304" pitchFamily="18" charset="0"/>
            </a:endParaRPr>
          </a:p>
        </p:txBody>
      </p:sp>
      <p:sp>
        <p:nvSpPr>
          <p:cNvPr id="57" name="Text Box 4"/>
          <p:cNvSpPr txBox="1">
            <a:spLocks noChangeArrowheads="1"/>
          </p:cNvSpPr>
          <p:nvPr/>
        </p:nvSpPr>
        <p:spPr bwMode="auto">
          <a:xfrm>
            <a:off x="1733550" y="3789363"/>
            <a:ext cx="1438275"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定都天京</a:t>
            </a:r>
            <a:endParaRPr kumimoji="1" lang="zh-CN" altLang="en-US" sz="2400" b="1" dirty="0">
              <a:solidFill>
                <a:srgbClr val="000000"/>
              </a:solidFill>
              <a:latin typeface="Times New Roman" panose="02020603050405020304" pitchFamily="18" charset="0"/>
            </a:endParaRPr>
          </a:p>
        </p:txBody>
      </p:sp>
      <p:sp>
        <p:nvSpPr>
          <p:cNvPr id="58" name="Text Box 5"/>
          <p:cNvSpPr txBox="1">
            <a:spLocks noChangeArrowheads="1"/>
          </p:cNvSpPr>
          <p:nvPr/>
        </p:nvSpPr>
        <p:spPr bwMode="auto">
          <a:xfrm>
            <a:off x="3033713" y="2098179"/>
            <a:ext cx="869950"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北伐</a:t>
            </a:r>
            <a:endParaRPr kumimoji="1" lang="zh-CN" altLang="en-US" sz="2400" b="1" dirty="0">
              <a:solidFill>
                <a:srgbClr val="000000"/>
              </a:solidFill>
              <a:latin typeface="Times New Roman" panose="02020603050405020304" pitchFamily="18" charset="0"/>
            </a:endParaRPr>
          </a:p>
        </p:txBody>
      </p:sp>
      <p:sp>
        <p:nvSpPr>
          <p:cNvPr id="59" name="Text Box 6"/>
          <p:cNvSpPr txBox="1">
            <a:spLocks noChangeArrowheads="1"/>
          </p:cNvSpPr>
          <p:nvPr/>
        </p:nvSpPr>
        <p:spPr bwMode="auto">
          <a:xfrm>
            <a:off x="3033713" y="2780928"/>
            <a:ext cx="842962"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西征</a:t>
            </a:r>
            <a:endParaRPr kumimoji="1" lang="zh-CN" altLang="en-US" sz="2400" b="1" dirty="0">
              <a:solidFill>
                <a:srgbClr val="000000"/>
              </a:solidFill>
              <a:latin typeface="Times New Roman" panose="02020603050405020304" pitchFamily="18" charset="0"/>
            </a:endParaRPr>
          </a:p>
        </p:txBody>
      </p:sp>
      <p:sp>
        <p:nvSpPr>
          <p:cNvPr id="60" name="Text Box 8"/>
          <p:cNvSpPr txBox="1">
            <a:spLocks noChangeArrowheads="1"/>
          </p:cNvSpPr>
          <p:nvPr/>
        </p:nvSpPr>
        <p:spPr bwMode="auto">
          <a:xfrm>
            <a:off x="4418052" y="2137345"/>
            <a:ext cx="553998" cy="1363663"/>
          </a:xfrm>
          <a:prstGeom prst="rect">
            <a:avLst/>
          </a:prstGeom>
          <a:solidFill>
            <a:schemeClr val="bg1"/>
          </a:solidFill>
          <a:ln w="28575">
            <a:solidFill>
              <a:schemeClr val="tx1"/>
            </a:solidFill>
            <a:miter lim="800000"/>
          </a:ln>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全盛时期</a:t>
            </a:r>
            <a:endParaRPr kumimoji="1" lang="zh-CN" altLang="en-US" sz="2400" b="1" dirty="0">
              <a:solidFill>
                <a:srgbClr val="000000"/>
              </a:solidFill>
              <a:latin typeface="Times New Roman" panose="02020603050405020304" pitchFamily="18" charset="0"/>
            </a:endParaRPr>
          </a:p>
        </p:txBody>
      </p:sp>
      <p:sp>
        <p:nvSpPr>
          <p:cNvPr id="61" name="AutoShape 13"/>
          <p:cNvSpPr>
            <a:spLocks noChangeArrowheads="1"/>
          </p:cNvSpPr>
          <p:nvPr/>
        </p:nvSpPr>
        <p:spPr bwMode="auto">
          <a:xfrm>
            <a:off x="2247900" y="2336800"/>
            <a:ext cx="669925" cy="131762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tx1"/>
          </a:solidFill>
          <a:ln w="9525">
            <a:solidFill>
              <a:schemeClr val="tx1"/>
            </a:solidFill>
            <a:miter lim="800000"/>
          </a:ln>
        </p:spPr>
        <p:txBody>
          <a:bodyPr wrap="none" anchor="ctr"/>
          <a:lstStyle/>
          <a:p>
            <a:endParaRPr lang="zh-CN" altLang="en-US"/>
          </a:p>
        </p:txBody>
      </p:sp>
      <p:sp>
        <p:nvSpPr>
          <p:cNvPr id="62" name="Text Box 17"/>
          <p:cNvSpPr txBox="1">
            <a:spLocks noChangeArrowheads="1"/>
          </p:cNvSpPr>
          <p:nvPr/>
        </p:nvSpPr>
        <p:spPr bwMode="auto">
          <a:xfrm>
            <a:off x="320675" y="5586413"/>
            <a:ext cx="1116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a:solidFill>
                  <a:srgbClr val="000000"/>
                </a:solidFill>
                <a:latin typeface="Impact" panose="020B0806030902050204" pitchFamily="34" charset="0"/>
              </a:rPr>
              <a:t>1851.1</a:t>
            </a:r>
            <a:endParaRPr kumimoji="1" lang="en-US" altLang="zh-CN" sz="2400">
              <a:solidFill>
                <a:srgbClr val="000000"/>
              </a:solidFill>
              <a:latin typeface="Impact" panose="020B0806030902050204" pitchFamily="34" charset="0"/>
            </a:endParaRPr>
          </a:p>
        </p:txBody>
      </p:sp>
      <p:sp>
        <p:nvSpPr>
          <p:cNvPr id="63" name="Text Box 18"/>
          <p:cNvSpPr txBox="1">
            <a:spLocks noChangeArrowheads="1"/>
          </p:cNvSpPr>
          <p:nvPr/>
        </p:nvSpPr>
        <p:spPr bwMode="auto">
          <a:xfrm>
            <a:off x="550863" y="4527550"/>
            <a:ext cx="1247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a:solidFill>
                  <a:srgbClr val="000000"/>
                </a:solidFill>
                <a:latin typeface="Impact" panose="020B0806030902050204" pitchFamily="34" charset="0"/>
              </a:rPr>
              <a:t>1851.12</a:t>
            </a:r>
            <a:endParaRPr kumimoji="1" lang="en-US" altLang="zh-CN" sz="2400">
              <a:solidFill>
                <a:srgbClr val="000000"/>
              </a:solidFill>
              <a:latin typeface="Impact" panose="020B0806030902050204" pitchFamily="34" charset="0"/>
            </a:endParaRPr>
          </a:p>
        </p:txBody>
      </p:sp>
      <p:sp>
        <p:nvSpPr>
          <p:cNvPr id="64" name="Text Box 19"/>
          <p:cNvSpPr txBox="1">
            <a:spLocks noChangeArrowheads="1"/>
          </p:cNvSpPr>
          <p:nvPr/>
        </p:nvSpPr>
        <p:spPr bwMode="auto">
          <a:xfrm>
            <a:off x="987425" y="3411538"/>
            <a:ext cx="1131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1853.3</a:t>
            </a:r>
            <a:endParaRPr kumimoji="1" lang="en-US" altLang="zh-CN" sz="2400" dirty="0">
              <a:solidFill>
                <a:srgbClr val="000000"/>
              </a:solidFill>
              <a:latin typeface="Impact" panose="020B0806030902050204" pitchFamily="34" charset="0"/>
            </a:endParaRPr>
          </a:p>
        </p:txBody>
      </p:sp>
      <p:sp>
        <p:nvSpPr>
          <p:cNvPr id="65" name="Text Box 32"/>
          <p:cNvSpPr txBox="1">
            <a:spLocks noChangeArrowheads="1"/>
          </p:cNvSpPr>
          <p:nvPr/>
        </p:nvSpPr>
        <p:spPr bwMode="auto">
          <a:xfrm>
            <a:off x="1905000" y="1981200"/>
            <a:ext cx="1131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1853.3</a:t>
            </a:r>
            <a:endParaRPr kumimoji="1" lang="en-US" altLang="zh-CN" sz="2400" dirty="0">
              <a:solidFill>
                <a:srgbClr val="000000"/>
              </a:solidFill>
              <a:latin typeface="Impact" panose="020B0806030902050204" pitchFamily="34" charset="0"/>
            </a:endParaRPr>
          </a:p>
        </p:txBody>
      </p:sp>
      <p:pic>
        <p:nvPicPr>
          <p:cNvPr id="66" name="Picture 34" descr="zhidu"/>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83866" y="1893748"/>
            <a:ext cx="1167854" cy="1607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 name="AutoShape 11"/>
          <p:cNvSpPr>
            <a:spLocks noChangeArrowheads="1"/>
          </p:cNvSpPr>
          <p:nvPr/>
        </p:nvSpPr>
        <p:spPr bwMode="auto">
          <a:xfrm>
            <a:off x="1619672" y="5439214"/>
            <a:ext cx="317500" cy="512763"/>
          </a:xfrm>
          <a:prstGeom prst="upArrow">
            <a:avLst>
              <a:gd name="adj1" fmla="val 50000"/>
              <a:gd name="adj2" fmla="val 26303"/>
            </a:avLst>
          </a:prstGeom>
          <a:solidFill>
            <a:schemeClr val="tx1"/>
          </a:solidFill>
          <a:ln w="9525">
            <a:solidFill>
              <a:schemeClr val="tx1"/>
            </a:solidFill>
            <a:miter lim="800000"/>
          </a:ln>
        </p:spPr>
        <p:txBody>
          <a:bodyPr vert="eaVert" wrap="none" anchor="ctr"/>
          <a:lstStyle/>
          <a:p>
            <a:endParaRPr lang="zh-CN" altLang="en-US"/>
          </a:p>
        </p:txBody>
      </p:sp>
      <p:sp>
        <p:nvSpPr>
          <p:cNvPr id="68" name="AutoShape 11"/>
          <p:cNvSpPr>
            <a:spLocks noChangeArrowheads="1"/>
          </p:cNvSpPr>
          <p:nvPr/>
        </p:nvSpPr>
        <p:spPr bwMode="auto">
          <a:xfrm>
            <a:off x="2094260" y="4365104"/>
            <a:ext cx="317500" cy="512763"/>
          </a:xfrm>
          <a:prstGeom prst="upArrow">
            <a:avLst>
              <a:gd name="adj1" fmla="val 50000"/>
              <a:gd name="adj2" fmla="val 26303"/>
            </a:avLst>
          </a:prstGeom>
          <a:solidFill>
            <a:schemeClr val="tx1"/>
          </a:solidFill>
          <a:ln w="9525">
            <a:solidFill>
              <a:schemeClr val="tx1"/>
            </a:solidFill>
            <a:miter lim="800000"/>
          </a:ln>
        </p:spPr>
        <p:txBody>
          <a:bodyPr vert="eaVert" wrap="none" anchor="ctr"/>
          <a:lstStyle/>
          <a:p>
            <a:endParaRPr lang="zh-CN" altLang="en-US"/>
          </a:p>
        </p:txBody>
      </p:sp>
      <p:sp>
        <p:nvSpPr>
          <p:cNvPr id="69" name="右大括号 68"/>
          <p:cNvSpPr/>
          <p:nvPr/>
        </p:nvSpPr>
        <p:spPr>
          <a:xfrm>
            <a:off x="3995936" y="2220570"/>
            <a:ext cx="216024" cy="953616"/>
          </a:xfrm>
          <a:prstGeom prst="rightBrace">
            <a:avLst/>
          </a:prstGeom>
          <a:noFill/>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 name="圆角右箭头 1"/>
          <p:cNvSpPr/>
          <p:nvPr/>
        </p:nvSpPr>
        <p:spPr>
          <a:xfrm rot="5400000">
            <a:off x="5735145" y="1654211"/>
            <a:ext cx="493458" cy="1858636"/>
          </a:xfrm>
          <a:prstGeom prst="ben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4" name="组合 3"/>
          <p:cNvGrpSpPr/>
          <p:nvPr/>
        </p:nvGrpSpPr>
        <p:grpSpPr>
          <a:xfrm>
            <a:off x="4260643" y="4509120"/>
            <a:ext cx="4775757" cy="2152577"/>
            <a:chOff x="4260643" y="4509120"/>
            <a:chExt cx="4775757" cy="2152577"/>
          </a:xfrm>
        </p:grpSpPr>
        <p:grpSp>
          <p:nvGrpSpPr>
            <p:cNvPr id="37" name="组合 36"/>
            <p:cNvGrpSpPr/>
            <p:nvPr/>
          </p:nvGrpSpPr>
          <p:grpSpPr>
            <a:xfrm>
              <a:off x="4260643" y="4509120"/>
              <a:ext cx="4352582" cy="2152577"/>
              <a:chOff x="2634721" y="3068638"/>
              <a:chExt cx="5734579" cy="3201130"/>
            </a:xfrm>
          </p:grpSpPr>
          <p:sp>
            <p:nvSpPr>
              <p:cNvPr id="44" name="Text Box 13"/>
              <p:cNvSpPr txBox="1">
                <a:spLocks noChangeArrowheads="1"/>
              </p:cNvSpPr>
              <p:nvPr/>
            </p:nvSpPr>
            <p:spPr bwMode="auto">
              <a:xfrm>
                <a:off x="3424423" y="4139480"/>
                <a:ext cx="648800" cy="68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400" b="1" dirty="0">
                    <a:solidFill>
                      <a:srgbClr val="FF0000"/>
                    </a:solidFill>
                    <a:latin typeface="+mn-ea"/>
                    <a:ea typeface="+mn-ea"/>
                  </a:rPr>
                  <a:t>逼</a:t>
                </a:r>
                <a:endParaRPr kumimoji="1" lang="zh-CN" altLang="en-US" sz="2400" b="1" dirty="0">
                  <a:solidFill>
                    <a:srgbClr val="FF0000"/>
                  </a:solidFill>
                  <a:latin typeface="+mn-ea"/>
                  <a:ea typeface="+mn-ea"/>
                </a:endParaRPr>
              </a:p>
            </p:txBody>
          </p:sp>
          <p:sp>
            <p:nvSpPr>
              <p:cNvPr id="45" name="Text Box 14"/>
              <p:cNvSpPr txBox="1">
                <a:spLocks noChangeArrowheads="1"/>
              </p:cNvSpPr>
              <p:nvPr/>
            </p:nvSpPr>
            <p:spPr bwMode="auto">
              <a:xfrm>
                <a:off x="4008952" y="5103238"/>
                <a:ext cx="648800" cy="68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400" b="1" dirty="0">
                    <a:solidFill>
                      <a:srgbClr val="FF0000"/>
                    </a:solidFill>
                    <a:latin typeface="+mn-ea"/>
                    <a:ea typeface="+mn-ea"/>
                  </a:rPr>
                  <a:t>杀</a:t>
                </a:r>
                <a:endParaRPr kumimoji="1" lang="zh-CN" altLang="en-US" sz="2400" b="1" dirty="0">
                  <a:solidFill>
                    <a:srgbClr val="FF0000"/>
                  </a:solidFill>
                  <a:latin typeface="+mn-ea"/>
                  <a:ea typeface="+mn-ea"/>
                </a:endParaRPr>
              </a:p>
            </p:txBody>
          </p:sp>
          <p:sp>
            <p:nvSpPr>
              <p:cNvPr id="46" name="Text Box 15"/>
              <p:cNvSpPr txBox="1">
                <a:spLocks noChangeArrowheads="1"/>
              </p:cNvSpPr>
              <p:nvPr/>
            </p:nvSpPr>
            <p:spPr bwMode="auto">
              <a:xfrm>
                <a:off x="5891080" y="5059194"/>
                <a:ext cx="533400" cy="68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400" b="1" dirty="0">
                    <a:solidFill>
                      <a:srgbClr val="FF0000"/>
                    </a:solidFill>
                    <a:latin typeface="+mn-ea"/>
                    <a:ea typeface="+mn-ea"/>
                  </a:rPr>
                  <a:t>责</a:t>
                </a:r>
                <a:endParaRPr kumimoji="1" lang="zh-CN" altLang="en-US" sz="2400" b="1" dirty="0">
                  <a:solidFill>
                    <a:srgbClr val="FF0000"/>
                  </a:solidFill>
                  <a:latin typeface="+mn-ea"/>
                  <a:ea typeface="+mn-ea"/>
                </a:endParaRPr>
              </a:p>
            </p:txBody>
          </p:sp>
          <p:sp>
            <p:nvSpPr>
              <p:cNvPr id="47" name="Text Box 16"/>
              <p:cNvSpPr txBox="1">
                <a:spLocks noChangeArrowheads="1"/>
              </p:cNvSpPr>
              <p:nvPr/>
            </p:nvSpPr>
            <p:spPr bwMode="auto">
              <a:xfrm>
                <a:off x="6285866" y="4095436"/>
                <a:ext cx="648800" cy="68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400" b="1" dirty="0">
                    <a:solidFill>
                      <a:srgbClr val="FF0000"/>
                    </a:solidFill>
                    <a:latin typeface="+mn-ea"/>
                    <a:ea typeface="+mn-ea"/>
                  </a:rPr>
                  <a:t>疑</a:t>
                </a:r>
                <a:endParaRPr kumimoji="1" lang="zh-CN" altLang="en-US" sz="2400" b="1" dirty="0">
                  <a:solidFill>
                    <a:srgbClr val="FF0000"/>
                  </a:solidFill>
                  <a:latin typeface="+mn-ea"/>
                  <a:ea typeface="+mn-ea"/>
                </a:endParaRPr>
              </a:p>
            </p:txBody>
          </p:sp>
          <p:sp>
            <p:nvSpPr>
              <p:cNvPr id="48" name="Text Box 17"/>
              <p:cNvSpPr txBox="1">
                <a:spLocks noChangeArrowheads="1"/>
              </p:cNvSpPr>
              <p:nvPr/>
            </p:nvSpPr>
            <p:spPr bwMode="auto">
              <a:xfrm>
                <a:off x="7880350" y="5103238"/>
                <a:ext cx="488950" cy="68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400" b="1" dirty="0">
                    <a:solidFill>
                      <a:srgbClr val="FF0000"/>
                    </a:solidFill>
                    <a:latin typeface="+mn-ea"/>
                    <a:ea typeface="+mn-ea"/>
                  </a:rPr>
                  <a:t>走</a:t>
                </a:r>
                <a:endParaRPr kumimoji="1" lang="zh-CN" altLang="en-US" sz="2400" b="1" dirty="0">
                  <a:solidFill>
                    <a:srgbClr val="FF0000"/>
                  </a:solidFill>
                  <a:latin typeface="+mn-ea"/>
                  <a:ea typeface="+mn-ea"/>
                </a:endParaRPr>
              </a:p>
            </p:txBody>
          </p:sp>
          <p:sp>
            <p:nvSpPr>
              <p:cNvPr id="49" name="Text Box 18"/>
              <p:cNvSpPr txBox="1">
                <a:spLocks noChangeArrowheads="1"/>
              </p:cNvSpPr>
              <p:nvPr/>
            </p:nvSpPr>
            <p:spPr bwMode="auto">
              <a:xfrm>
                <a:off x="2634721" y="5308600"/>
                <a:ext cx="854074" cy="96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3600" b="1" dirty="0">
                    <a:effectLst>
                      <a:outerShdw blurRad="38100" dist="38100" dir="2700000" algn="tl">
                        <a:srgbClr val="000000">
                          <a:alpha val="43137"/>
                        </a:srgbClr>
                      </a:outerShdw>
                    </a:effectLst>
                    <a:latin typeface="+mn-ea"/>
                    <a:ea typeface="+mn-ea"/>
                  </a:rPr>
                  <a:t>杨</a:t>
                </a:r>
                <a:endParaRPr kumimoji="1" lang="zh-CN" altLang="en-US" sz="3600" b="1" dirty="0">
                  <a:effectLst>
                    <a:outerShdw blurRad="38100" dist="38100" dir="2700000" algn="tl">
                      <a:srgbClr val="000000">
                        <a:alpha val="43137"/>
                      </a:srgbClr>
                    </a:outerShdw>
                  </a:effectLst>
                  <a:latin typeface="+mn-ea"/>
                  <a:ea typeface="+mn-ea"/>
                </a:endParaRPr>
              </a:p>
            </p:txBody>
          </p:sp>
          <p:sp>
            <p:nvSpPr>
              <p:cNvPr id="50" name="Text Box 19"/>
              <p:cNvSpPr txBox="1">
                <a:spLocks noChangeArrowheads="1"/>
              </p:cNvSpPr>
              <p:nvPr/>
            </p:nvSpPr>
            <p:spPr bwMode="auto">
              <a:xfrm>
                <a:off x="4832351" y="5300663"/>
                <a:ext cx="851549" cy="961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3600" b="1" dirty="0">
                    <a:effectLst>
                      <a:outerShdw blurRad="38100" dist="38100" dir="2700000" algn="tl">
                        <a:srgbClr val="000000">
                          <a:alpha val="43137"/>
                        </a:srgbClr>
                      </a:outerShdw>
                    </a:effectLst>
                    <a:latin typeface="+mn-ea"/>
                    <a:ea typeface="+mn-ea"/>
                  </a:rPr>
                  <a:t>韦</a:t>
                </a:r>
                <a:endParaRPr kumimoji="1" lang="zh-CN" altLang="en-US" sz="3600" b="1" dirty="0">
                  <a:effectLst>
                    <a:outerShdw blurRad="38100" dist="38100" dir="2700000" algn="tl">
                      <a:srgbClr val="000000">
                        <a:alpha val="43137"/>
                      </a:srgbClr>
                    </a:outerShdw>
                  </a:effectLst>
                  <a:latin typeface="+mn-ea"/>
                  <a:ea typeface="+mn-ea"/>
                </a:endParaRPr>
              </a:p>
            </p:txBody>
          </p:sp>
          <p:sp>
            <p:nvSpPr>
              <p:cNvPr id="51" name="Text Box 20"/>
              <p:cNvSpPr txBox="1">
                <a:spLocks noChangeArrowheads="1"/>
              </p:cNvSpPr>
              <p:nvPr/>
            </p:nvSpPr>
            <p:spPr bwMode="auto">
              <a:xfrm>
                <a:off x="6839794" y="5300663"/>
                <a:ext cx="851549" cy="961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3600" b="1" dirty="0">
                    <a:effectLst>
                      <a:outerShdw blurRad="38100" dist="38100" dir="2700000" algn="tl">
                        <a:srgbClr val="000000">
                          <a:alpha val="43137"/>
                        </a:srgbClr>
                      </a:outerShdw>
                    </a:effectLst>
                    <a:latin typeface="+mn-ea"/>
                    <a:ea typeface="+mn-ea"/>
                  </a:rPr>
                  <a:t>石</a:t>
                </a:r>
                <a:endParaRPr kumimoji="1" lang="zh-CN" altLang="en-US" sz="3600" b="1" dirty="0">
                  <a:effectLst>
                    <a:outerShdw blurRad="38100" dist="38100" dir="2700000" algn="tl">
                      <a:srgbClr val="000000">
                        <a:alpha val="43137"/>
                      </a:srgbClr>
                    </a:outerShdw>
                  </a:effectLst>
                  <a:latin typeface="+mn-ea"/>
                  <a:ea typeface="+mn-ea"/>
                </a:endParaRPr>
              </a:p>
            </p:txBody>
          </p:sp>
          <p:sp>
            <p:nvSpPr>
              <p:cNvPr id="52" name="Text Box 21"/>
              <p:cNvSpPr txBox="1">
                <a:spLocks noChangeArrowheads="1"/>
              </p:cNvSpPr>
              <p:nvPr/>
            </p:nvSpPr>
            <p:spPr bwMode="auto">
              <a:xfrm>
                <a:off x="5226980" y="4353648"/>
                <a:ext cx="648800" cy="68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400" b="1" dirty="0">
                    <a:solidFill>
                      <a:srgbClr val="FF0000"/>
                    </a:solidFill>
                    <a:latin typeface="+mn-ea"/>
                    <a:ea typeface="+mn-ea"/>
                  </a:rPr>
                  <a:t>杀</a:t>
                </a:r>
                <a:endParaRPr kumimoji="1" lang="zh-CN" altLang="en-US" sz="2400" b="1" dirty="0">
                  <a:solidFill>
                    <a:srgbClr val="FF0000"/>
                  </a:solidFill>
                  <a:latin typeface="+mn-ea"/>
                  <a:ea typeface="+mn-ea"/>
                </a:endParaRPr>
              </a:p>
            </p:txBody>
          </p:sp>
          <p:sp>
            <p:nvSpPr>
              <p:cNvPr id="53" name="Text Box 22"/>
              <p:cNvSpPr txBox="1">
                <a:spLocks noChangeArrowheads="1"/>
              </p:cNvSpPr>
              <p:nvPr/>
            </p:nvSpPr>
            <p:spPr bwMode="auto">
              <a:xfrm>
                <a:off x="4787900" y="3068638"/>
                <a:ext cx="1379538" cy="961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3600" b="1" dirty="0">
                    <a:effectLst>
                      <a:outerShdw blurRad="38100" dist="38100" dir="2700000" algn="tl">
                        <a:srgbClr val="000000">
                          <a:alpha val="43137"/>
                        </a:srgbClr>
                      </a:outerShdw>
                    </a:effectLst>
                    <a:latin typeface="+mn-ea"/>
                    <a:ea typeface="+mn-ea"/>
                  </a:rPr>
                  <a:t>洪</a:t>
                </a:r>
                <a:endParaRPr lang="zh-CN" altLang="en-US" sz="3600" b="1" dirty="0">
                  <a:effectLst>
                    <a:outerShdw blurRad="38100" dist="38100" dir="2700000" algn="tl">
                      <a:srgbClr val="000000">
                        <a:alpha val="43137"/>
                      </a:srgbClr>
                    </a:outerShdw>
                  </a:effectLst>
                  <a:latin typeface="+mn-ea"/>
                  <a:ea typeface="+mn-ea"/>
                </a:endParaRPr>
              </a:p>
            </p:txBody>
          </p:sp>
        </p:grpSp>
        <p:sp>
          <p:nvSpPr>
            <p:cNvPr id="3" name="右箭头 2"/>
            <p:cNvSpPr/>
            <p:nvPr/>
          </p:nvSpPr>
          <p:spPr>
            <a:xfrm rot="19132860">
              <a:off x="4653593" y="5527223"/>
              <a:ext cx="1476000" cy="1964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右箭头 69"/>
            <p:cNvSpPr/>
            <p:nvPr/>
          </p:nvSpPr>
          <p:spPr>
            <a:xfrm rot="5400000">
              <a:off x="5755398" y="5492875"/>
              <a:ext cx="972000" cy="1964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右箭头 70"/>
            <p:cNvSpPr/>
            <p:nvPr/>
          </p:nvSpPr>
          <p:spPr>
            <a:xfrm rot="10800000">
              <a:off x="4896160" y="6256876"/>
              <a:ext cx="1116000" cy="1964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右箭头 71"/>
            <p:cNvSpPr/>
            <p:nvPr/>
          </p:nvSpPr>
          <p:spPr>
            <a:xfrm rot="10800000">
              <a:off x="6516217" y="6256877"/>
              <a:ext cx="1008000" cy="1964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右箭头 72"/>
            <p:cNvSpPr/>
            <p:nvPr/>
          </p:nvSpPr>
          <p:spPr>
            <a:xfrm>
              <a:off x="8172400" y="6256878"/>
              <a:ext cx="864000" cy="1964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右箭头 73"/>
            <p:cNvSpPr/>
            <p:nvPr/>
          </p:nvSpPr>
          <p:spPr>
            <a:xfrm rot="2601239">
              <a:off x="6356212" y="5525179"/>
              <a:ext cx="1368000" cy="1964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4" grpId="0"/>
      <p:bldP spid="34" grpId="0" animBg="1"/>
      <p:bldP spid="35" grpId="0" animBg="1"/>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AutoShape 30"/>
          <p:cNvSpPr>
            <a:spLocks noChangeArrowheads="1"/>
          </p:cNvSpPr>
          <p:nvPr/>
        </p:nvSpPr>
        <p:spPr bwMode="auto">
          <a:xfrm>
            <a:off x="6372240" y="3393064"/>
            <a:ext cx="360000" cy="612000"/>
          </a:xfrm>
          <a:prstGeom prst="downArrow">
            <a:avLst>
              <a:gd name="adj1" fmla="val 50000"/>
              <a:gd name="adj2" fmla="val 32143"/>
            </a:avLst>
          </a:prstGeom>
          <a:solidFill>
            <a:schemeClr val="tx1"/>
          </a:solidFill>
          <a:ln w="28575">
            <a:solidFill>
              <a:schemeClr val="tx1"/>
            </a:solidFill>
            <a:miter lim="800000"/>
          </a:ln>
        </p:spPr>
        <p:txBody>
          <a:bodyPr vert="eaVert" wrap="none" anchor="ctr"/>
          <a:lstStyle/>
          <a:p>
            <a:endParaRPr lang="zh-CN" altLang="en-US"/>
          </a:p>
        </p:txBody>
      </p:sp>
      <p:sp>
        <p:nvSpPr>
          <p:cNvPr id="30" name="Text Box 31"/>
          <p:cNvSpPr txBox="1">
            <a:spLocks noChangeArrowheads="1"/>
          </p:cNvSpPr>
          <p:nvPr/>
        </p:nvSpPr>
        <p:spPr bwMode="auto">
          <a:xfrm>
            <a:off x="5868144" y="4038600"/>
            <a:ext cx="1422400"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重建核心</a:t>
            </a:r>
            <a:endParaRPr kumimoji="1" lang="zh-CN" altLang="en-US" sz="2400" b="1" dirty="0">
              <a:solidFill>
                <a:srgbClr val="000000"/>
              </a:solidFill>
              <a:latin typeface="Times New Roman" panose="02020603050405020304" pitchFamily="18" charset="0"/>
            </a:endParaRPr>
          </a:p>
        </p:txBody>
      </p:sp>
      <p:pic>
        <p:nvPicPr>
          <p:cNvPr id="32" name="Picture 33" descr="资政新篇">
            <a:hlinkClick r:id="rId1" action="ppaction://hlinksldjump"/>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9344" y="4785444"/>
            <a:ext cx="1374701" cy="1552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矩形 35"/>
          <p:cNvSpPr/>
          <p:nvPr/>
        </p:nvSpPr>
        <p:spPr>
          <a:xfrm>
            <a:off x="395536" y="332656"/>
            <a:ext cx="5544616"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三  太平天国运动 的发展过程  </a:t>
            </a:r>
            <a:endParaRPr lang="zh-CN" altLang="en-US" sz="3200" b="1" dirty="0"/>
          </a:p>
        </p:txBody>
      </p:sp>
      <p:pic>
        <p:nvPicPr>
          <p:cNvPr id="37" name="图片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4756150"/>
            <a:ext cx="1298818" cy="1616268"/>
          </a:xfrm>
          <a:prstGeom prst="rect">
            <a:avLst/>
          </a:prstGeom>
        </p:spPr>
      </p:pic>
      <p:sp>
        <p:nvSpPr>
          <p:cNvPr id="38" name="TextBox 37"/>
          <p:cNvSpPr txBox="1"/>
          <p:nvPr/>
        </p:nvSpPr>
        <p:spPr>
          <a:xfrm>
            <a:off x="3468940" y="6413266"/>
            <a:ext cx="954107" cy="400110"/>
          </a:xfrm>
          <a:prstGeom prst="rect">
            <a:avLst/>
          </a:prstGeom>
          <a:solidFill>
            <a:schemeClr val="accent3">
              <a:lumMod val="20000"/>
              <a:lumOff val="80000"/>
            </a:schemeClr>
          </a:solidFill>
          <a:ln>
            <a:solidFill>
              <a:schemeClr val="accent2"/>
            </a:solidFill>
          </a:ln>
        </p:spPr>
        <p:txBody>
          <a:bodyPr wrap="none" rtlCol="0">
            <a:spAutoFit/>
          </a:bodyPr>
          <a:lstStyle>
            <a:defPPr>
              <a:defRPr lang="zh-CN"/>
            </a:defPPr>
            <a:lvl1pPr algn="ctr">
              <a:defRPr sz="2400">
                <a:latin typeface="华文新魏" panose="02010800040101010101" charset="-122"/>
                <a:ea typeface="华文新魏" panose="02010800040101010101" charset="-122"/>
              </a:defRPr>
            </a:lvl1pPr>
          </a:lstStyle>
          <a:p>
            <a:r>
              <a:rPr lang="zh-CN" altLang="en-US" sz="2000" b="1" dirty="0"/>
              <a:t>陈玉成</a:t>
            </a:r>
            <a:endParaRPr lang="zh-CN" altLang="en-US" sz="2000" b="1" dirty="0"/>
          </a:p>
        </p:txBody>
      </p:sp>
      <p:pic>
        <p:nvPicPr>
          <p:cNvPr id="39" name="图片 38"/>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4938812" y="4756150"/>
            <a:ext cx="1505396" cy="1581603"/>
          </a:xfrm>
          <a:prstGeom prst="rect">
            <a:avLst/>
          </a:prstGeom>
        </p:spPr>
      </p:pic>
      <p:sp>
        <p:nvSpPr>
          <p:cNvPr id="40" name="TextBox 39"/>
          <p:cNvSpPr txBox="1"/>
          <p:nvPr/>
        </p:nvSpPr>
        <p:spPr>
          <a:xfrm>
            <a:off x="5148064" y="6413266"/>
            <a:ext cx="954107" cy="400110"/>
          </a:xfrm>
          <a:prstGeom prst="rect">
            <a:avLst/>
          </a:prstGeom>
          <a:solidFill>
            <a:schemeClr val="accent3">
              <a:lumMod val="20000"/>
              <a:lumOff val="80000"/>
            </a:schemeClr>
          </a:solidFill>
          <a:ln>
            <a:solidFill>
              <a:schemeClr val="accent2"/>
            </a:solidFill>
          </a:ln>
        </p:spPr>
        <p:txBody>
          <a:bodyPr wrap="none" rtlCol="0">
            <a:spAutoFit/>
          </a:bodyPr>
          <a:lstStyle>
            <a:defPPr>
              <a:defRPr lang="zh-CN"/>
            </a:defPPr>
            <a:lvl1pPr algn="ctr">
              <a:defRPr sz="2400">
                <a:latin typeface="华文新魏" panose="02010800040101010101" charset="-122"/>
                <a:ea typeface="华文新魏" panose="02010800040101010101" charset="-122"/>
              </a:defRPr>
            </a:lvl1pPr>
          </a:lstStyle>
          <a:p>
            <a:r>
              <a:rPr lang="zh-CN" altLang="en-US" sz="2000" b="1" dirty="0"/>
              <a:t>李秀成</a:t>
            </a:r>
            <a:endParaRPr lang="zh-CN" altLang="en-US" sz="2000" b="1" dirty="0"/>
          </a:p>
        </p:txBody>
      </p:sp>
      <p:sp>
        <p:nvSpPr>
          <p:cNvPr id="41" name="Text Box 9"/>
          <p:cNvSpPr txBox="1">
            <a:spLocks noChangeArrowheads="1"/>
          </p:cNvSpPr>
          <p:nvPr/>
        </p:nvSpPr>
        <p:spPr bwMode="auto">
          <a:xfrm>
            <a:off x="6173936" y="2852936"/>
            <a:ext cx="1422400"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天</a:t>
            </a:r>
            <a:r>
              <a:rPr kumimoji="1" lang="zh-CN" altLang="en-US" sz="2400" b="1" dirty="0" smtClean="0">
                <a:solidFill>
                  <a:srgbClr val="000000"/>
                </a:solidFill>
                <a:latin typeface="Times New Roman" panose="02020603050405020304" pitchFamily="18" charset="0"/>
              </a:rPr>
              <a:t>京事变</a:t>
            </a:r>
            <a:endParaRPr kumimoji="1" lang="zh-CN" altLang="en-US" sz="2400" b="1" dirty="0">
              <a:solidFill>
                <a:srgbClr val="000000"/>
              </a:solidFill>
              <a:latin typeface="Times New Roman" panose="02020603050405020304" pitchFamily="18" charset="0"/>
            </a:endParaRPr>
          </a:p>
        </p:txBody>
      </p:sp>
      <p:sp>
        <p:nvSpPr>
          <p:cNvPr id="42" name="Text Box 21"/>
          <p:cNvSpPr txBox="1">
            <a:spLocks noChangeArrowheads="1"/>
          </p:cNvSpPr>
          <p:nvPr/>
        </p:nvSpPr>
        <p:spPr bwMode="auto">
          <a:xfrm>
            <a:off x="6732240" y="3356992"/>
            <a:ext cx="108012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1856.9</a:t>
            </a:r>
            <a:endParaRPr kumimoji="1" lang="en-US" altLang="zh-CN" sz="2400" dirty="0">
              <a:solidFill>
                <a:srgbClr val="000000"/>
              </a:solidFill>
              <a:latin typeface="Impact" panose="020B0806030902050204" pitchFamily="34" charset="0"/>
            </a:endParaRPr>
          </a:p>
        </p:txBody>
      </p:sp>
      <p:sp>
        <p:nvSpPr>
          <p:cNvPr id="43" name="Text Box 8"/>
          <p:cNvSpPr txBox="1">
            <a:spLocks noChangeArrowheads="1"/>
          </p:cNvSpPr>
          <p:nvPr/>
        </p:nvSpPr>
        <p:spPr bwMode="auto">
          <a:xfrm>
            <a:off x="5197514" y="2637491"/>
            <a:ext cx="553998" cy="1363663"/>
          </a:xfrm>
          <a:prstGeom prst="rect">
            <a:avLst/>
          </a:prstGeom>
          <a:solidFill>
            <a:schemeClr val="bg1"/>
          </a:solidFill>
          <a:ln w="28575">
            <a:solidFill>
              <a:schemeClr val="tx1"/>
            </a:solidFill>
            <a:miter lim="800000"/>
          </a:ln>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由盛转衰</a:t>
            </a:r>
            <a:endParaRPr kumimoji="1" lang="zh-CN" altLang="en-US" sz="2400" b="1" dirty="0">
              <a:solidFill>
                <a:srgbClr val="000000"/>
              </a:solidFill>
              <a:latin typeface="Times New Roman" panose="02020603050405020304" pitchFamily="18" charset="0"/>
            </a:endParaRPr>
          </a:p>
        </p:txBody>
      </p:sp>
      <p:sp>
        <p:nvSpPr>
          <p:cNvPr id="44" name="左箭头 43"/>
          <p:cNvSpPr/>
          <p:nvPr/>
        </p:nvSpPr>
        <p:spPr>
          <a:xfrm>
            <a:off x="5797846" y="2997200"/>
            <a:ext cx="324000" cy="216000"/>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 Box 20"/>
          <p:cNvSpPr txBox="1">
            <a:spLocks noChangeArrowheads="1"/>
          </p:cNvSpPr>
          <p:nvPr/>
        </p:nvSpPr>
        <p:spPr bwMode="auto">
          <a:xfrm>
            <a:off x="4305225" y="3547864"/>
            <a:ext cx="1058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1856</a:t>
            </a:r>
            <a:endParaRPr kumimoji="1" lang="en-US" altLang="zh-CN" sz="2400" dirty="0">
              <a:solidFill>
                <a:srgbClr val="000000"/>
              </a:solidFill>
              <a:latin typeface="Impact" panose="020B0806030902050204" pitchFamily="34" charset="0"/>
            </a:endParaRPr>
          </a:p>
        </p:txBody>
      </p:sp>
      <p:sp>
        <p:nvSpPr>
          <p:cNvPr id="46" name="Text Box 2"/>
          <p:cNvSpPr txBox="1">
            <a:spLocks noChangeArrowheads="1"/>
          </p:cNvSpPr>
          <p:nvPr/>
        </p:nvSpPr>
        <p:spPr bwMode="auto">
          <a:xfrm>
            <a:off x="755650" y="5992813"/>
            <a:ext cx="1438275"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金田起义</a:t>
            </a:r>
            <a:endParaRPr kumimoji="1" lang="zh-CN" altLang="en-US" sz="2400" b="1" dirty="0">
              <a:solidFill>
                <a:srgbClr val="000000"/>
              </a:solidFill>
              <a:latin typeface="Times New Roman" panose="02020603050405020304" pitchFamily="18" charset="0"/>
            </a:endParaRPr>
          </a:p>
        </p:txBody>
      </p:sp>
      <p:sp>
        <p:nvSpPr>
          <p:cNvPr id="47" name="Text Box 3"/>
          <p:cNvSpPr txBox="1">
            <a:spLocks noChangeArrowheads="1"/>
          </p:cNvSpPr>
          <p:nvPr/>
        </p:nvSpPr>
        <p:spPr bwMode="auto">
          <a:xfrm>
            <a:off x="1282700" y="4889500"/>
            <a:ext cx="1420813"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永安建制</a:t>
            </a:r>
            <a:endParaRPr kumimoji="1" lang="zh-CN" altLang="en-US" sz="2400" b="1" dirty="0">
              <a:solidFill>
                <a:srgbClr val="000000"/>
              </a:solidFill>
              <a:latin typeface="Times New Roman" panose="02020603050405020304" pitchFamily="18" charset="0"/>
            </a:endParaRPr>
          </a:p>
        </p:txBody>
      </p:sp>
      <p:sp>
        <p:nvSpPr>
          <p:cNvPr id="48" name="Text Box 4"/>
          <p:cNvSpPr txBox="1">
            <a:spLocks noChangeArrowheads="1"/>
          </p:cNvSpPr>
          <p:nvPr/>
        </p:nvSpPr>
        <p:spPr bwMode="auto">
          <a:xfrm>
            <a:off x="1733550" y="3789363"/>
            <a:ext cx="1438275"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定都天京</a:t>
            </a:r>
            <a:endParaRPr kumimoji="1" lang="zh-CN" altLang="en-US" sz="2400" b="1" dirty="0">
              <a:solidFill>
                <a:srgbClr val="000000"/>
              </a:solidFill>
              <a:latin typeface="Times New Roman" panose="02020603050405020304" pitchFamily="18" charset="0"/>
            </a:endParaRPr>
          </a:p>
        </p:txBody>
      </p:sp>
      <p:sp>
        <p:nvSpPr>
          <p:cNvPr id="49" name="Text Box 5"/>
          <p:cNvSpPr txBox="1">
            <a:spLocks noChangeArrowheads="1"/>
          </p:cNvSpPr>
          <p:nvPr/>
        </p:nvSpPr>
        <p:spPr bwMode="auto">
          <a:xfrm>
            <a:off x="3033713" y="2098179"/>
            <a:ext cx="869950"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北伐</a:t>
            </a:r>
            <a:endParaRPr kumimoji="1" lang="zh-CN" altLang="en-US" sz="2400" b="1" dirty="0">
              <a:solidFill>
                <a:srgbClr val="000000"/>
              </a:solidFill>
              <a:latin typeface="Times New Roman" panose="02020603050405020304" pitchFamily="18" charset="0"/>
            </a:endParaRPr>
          </a:p>
        </p:txBody>
      </p:sp>
      <p:sp>
        <p:nvSpPr>
          <p:cNvPr id="50" name="Text Box 6"/>
          <p:cNvSpPr txBox="1">
            <a:spLocks noChangeArrowheads="1"/>
          </p:cNvSpPr>
          <p:nvPr/>
        </p:nvSpPr>
        <p:spPr bwMode="auto">
          <a:xfrm>
            <a:off x="3033713" y="2780928"/>
            <a:ext cx="842962"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西征</a:t>
            </a:r>
            <a:endParaRPr kumimoji="1" lang="zh-CN" altLang="en-US" sz="2400" b="1" dirty="0">
              <a:solidFill>
                <a:srgbClr val="000000"/>
              </a:solidFill>
              <a:latin typeface="Times New Roman" panose="02020603050405020304" pitchFamily="18" charset="0"/>
            </a:endParaRPr>
          </a:p>
        </p:txBody>
      </p:sp>
      <p:sp>
        <p:nvSpPr>
          <p:cNvPr id="51" name="Text Box 8"/>
          <p:cNvSpPr txBox="1">
            <a:spLocks noChangeArrowheads="1"/>
          </p:cNvSpPr>
          <p:nvPr/>
        </p:nvSpPr>
        <p:spPr bwMode="auto">
          <a:xfrm>
            <a:off x="4418052" y="2137345"/>
            <a:ext cx="553998" cy="1363663"/>
          </a:xfrm>
          <a:prstGeom prst="rect">
            <a:avLst/>
          </a:prstGeom>
          <a:solidFill>
            <a:schemeClr val="bg1"/>
          </a:solidFill>
          <a:ln w="28575">
            <a:solidFill>
              <a:schemeClr val="tx1"/>
            </a:solidFill>
            <a:miter lim="800000"/>
          </a:ln>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全盛时期</a:t>
            </a:r>
            <a:endParaRPr kumimoji="1" lang="zh-CN" altLang="en-US" sz="2400" b="1" dirty="0">
              <a:solidFill>
                <a:srgbClr val="000000"/>
              </a:solidFill>
              <a:latin typeface="Times New Roman" panose="02020603050405020304" pitchFamily="18" charset="0"/>
            </a:endParaRPr>
          </a:p>
        </p:txBody>
      </p:sp>
      <p:sp>
        <p:nvSpPr>
          <p:cNvPr id="52" name="AutoShape 13"/>
          <p:cNvSpPr>
            <a:spLocks noChangeArrowheads="1"/>
          </p:cNvSpPr>
          <p:nvPr/>
        </p:nvSpPr>
        <p:spPr bwMode="auto">
          <a:xfrm>
            <a:off x="2247900" y="2336800"/>
            <a:ext cx="669925" cy="131762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tx1"/>
          </a:solidFill>
          <a:ln w="9525">
            <a:solidFill>
              <a:schemeClr val="tx1"/>
            </a:solidFill>
            <a:miter lim="800000"/>
          </a:ln>
        </p:spPr>
        <p:txBody>
          <a:bodyPr wrap="none" anchor="ctr"/>
          <a:lstStyle/>
          <a:p>
            <a:endParaRPr lang="zh-CN" altLang="en-US"/>
          </a:p>
        </p:txBody>
      </p:sp>
      <p:sp>
        <p:nvSpPr>
          <p:cNvPr id="53" name="Text Box 17"/>
          <p:cNvSpPr txBox="1">
            <a:spLocks noChangeArrowheads="1"/>
          </p:cNvSpPr>
          <p:nvPr/>
        </p:nvSpPr>
        <p:spPr bwMode="auto">
          <a:xfrm>
            <a:off x="320675" y="5586413"/>
            <a:ext cx="1116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a:solidFill>
                  <a:srgbClr val="000000"/>
                </a:solidFill>
                <a:latin typeface="Impact" panose="020B0806030902050204" pitchFamily="34" charset="0"/>
              </a:rPr>
              <a:t>1851.1</a:t>
            </a:r>
            <a:endParaRPr kumimoji="1" lang="en-US" altLang="zh-CN" sz="2400">
              <a:solidFill>
                <a:srgbClr val="000000"/>
              </a:solidFill>
              <a:latin typeface="Impact" panose="020B0806030902050204" pitchFamily="34" charset="0"/>
            </a:endParaRPr>
          </a:p>
        </p:txBody>
      </p:sp>
      <p:sp>
        <p:nvSpPr>
          <p:cNvPr id="54" name="Text Box 18"/>
          <p:cNvSpPr txBox="1">
            <a:spLocks noChangeArrowheads="1"/>
          </p:cNvSpPr>
          <p:nvPr/>
        </p:nvSpPr>
        <p:spPr bwMode="auto">
          <a:xfrm>
            <a:off x="550863" y="4527550"/>
            <a:ext cx="1247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a:solidFill>
                  <a:srgbClr val="000000"/>
                </a:solidFill>
                <a:latin typeface="Impact" panose="020B0806030902050204" pitchFamily="34" charset="0"/>
              </a:rPr>
              <a:t>1851.12</a:t>
            </a:r>
            <a:endParaRPr kumimoji="1" lang="en-US" altLang="zh-CN" sz="2400">
              <a:solidFill>
                <a:srgbClr val="000000"/>
              </a:solidFill>
              <a:latin typeface="Impact" panose="020B0806030902050204" pitchFamily="34" charset="0"/>
            </a:endParaRPr>
          </a:p>
        </p:txBody>
      </p:sp>
      <p:sp>
        <p:nvSpPr>
          <p:cNvPr id="55" name="Text Box 19"/>
          <p:cNvSpPr txBox="1">
            <a:spLocks noChangeArrowheads="1"/>
          </p:cNvSpPr>
          <p:nvPr/>
        </p:nvSpPr>
        <p:spPr bwMode="auto">
          <a:xfrm>
            <a:off x="987425" y="3411538"/>
            <a:ext cx="1131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1853.3</a:t>
            </a:r>
            <a:endParaRPr kumimoji="1" lang="en-US" altLang="zh-CN" sz="2400" dirty="0">
              <a:solidFill>
                <a:srgbClr val="000000"/>
              </a:solidFill>
              <a:latin typeface="Impact" panose="020B0806030902050204" pitchFamily="34" charset="0"/>
            </a:endParaRPr>
          </a:p>
        </p:txBody>
      </p:sp>
      <p:sp>
        <p:nvSpPr>
          <p:cNvPr id="56" name="Text Box 32"/>
          <p:cNvSpPr txBox="1">
            <a:spLocks noChangeArrowheads="1"/>
          </p:cNvSpPr>
          <p:nvPr/>
        </p:nvSpPr>
        <p:spPr bwMode="auto">
          <a:xfrm>
            <a:off x="1905000" y="1981200"/>
            <a:ext cx="1131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1853.3</a:t>
            </a:r>
            <a:endParaRPr kumimoji="1" lang="en-US" altLang="zh-CN" sz="2400" dirty="0">
              <a:solidFill>
                <a:srgbClr val="000000"/>
              </a:solidFill>
              <a:latin typeface="Impact" panose="020B0806030902050204" pitchFamily="34" charset="0"/>
            </a:endParaRPr>
          </a:p>
        </p:txBody>
      </p:sp>
      <p:pic>
        <p:nvPicPr>
          <p:cNvPr id="57" name="Picture 34" descr="zhidu"/>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3866" y="1893748"/>
            <a:ext cx="1167854" cy="1607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AutoShape 11"/>
          <p:cNvSpPr>
            <a:spLocks noChangeArrowheads="1"/>
          </p:cNvSpPr>
          <p:nvPr/>
        </p:nvSpPr>
        <p:spPr bwMode="auto">
          <a:xfrm>
            <a:off x="1619672" y="5439214"/>
            <a:ext cx="317500" cy="512763"/>
          </a:xfrm>
          <a:prstGeom prst="upArrow">
            <a:avLst>
              <a:gd name="adj1" fmla="val 50000"/>
              <a:gd name="adj2" fmla="val 26303"/>
            </a:avLst>
          </a:prstGeom>
          <a:solidFill>
            <a:schemeClr val="tx1"/>
          </a:solidFill>
          <a:ln w="9525">
            <a:solidFill>
              <a:schemeClr val="tx1"/>
            </a:solidFill>
            <a:miter lim="800000"/>
          </a:ln>
        </p:spPr>
        <p:txBody>
          <a:bodyPr vert="eaVert" wrap="none" anchor="ctr"/>
          <a:lstStyle/>
          <a:p>
            <a:endParaRPr lang="zh-CN" altLang="en-US"/>
          </a:p>
        </p:txBody>
      </p:sp>
      <p:sp>
        <p:nvSpPr>
          <p:cNvPr id="59" name="AutoShape 11"/>
          <p:cNvSpPr>
            <a:spLocks noChangeArrowheads="1"/>
          </p:cNvSpPr>
          <p:nvPr/>
        </p:nvSpPr>
        <p:spPr bwMode="auto">
          <a:xfrm>
            <a:off x="2094260" y="4365104"/>
            <a:ext cx="317500" cy="512763"/>
          </a:xfrm>
          <a:prstGeom prst="upArrow">
            <a:avLst>
              <a:gd name="adj1" fmla="val 50000"/>
              <a:gd name="adj2" fmla="val 26303"/>
            </a:avLst>
          </a:prstGeom>
          <a:solidFill>
            <a:schemeClr val="tx1"/>
          </a:solidFill>
          <a:ln w="9525">
            <a:solidFill>
              <a:schemeClr val="tx1"/>
            </a:solidFill>
            <a:miter lim="800000"/>
          </a:ln>
        </p:spPr>
        <p:txBody>
          <a:bodyPr vert="eaVert" wrap="none" anchor="ctr"/>
          <a:lstStyle/>
          <a:p>
            <a:endParaRPr lang="zh-CN" altLang="en-US"/>
          </a:p>
        </p:txBody>
      </p:sp>
      <p:sp>
        <p:nvSpPr>
          <p:cNvPr id="60" name="右大括号 59"/>
          <p:cNvSpPr/>
          <p:nvPr/>
        </p:nvSpPr>
        <p:spPr>
          <a:xfrm>
            <a:off x="3995936" y="2220570"/>
            <a:ext cx="216024" cy="953616"/>
          </a:xfrm>
          <a:prstGeom prst="rightBrace">
            <a:avLst/>
          </a:prstGeom>
          <a:noFill/>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圆角右箭头 60"/>
          <p:cNvSpPr/>
          <p:nvPr/>
        </p:nvSpPr>
        <p:spPr>
          <a:xfrm rot="5400000">
            <a:off x="5735145" y="1654211"/>
            <a:ext cx="493458" cy="1858636"/>
          </a:xfrm>
          <a:prstGeom prst="ben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2" name="TextBox 61"/>
          <p:cNvSpPr txBox="1"/>
          <p:nvPr/>
        </p:nvSpPr>
        <p:spPr>
          <a:xfrm>
            <a:off x="6401524" y="6413266"/>
            <a:ext cx="1723549" cy="400110"/>
          </a:xfrm>
          <a:prstGeom prst="rect">
            <a:avLst/>
          </a:prstGeom>
          <a:solidFill>
            <a:schemeClr val="accent3">
              <a:lumMod val="20000"/>
              <a:lumOff val="80000"/>
            </a:schemeClr>
          </a:solidFill>
          <a:ln>
            <a:solidFill>
              <a:schemeClr val="accent2"/>
            </a:solidFill>
          </a:ln>
        </p:spPr>
        <p:txBody>
          <a:bodyPr wrap="none" rtlCol="0">
            <a:spAutoFit/>
          </a:bodyPr>
          <a:lstStyle>
            <a:defPPr>
              <a:defRPr lang="zh-CN"/>
            </a:defPPr>
            <a:lvl1pPr algn="ctr">
              <a:defRPr sz="2400">
                <a:latin typeface="华文新魏" panose="02010800040101010101" charset="-122"/>
                <a:ea typeface="华文新魏" panose="02010800040101010101" charset="-122"/>
              </a:defRPr>
            </a:lvl1pPr>
          </a:lstStyle>
          <a:p>
            <a:r>
              <a:rPr lang="en-US" altLang="zh-CN" sz="2000" b="1" dirty="0"/>
              <a:t>《</a:t>
            </a:r>
            <a:r>
              <a:rPr lang="zh-CN" altLang="en-US" sz="2000" b="1" dirty="0" smtClean="0"/>
              <a:t>资政新篇</a:t>
            </a:r>
            <a:r>
              <a:rPr lang="en-US" altLang="zh-CN" sz="2000" b="1" dirty="0" smtClean="0"/>
              <a:t>》</a:t>
            </a:r>
            <a:endParaRPr lang="zh-CN" alt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6" presetClass="entr" presetSubtype="21" fill="hold" nodeType="with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barn(inVertical)">
                                      <p:cBhvr>
                                        <p:cTn id="17" dur="500"/>
                                        <p:tgtEl>
                                          <p:spTgt spid="37"/>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barn(inVertical)">
                                      <p:cBhvr>
                                        <p:cTn id="20" dur="500"/>
                                        <p:tgtEl>
                                          <p:spTgt spid="38"/>
                                        </p:tgtEl>
                                      </p:cBhvr>
                                    </p:animEffect>
                                  </p:childTnLst>
                                </p:cTn>
                              </p:par>
                              <p:par>
                                <p:cTn id="21" presetID="16" presetClass="entr" presetSubtype="21"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barn(inVertical)">
                                      <p:cBhvr>
                                        <p:cTn id="23" dur="500"/>
                                        <p:tgtEl>
                                          <p:spTgt spid="39"/>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62"/>
                                        </p:tgtEl>
                                        <p:attrNameLst>
                                          <p:attrName>style.visibility</p:attrName>
                                        </p:attrNameLst>
                                      </p:cBhvr>
                                      <p:to>
                                        <p:strVal val="visible"/>
                                      </p:to>
                                    </p:set>
                                    <p:animEffect transition="in" filter="barn(inVertical)">
                                      <p:cBhvr>
                                        <p:cTn id="29"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8" grpId="0" bldLvl="0" animBg="1"/>
      <p:bldP spid="40" grpId="0" bldLvl="0" animBg="1"/>
      <p:bldP spid="62"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95536" y="332656"/>
            <a:ext cx="5544616"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三  太平天国运动 的发展过程  </a:t>
            </a:r>
            <a:endParaRPr lang="zh-CN" altLang="en-US" sz="3200" b="1" dirty="0"/>
          </a:p>
        </p:txBody>
      </p:sp>
      <p:pic>
        <p:nvPicPr>
          <p:cNvPr id="6" name="图片 5" descr="曾国藩"/>
          <p:cNvPicPr>
            <a:picLocks noChangeAspect="1"/>
          </p:cNvPicPr>
          <p:nvPr/>
        </p:nvPicPr>
        <p:blipFill>
          <a:blip r:embed="rId1"/>
          <a:stretch>
            <a:fillRect/>
          </a:stretch>
        </p:blipFill>
        <p:spPr>
          <a:xfrm>
            <a:off x="3208732" y="1857822"/>
            <a:ext cx="2731420" cy="3888432"/>
          </a:xfrm>
          <a:prstGeom prst="rect">
            <a:avLst/>
          </a:prstGeom>
          <a:noFill/>
          <a:ln w="9525">
            <a:noFill/>
          </a:ln>
        </p:spPr>
      </p:pic>
      <p:sp>
        <p:nvSpPr>
          <p:cNvPr id="8" name="文本框 29700"/>
          <p:cNvSpPr txBox="1"/>
          <p:nvPr/>
        </p:nvSpPr>
        <p:spPr>
          <a:xfrm>
            <a:off x="2627858" y="5877272"/>
            <a:ext cx="3816350" cy="461665"/>
          </a:xfrm>
          <a:prstGeom prst="rect">
            <a:avLst/>
          </a:prstGeom>
          <a:noFill/>
          <a:ln w="9525">
            <a:noFill/>
          </a:ln>
        </p:spPr>
        <p:txBody>
          <a:bodyPr>
            <a:spAutoFit/>
          </a:bodyPr>
          <a:lstStyle/>
          <a:p>
            <a:pPr algn="ctr" eaLnBrk="0" hangingPunct="0">
              <a:spcBef>
                <a:spcPct val="50000"/>
              </a:spcBef>
            </a:pPr>
            <a:r>
              <a:rPr lang="zh-CN" altLang="en-US" sz="2400" b="1" dirty="0" smtClean="0">
                <a:effectLst>
                  <a:outerShdw blurRad="38100" dist="38100" dir="2700000">
                    <a:srgbClr val="FFFFFF"/>
                  </a:outerShdw>
                </a:effectLst>
                <a:latin typeface="Arial" panose="020B0604020202020204" pitchFamily="34" charset="0"/>
              </a:rPr>
              <a:t>淮</a:t>
            </a:r>
            <a:r>
              <a:rPr lang="zh-CN" altLang="en-US" sz="2400" b="1" dirty="0">
                <a:effectLst>
                  <a:outerShdw blurRad="38100" dist="38100" dir="2700000">
                    <a:srgbClr val="FFFFFF"/>
                  </a:outerShdw>
                </a:effectLst>
                <a:latin typeface="Arial" panose="020B0604020202020204" pitchFamily="34" charset="0"/>
              </a:rPr>
              <a:t>军首领</a:t>
            </a:r>
            <a:r>
              <a:rPr lang="en-US" altLang="zh-CN" sz="2400" b="1" dirty="0">
                <a:effectLst>
                  <a:outerShdw blurRad="38100" dist="38100" dir="2700000">
                    <a:srgbClr val="FFFFFF"/>
                  </a:outerShdw>
                </a:effectLst>
                <a:latin typeface="Arial" panose="020B0604020202020204" pitchFamily="34" charset="0"/>
              </a:rPr>
              <a:t>——</a:t>
            </a:r>
            <a:r>
              <a:rPr lang="zh-CN" altLang="en-US" sz="2400" b="1" dirty="0">
                <a:effectLst>
                  <a:outerShdw blurRad="38100" dist="38100" dir="2700000">
                    <a:srgbClr val="FFFFFF"/>
                  </a:outerShdw>
                </a:effectLst>
                <a:latin typeface="Arial" panose="020B0604020202020204" pitchFamily="34" charset="0"/>
              </a:rPr>
              <a:t>李鸿章</a:t>
            </a:r>
            <a:endParaRPr lang="zh-CN" altLang="en-US" sz="2400" b="1" dirty="0">
              <a:effectLst>
                <a:outerShdw blurRad="38100" dist="38100" dir="2700000">
                  <a:srgbClr val="FFFFFF"/>
                </a:outerShdw>
              </a:effectLst>
              <a:latin typeface="Arial" panose="020B0604020202020204" pitchFamily="34" charset="0"/>
            </a:endParaRPr>
          </a:p>
        </p:txBody>
      </p:sp>
      <p:pic>
        <p:nvPicPr>
          <p:cNvPr id="9" name="图片 8" descr="1060047">
            <a:hlinkClick r:id="" action="ppaction://noaction"/>
          </p:cNvPr>
          <p:cNvPicPr>
            <a:picLocks noChangeAspect="1"/>
          </p:cNvPicPr>
          <p:nvPr/>
        </p:nvPicPr>
        <p:blipFill>
          <a:blip r:embed="rId2"/>
          <a:stretch>
            <a:fillRect/>
          </a:stretch>
        </p:blipFill>
        <p:spPr>
          <a:xfrm>
            <a:off x="233124" y="1857822"/>
            <a:ext cx="2643820" cy="3845928"/>
          </a:xfrm>
          <a:prstGeom prst="rect">
            <a:avLst/>
          </a:prstGeom>
          <a:noFill/>
          <a:ln w="9525">
            <a:noFill/>
          </a:ln>
        </p:spPr>
      </p:pic>
      <p:sp>
        <p:nvSpPr>
          <p:cNvPr id="10" name="文本框 29699"/>
          <p:cNvSpPr txBox="1"/>
          <p:nvPr/>
        </p:nvSpPr>
        <p:spPr>
          <a:xfrm>
            <a:off x="-252536" y="5847655"/>
            <a:ext cx="3600450" cy="461665"/>
          </a:xfrm>
          <a:prstGeom prst="rect">
            <a:avLst/>
          </a:prstGeom>
          <a:noFill/>
          <a:ln w="9525">
            <a:noFill/>
          </a:ln>
        </p:spPr>
        <p:txBody>
          <a:bodyPr>
            <a:spAutoFit/>
          </a:bodyPr>
          <a:lstStyle/>
          <a:p>
            <a:pPr algn="ctr" eaLnBrk="0" hangingPunct="0">
              <a:spcBef>
                <a:spcPct val="50000"/>
              </a:spcBef>
            </a:pPr>
            <a:r>
              <a:rPr lang="zh-CN" altLang="en-US" sz="2400" b="1" dirty="0" smtClean="0">
                <a:effectLst>
                  <a:outerShdw blurRad="38100" dist="38100" dir="2700000">
                    <a:srgbClr val="FFFFFF"/>
                  </a:outerShdw>
                </a:effectLst>
                <a:latin typeface="Arial" panose="020B0604020202020204" pitchFamily="34" charset="0"/>
              </a:rPr>
              <a:t>湘军</a:t>
            </a:r>
            <a:r>
              <a:rPr lang="zh-CN" altLang="en-US" sz="2400" b="1" dirty="0">
                <a:effectLst>
                  <a:outerShdw blurRad="38100" dist="38100" dir="2700000">
                    <a:srgbClr val="FFFFFF"/>
                  </a:outerShdw>
                </a:effectLst>
                <a:latin typeface="Arial" panose="020B0604020202020204" pitchFamily="34" charset="0"/>
              </a:rPr>
              <a:t>首领</a:t>
            </a:r>
            <a:r>
              <a:rPr lang="en-US" altLang="zh-CN" sz="2400" b="1" dirty="0">
                <a:effectLst>
                  <a:outerShdw blurRad="38100" dist="38100" dir="2700000">
                    <a:srgbClr val="FFFFFF"/>
                  </a:outerShdw>
                </a:effectLst>
                <a:latin typeface="Arial" panose="020B0604020202020204" pitchFamily="34" charset="0"/>
              </a:rPr>
              <a:t>——</a:t>
            </a:r>
            <a:r>
              <a:rPr lang="zh-CN" altLang="en-US" sz="2400" b="1" dirty="0">
                <a:effectLst>
                  <a:outerShdw blurRad="38100" dist="38100" dir="2700000">
                    <a:srgbClr val="FFFFFF"/>
                  </a:outerShdw>
                </a:effectLst>
                <a:latin typeface="Arial" panose="020B0604020202020204" pitchFamily="34" charset="0"/>
              </a:rPr>
              <a:t>曾国藩</a:t>
            </a:r>
            <a:endParaRPr lang="zh-CN" altLang="en-US" sz="2400" b="1" dirty="0">
              <a:effectLst>
                <a:outerShdw blurRad="38100" dist="38100" dir="2700000">
                  <a:srgbClr val="FFFFFF"/>
                </a:outerShdw>
              </a:effectLst>
              <a:latin typeface="Arial" panose="020B0604020202020204" pitchFamily="34" charset="0"/>
            </a:endParaRPr>
          </a:p>
        </p:txBody>
      </p:sp>
      <p:pic>
        <p:nvPicPr>
          <p:cNvPr id="11" name="图片 10" descr="“洋枪队”的头子华尔"/>
          <p:cNvPicPr>
            <a:picLocks noChangeAspect="1"/>
          </p:cNvPicPr>
          <p:nvPr/>
        </p:nvPicPr>
        <p:blipFill>
          <a:blip r:embed="rId3"/>
          <a:stretch>
            <a:fillRect/>
          </a:stretch>
        </p:blipFill>
        <p:spPr>
          <a:xfrm>
            <a:off x="6300788" y="1857822"/>
            <a:ext cx="2589212" cy="3888432"/>
          </a:xfrm>
          <a:prstGeom prst="rect">
            <a:avLst/>
          </a:prstGeom>
          <a:noFill/>
          <a:ln w="9525">
            <a:noFill/>
          </a:ln>
        </p:spPr>
      </p:pic>
      <p:sp>
        <p:nvSpPr>
          <p:cNvPr id="12" name="矩形 11"/>
          <p:cNvSpPr/>
          <p:nvPr/>
        </p:nvSpPr>
        <p:spPr>
          <a:xfrm>
            <a:off x="6135700" y="5877272"/>
            <a:ext cx="2972804" cy="461665"/>
          </a:xfrm>
          <a:prstGeom prst="rect">
            <a:avLst/>
          </a:prstGeom>
          <a:noFill/>
          <a:ln w="9525">
            <a:noFill/>
          </a:ln>
        </p:spPr>
        <p:txBody>
          <a:bodyPr wrap="square">
            <a:spAutoFit/>
          </a:bodyPr>
          <a:lstStyle/>
          <a:p>
            <a:pPr algn="ctr" eaLnBrk="0" hangingPunct="0"/>
            <a:r>
              <a:rPr lang="en-US" altLang="zh-CN" sz="2400" b="1" dirty="0" smtClean="0">
                <a:effectLst>
                  <a:outerShdw blurRad="38100" dist="38100" dir="2700000">
                    <a:srgbClr val="FFFFFF"/>
                  </a:outerShdw>
                </a:effectLst>
                <a:latin typeface="Arial" panose="020B0604020202020204" pitchFamily="34" charset="0"/>
              </a:rPr>
              <a:t>“</a:t>
            </a:r>
            <a:r>
              <a:rPr lang="zh-CN" altLang="en-US" sz="2400" b="1" dirty="0" smtClean="0">
                <a:effectLst>
                  <a:outerShdw blurRad="38100" dist="38100" dir="2700000">
                    <a:srgbClr val="FFFFFF"/>
                  </a:outerShdw>
                </a:effectLst>
                <a:latin typeface="Arial" panose="020B0604020202020204" pitchFamily="34" charset="0"/>
              </a:rPr>
              <a:t>洋枪队”头目华尔</a:t>
            </a:r>
            <a:endParaRPr lang="zh-CN" altLang="en-US" sz="2400" b="1" dirty="0">
              <a:effectLst>
                <a:outerShdw blurRad="38100" dist="38100" dir="2700000">
                  <a:srgbClr val="FFFFFF"/>
                </a:outerShdw>
              </a:effectLst>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AutoShape 30"/>
          <p:cNvSpPr>
            <a:spLocks noChangeArrowheads="1"/>
          </p:cNvSpPr>
          <p:nvPr/>
        </p:nvSpPr>
        <p:spPr bwMode="auto">
          <a:xfrm>
            <a:off x="6372240" y="3393064"/>
            <a:ext cx="360000" cy="612000"/>
          </a:xfrm>
          <a:prstGeom prst="downArrow">
            <a:avLst>
              <a:gd name="adj1" fmla="val 50000"/>
              <a:gd name="adj2" fmla="val 32143"/>
            </a:avLst>
          </a:prstGeom>
          <a:solidFill>
            <a:schemeClr val="tx1"/>
          </a:solidFill>
          <a:ln w="28575">
            <a:solidFill>
              <a:schemeClr val="tx1"/>
            </a:solidFill>
            <a:miter lim="800000"/>
          </a:ln>
        </p:spPr>
        <p:txBody>
          <a:bodyPr vert="eaVert" wrap="none" anchor="ctr"/>
          <a:lstStyle/>
          <a:p>
            <a:endParaRPr lang="zh-CN" altLang="en-US"/>
          </a:p>
        </p:txBody>
      </p:sp>
      <p:sp>
        <p:nvSpPr>
          <p:cNvPr id="30" name="Text Box 31"/>
          <p:cNvSpPr txBox="1">
            <a:spLocks noChangeArrowheads="1"/>
          </p:cNvSpPr>
          <p:nvPr/>
        </p:nvSpPr>
        <p:spPr bwMode="auto">
          <a:xfrm>
            <a:off x="5868144" y="4038600"/>
            <a:ext cx="1422400"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重建核心</a:t>
            </a:r>
            <a:endParaRPr kumimoji="1" lang="zh-CN" altLang="en-US" sz="2400" b="1" dirty="0">
              <a:solidFill>
                <a:srgbClr val="000000"/>
              </a:solidFill>
              <a:latin typeface="Times New Roman" panose="02020603050405020304" pitchFamily="18" charset="0"/>
            </a:endParaRPr>
          </a:p>
        </p:txBody>
      </p:sp>
      <p:pic>
        <p:nvPicPr>
          <p:cNvPr id="32" name="Picture 33" descr="资政新篇">
            <a:hlinkClick r:id="rId1" action="ppaction://hlinksldjump"/>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9344" y="4785444"/>
            <a:ext cx="1374701" cy="1552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矩形 35"/>
          <p:cNvSpPr/>
          <p:nvPr/>
        </p:nvSpPr>
        <p:spPr>
          <a:xfrm>
            <a:off x="395536" y="332656"/>
            <a:ext cx="5544616"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三  太平天国运动 的发展过程  </a:t>
            </a:r>
            <a:endParaRPr lang="zh-CN" altLang="en-US" sz="3200" b="1" dirty="0"/>
          </a:p>
        </p:txBody>
      </p:sp>
      <p:pic>
        <p:nvPicPr>
          <p:cNvPr id="37" name="图片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4756150"/>
            <a:ext cx="1298818" cy="1616268"/>
          </a:xfrm>
          <a:prstGeom prst="rect">
            <a:avLst/>
          </a:prstGeom>
        </p:spPr>
      </p:pic>
      <p:sp>
        <p:nvSpPr>
          <p:cNvPr id="38" name="TextBox 37"/>
          <p:cNvSpPr txBox="1"/>
          <p:nvPr/>
        </p:nvSpPr>
        <p:spPr>
          <a:xfrm>
            <a:off x="3468940" y="6413266"/>
            <a:ext cx="954107" cy="400110"/>
          </a:xfrm>
          <a:prstGeom prst="rect">
            <a:avLst/>
          </a:prstGeom>
          <a:solidFill>
            <a:schemeClr val="accent3">
              <a:lumMod val="20000"/>
              <a:lumOff val="80000"/>
            </a:schemeClr>
          </a:solidFill>
          <a:ln>
            <a:solidFill>
              <a:schemeClr val="accent2"/>
            </a:solidFill>
          </a:ln>
        </p:spPr>
        <p:txBody>
          <a:bodyPr wrap="none" rtlCol="0">
            <a:spAutoFit/>
          </a:bodyPr>
          <a:lstStyle>
            <a:defPPr>
              <a:defRPr lang="zh-CN"/>
            </a:defPPr>
            <a:lvl1pPr algn="ctr">
              <a:defRPr sz="2400">
                <a:latin typeface="华文新魏" panose="02010800040101010101" charset="-122"/>
                <a:ea typeface="华文新魏" panose="02010800040101010101" charset="-122"/>
              </a:defRPr>
            </a:lvl1pPr>
          </a:lstStyle>
          <a:p>
            <a:r>
              <a:rPr lang="zh-CN" altLang="en-US" sz="2000" b="1" dirty="0"/>
              <a:t>陈玉成</a:t>
            </a:r>
            <a:endParaRPr lang="zh-CN" altLang="en-US" sz="2000" b="1" dirty="0"/>
          </a:p>
        </p:txBody>
      </p:sp>
      <p:pic>
        <p:nvPicPr>
          <p:cNvPr id="39" name="图片 38"/>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4938812" y="4756150"/>
            <a:ext cx="1505396" cy="1581603"/>
          </a:xfrm>
          <a:prstGeom prst="rect">
            <a:avLst/>
          </a:prstGeom>
        </p:spPr>
      </p:pic>
      <p:sp>
        <p:nvSpPr>
          <p:cNvPr id="40" name="TextBox 39"/>
          <p:cNvSpPr txBox="1"/>
          <p:nvPr/>
        </p:nvSpPr>
        <p:spPr>
          <a:xfrm>
            <a:off x="5148064" y="6413266"/>
            <a:ext cx="954107" cy="400110"/>
          </a:xfrm>
          <a:prstGeom prst="rect">
            <a:avLst/>
          </a:prstGeom>
          <a:solidFill>
            <a:schemeClr val="accent3">
              <a:lumMod val="20000"/>
              <a:lumOff val="80000"/>
            </a:schemeClr>
          </a:solidFill>
          <a:ln>
            <a:solidFill>
              <a:schemeClr val="accent2"/>
            </a:solidFill>
          </a:ln>
        </p:spPr>
        <p:txBody>
          <a:bodyPr wrap="none" rtlCol="0">
            <a:spAutoFit/>
          </a:bodyPr>
          <a:lstStyle>
            <a:defPPr>
              <a:defRPr lang="zh-CN"/>
            </a:defPPr>
            <a:lvl1pPr algn="ctr">
              <a:defRPr sz="2400">
                <a:latin typeface="华文新魏" panose="02010800040101010101" charset="-122"/>
                <a:ea typeface="华文新魏" panose="02010800040101010101" charset="-122"/>
              </a:defRPr>
            </a:lvl1pPr>
          </a:lstStyle>
          <a:p>
            <a:r>
              <a:rPr lang="zh-CN" altLang="en-US" sz="2000" b="1" dirty="0"/>
              <a:t>李秀成</a:t>
            </a:r>
            <a:endParaRPr lang="zh-CN" altLang="en-US" sz="2000" b="1" dirty="0"/>
          </a:p>
        </p:txBody>
      </p:sp>
      <p:sp>
        <p:nvSpPr>
          <p:cNvPr id="41" name="Text Box 9"/>
          <p:cNvSpPr txBox="1">
            <a:spLocks noChangeArrowheads="1"/>
          </p:cNvSpPr>
          <p:nvPr/>
        </p:nvSpPr>
        <p:spPr bwMode="auto">
          <a:xfrm>
            <a:off x="6173936" y="2852936"/>
            <a:ext cx="1422400"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天</a:t>
            </a:r>
            <a:r>
              <a:rPr kumimoji="1" lang="zh-CN" altLang="en-US" sz="2400" b="1" dirty="0" smtClean="0">
                <a:solidFill>
                  <a:srgbClr val="000000"/>
                </a:solidFill>
                <a:latin typeface="Times New Roman" panose="02020603050405020304" pitchFamily="18" charset="0"/>
              </a:rPr>
              <a:t>京事变</a:t>
            </a:r>
            <a:endParaRPr kumimoji="1" lang="zh-CN" altLang="en-US" sz="2400" b="1" dirty="0">
              <a:solidFill>
                <a:srgbClr val="000000"/>
              </a:solidFill>
              <a:latin typeface="Times New Roman" panose="02020603050405020304" pitchFamily="18" charset="0"/>
            </a:endParaRPr>
          </a:p>
        </p:txBody>
      </p:sp>
      <p:sp>
        <p:nvSpPr>
          <p:cNvPr id="42" name="Text Box 21"/>
          <p:cNvSpPr txBox="1">
            <a:spLocks noChangeArrowheads="1"/>
          </p:cNvSpPr>
          <p:nvPr/>
        </p:nvSpPr>
        <p:spPr bwMode="auto">
          <a:xfrm>
            <a:off x="6732240" y="3356992"/>
            <a:ext cx="108012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1856.9</a:t>
            </a:r>
            <a:endParaRPr kumimoji="1" lang="en-US" altLang="zh-CN" sz="2400" dirty="0">
              <a:solidFill>
                <a:srgbClr val="000000"/>
              </a:solidFill>
              <a:latin typeface="Impact" panose="020B0806030902050204" pitchFamily="34" charset="0"/>
            </a:endParaRPr>
          </a:p>
        </p:txBody>
      </p:sp>
      <p:sp>
        <p:nvSpPr>
          <p:cNvPr id="43" name="Text Box 8"/>
          <p:cNvSpPr txBox="1">
            <a:spLocks noChangeArrowheads="1"/>
          </p:cNvSpPr>
          <p:nvPr/>
        </p:nvSpPr>
        <p:spPr bwMode="auto">
          <a:xfrm>
            <a:off x="5197514" y="2637491"/>
            <a:ext cx="553998" cy="1363663"/>
          </a:xfrm>
          <a:prstGeom prst="rect">
            <a:avLst/>
          </a:prstGeom>
          <a:solidFill>
            <a:schemeClr val="bg1"/>
          </a:solidFill>
          <a:ln w="28575">
            <a:solidFill>
              <a:schemeClr val="tx1"/>
            </a:solidFill>
            <a:miter lim="800000"/>
          </a:ln>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由盛转衰</a:t>
            </a:r>
            <a:endParaRPr kumimoji="1" lang="zh-CN" altLang="en-US" sz="2400" b="1" dirty="0">
              <a:solidFill>
                <a:srgbClr val="000000"/>
              </a:solidFill>
              <a:latin typeface="Times New Roman" panose="02020603050405020304" pitchFamily="18" charset="0"/>
            </a:endParaRPr>
          </a:p>
        </p:txBody>
      </p:sp>
      <p:sp>
        <p:nvSpPr>
          <p:cNvPr id="44" name="左箭头 43"/>
          <p:cNvSpPr/>
          <p:nvPr/>
        </p:nvSpPr>
        <p:spPr>
          <a:xfrm>
            <a:off x="5797846" y="2997200"/>
            <a:ext cx="324000" cy="216000"/>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 Box 20"/>
          <p:cNvSpPr txBox="1">
            <a:spLocks noChangeArrowheads="1"/>
          </p:cNvSpPr>
          <p:nvPr/>
        </p:nvSpPr>
        <p:spPr bwMode="auto">
          <a:xfrm>
            <a:off x="4305225" y="3547864"/>
            <a:ext cx="1058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1856</a:t>
            </a:r>
            <a:endParaRPr kumimoji="1" lang="en-US" altLang="zh-CN" sz="2400" dirty="0">
              <a:solidFill>
                <a:srgbClr val="000000"/>
              </a:solidFill>
              <a:latin typeface="Impact" panose="020B0806030902050204" pitchFamily="34" charset="0"/>
            </a:endParaRPr>
          </a:p>
        </p:txBody>
      </p:sp>
      <p:sp>
        <p:nvSpPr>
          <p:cNvPr id="46" name="Text Box 2"/>
          <p:cNvSpPr txBox="1">
            <a:spLocks noChangeArrowheads="1"/>
          </p:cNvSpPr>
          <p:nvPr/>
        </p:nvSpPr>
        <p:spPr bwMode="auto">
          <a:xfrm>
            <a:off x="755650" y="5992813"/>
            <a:ext cx="1438275"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金田起义</a:t>
            </a:r>
            <a:endParaRPr kumimoji="1" lang="zh-CN" altLang="en-US" sz="2400" b="1" dirty="0">
              <a:solidFill>
                <a:srgbClr val="000000"/>
              </a:solidFill>
              <a:latin typeface="Times New Roman" panose="02020603050405020304" pitchFamily="18" charset="0"/>
            </a:endParaRPr>
          </a:p>
        </p:txBody>
      </p:sp>
      <p:sp>
        <p:nvSpPr>
          <p:cNvPr id="47" name="Text Box 3"/>
          <p:cNvSpPr txBox="1">
            <a:spLocks noChangeArrowheads="1"/>
          </p:cNvSpPr>
          <p:nvPr/>
        </p:nvSpPr>
        <p:spPr bwMode="auto">
          <a:xfrm>
            <a:off x="1282700" y="4889500"/>
            <a:ext cx="1420813"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永安建制</a:t>
            </a:r>
            <a:endParaRPr kumimoji="1" lang="zh-CN" altLang="en-US" sz="2400" b="1" dirty="0">
              <a:solidFill>
                <a:srgbClr val="000000"/>
              </a:solidFill>
              <a:latin typeface="Times New Roman" panose="02020603050405020304" pitchFamily="18" charset="0"/>
            </a:endParaRPr>
          </a:p>
        </p:txBody>
      </p:sp>
      <p:sp>
        <p:nvSpPr>
          <p:cNvPr id="48" name="Text Box 4"/>
          <p:cNvSpPr txBox="1">
            <a:spLocks noChangeArrowheads="1"/>
          </p:cNvSpPr>
          <p:nvPr/>
        </p:nvSpPr>
        <p:spPr bwMode="auto">
          <a:xfrm>
            <a:off x="1733550" y="3789363"/>
            <a:ext cx="1438275"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定都天京</a:t>
            </a:r>
            <a:endParaRPr kumimoji="1" lang="zh-CN" altLang="en-US" sz="2400" b="1" dirty="0">
              <a:solidFill>
                <a:srgbClr val="000000"/>
              </a:solidFill>
              <a:latin typeface="Times New Roman" panose="02020603050405020304" pitchFamily="18" charset="0"/>
            </a:endParaRPr>
          </a:p>
        </p:txBody>
      </p:sp>
      <p:sp>
        <p:nvSpPr>
          <p:cNvPr id="49" name="Text Box 5"/>
          <p:cNvSpPr txBox="1">
            <a:spLocks noChangeArrowheads="1"/>
          </p:cNvSpPr>
          <p:nvPr/>
        </p:nvSpPr>
        <p:spPr bwMode="auto">
          <a:xfrm>
            <a:off x="3033713" y="2098179"/>
            <a:ext cx="869950"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北伐</a:t>
            </a:r>
            <a:endParaRPr kumimoji="1" lang="zh-CN" altLang="en-US" sz="2400" b="1" dirty="0">
              <a:solidFill>
                <a:srgbClr val="000000"/>
              </a:solidFill>
              <a:latin typeface="Times New Roman" panose="02020603050405020304" pitchFamily="18" charset="0"/>
            </a:endParaRPr>
          </a:p>
        </p:txBody>
      </p:sp>
      <p:sp>
        <p:nvSpPr>
          <p:cNvPr id="50" name="Text Box 6"/>
          <p:cNvSpPr txBox="1">
            <a:spLocks noChangeArrowheads="1"/>
          </p:cNvSpPr>
          <p:nvPr/>
        </p:nvSpPr>
        <p:spPr bwMode="auto">
          <a:xfrm>
            <a:off x="3033713" y="2780928"/>
            <a:ext cx="842962"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西征</a:t>
            </a:r>
            <a:endParaRPr kumimoji="1" lang="zh-CN" altLang="en-US" sz="2400" b="1" dirty="0">
              <a:solidFill>
                <a:srgbClr val="000000"/>
              </a:solidFill>
              <a:latin typeface="Times New Roman" panose="02020603050405020304" pitchFamily="18" charset="0"/>
            </a:endParaRPr>
          </a:p>
        </p:txBody>
      </p:sp>
      <p:sp>
        <p:nvSpPr>
          <p:cNvPr id="51" name="Text Box 8"/>
          <p:cNvSpPr txBox="1">
            <a:spLocks noChangeArrowheads="1"/>
          </p:cNvSpPr>
          <p:nvPr/>
        </p:nvSpPr>
        <p:spPr bwMode="auto">
          <a:xfrm>
            <a:off x="4418052" y="2137345"/>
            <a:ext cx="553998" cy="1363663"/>
          </a:xfrm>
          <a:prstGeom prst="rect">
            <a:avLst/>
          </a:prstGeom>
          <a:solidFill>
            <a:schemeClr val="bg1"/>
          </a:solidFill>
          <a:ln w="28575">
            <a:solidFill>
              <a:schemeClr val="tx1"/>
            </a:solidFill>
            <a:miter lim="800000"/>
          </a:ln>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全盛时期</a:t>
            </a:r>
            <a:endParaRPr kumimoji="1" lang="zh-CN" altLang="en-US" sz="2400" b="1" dirty="0">
              <a:solidFill>
                <a:srgbClr val="000000"/>
              </a:solidFill>
              <a:latin typeface="Times New Roman" panose="02020603050405020304" pitchFamily="18" charset="0"/>
            </a:endParaRPr>
          </a:p>
        </p:txBody>
      </p:sp>
      <p:sp>
        <p:nvSpPr>
          <p:cNvPr id="52" name="AutoShape 13"/>
          <p:cNvSpPr>
            <a:spLocks noChangeArrowheads="1"/>
          </p:cNvSpPr>
          <p:nvPr/>
        </p:nvSpPr>
        <p:spPr bwMode="auto">
          <a:xfrm>
            <a:off x="2247900" y="2336800"/>
            <a:ext cx="669925" cy="131762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tx1"/>
          </a:solidFill>
          <a:ln w="9525">
            <a:solidFill>
              <a:schemeClr val="tx1"/>
            </a:solidFill>
            <a:miter lim="800000"/>
          </a:ln>
        </p:spPr>
        <p:txBody>
          <a:bodyPr wrap="none" anchor="ctr"/>
          <a:lstStyle/>
          <a:p>
            <a:endParaRPr lang="zh-CN" altLang="en-US"/>
          </a:p>
        </p:txBody>
      </p:sp>
      <p:sp>
        <p:nvSpPr>
          <p:cNvPr id="53" name="Text Box 17"/>
          <p:cNvSpPr txBox="1">
            <a:spLocks noChangeArrowheads="1"/>
          </p:cNvSpPr>
          <p:nvPr/>
        </p:nvSpPr>
        <p:spPr bwMode="auto">
          <a:xfrm>
            <a:off x="320675" y="5586413"/>
            <a:ext cx="1116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a:solidFill>
                  <a:srgbClr val="000000"/>
                </a:solidFill>
                <a:latin typeface="Impact" panose="020B0806030902050204" pitchFamily="34" charset="0"/>
              </a:rPr>
              <a:t>1851.1</a:t>
            </a:r>
            <a:endParaRPr kumimoji="1" lang="en-US" altLang="zh-CN" sz="2400">
              <a:solidFill>
                <a:srgbClr val="000000"/>
              </a:solidFill>
              <a:latin typeface="Impact" panose="020B0806030902050204" pitchFamily="34" charset="0"/>
            </a:endParaRPr>
          </a:p>
        </p:txBody>
      </p:sp>
      <p:sp>
        <p:nvSpPr>
          <p:cNvPr id="54" name="Text Box 18"/>
          <p:cNvSpPr txBox="1">
            <a:spLocks noChangeArrowheads="1"/>
          </p:cNvSpPr>
          <p:nvPr/>
        </p:nvSpPr>
        <p:spPr bwMode="auto">
          <a:xfrm>
            <a:off x="550863" y="4527550"/>
            <a:ext cx="1247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a:solidFill>
                  <a:srgbClr val="000000"/>
                </a:solidFill>
                <a:latin typeface="Impact" panose="020B0806030902050204" pitchFamily="34" charset="0"/>
              </a:rPr>
              <a:t>1851.12</a:t>
            </a:r>
            <a:endParaRPr kumimoji="1" lang="en-US" altLang="zh-CN" sz="2400">
              <a:solidFill>
                <a:srgbClr val="000000"/>
              </a:solidFill>
              <a:latin typeface="Impact" panose="020B0806030902050204" pitchFamily="34" charset="0"/>
            </a:endParaRPr>
          </a:p>
        </p:txBody>
      </p:sp>
      <p:sp>
        <p:nvSpPr>
          <p:cNvPr id="55" name="Text Box 19"/>
          <p:cNvSpPr txBox="1">
            <a:spLocks noChangeArrowheads="1"/>
          </p:cNvSpPr>
          <p:nvPr/>
        </p:nvSpPr>
        <p:spPr bwMode="auto">
          <a:xfrm>
            <a:off x="987425" y="3411538"/>
            <a:ext cx="1131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1853.3</a:t>
            </a:r>
            <a:endParaRPr kumimoji="1" lang="en-US" altLang="zh-CN" sz="2400" dirty="0">
              <a:solidFill>
                <a:srgbClr val="000000"/>
              </a:solidFill>
              <a:latin typeface="Impact" panose="020B0806030902050204" pitchFamily="34" charset="0"/>
            </a:endParaRPr>
          </a:p>
        </p:txBody>
      </p:sp>
      <p:sp>
        <p:nvSpPr>
          <p:cNvPr id="56" name="Text Box 32"/>
          <p:cNvSpPr txBox="1">
            <a:spLocks noChangeArrowheads="1"/>
          </p:cNvSpPr>
          <p:nvPr/>
        </p:nvSpPr>
        <p:spPr bwMode="auto">
          <a:xfrm>
            <a:off x="1905000" y="1981200"/>
            <a:ext cx="1131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1853.3</a:t>
            </a:r>
            <a:endParaRPr kumimoji="1" lang="en-US" altLang="zh-CN" sz="2400" dirty="0">
              <a:solidFill>
                <a:srgbClr val="000000"/>
              </a:solidFill>
              <a:latin typeface="Impact" panose="020B0806030902050204" pitchFamily="34" charset="0"/>
            </a:endParaRPr>
          </a:p>
        </p:txBody>
      </p:sp>
      <p:pic>
        <p:nvPicPr>
          <p:cNvPr id="57" name="Picture 34" descr="zhidu"/>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3866" y="1893748"/>
            <a:ext cx="1167854" cy="1607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AutoShape 11"/>
          <p:cNvSpPr>
            <a:spLocks noChangeArrowheads="1"/>
          </p:cNvSpPr>
          <p:nvPr/>
        </p:nvSpPr>
        <p:spPr bwMode="auto">
          <a:xfrm>
            <a:off x="1619672" y="5439214"/>
            <a:ext cx="317500" cy="512763"/>
          </a:xfrm>
          <a:prstGeom prst="upArrow">
            <a:avLst>
              <a:gd name="adj1" fmla="val 50000"/>
              <a:gd name="adj2" fmla="val 26303"/>
            </a:avLst>
          </a:prstGeom>
          <a:solidFill>
            <a:schemeClr val="tx1"/>
          </a:solidFill>
          <a:ln w="9525">
            <a:solidFill>
              <a:schemeClr val="tx1"/>
            </a:solidFill>
            <a:miter lim="800000"/>
          </a:ln>
        </p:spPr>
        <p:txBody>
          <a:bodyPr vert="eaVert" wrap="none" anchor="ctr"/>
          <a:lstStyle/>
          <a:p>
            <a:endParaRPr lang="zh-CN" altLang="en-US"/>
          </a:p>
        </p:txBody>
      </p:sp>
      <p:sp>
        <p:nvSpPr>
          <p:cNvPr id="59" name="AutoShape 11"/>
          <p:cNvSpPr>
            <a:spLocks noChangeArrowheads="1"/>
          </p:cNvSpPr>
          <p:nvPr/>
        </p:nvSpPr>
        <p:spPr bwMode="auto">
          <a:xfrm>
            <a:off x="2094260" y="4365104"/>
            <a:ext cx="317500" cy="512763"/>
          </a:xfrm>
          <a:prstGeom prst="upArrow">
            <a:avLst>
              <a:gd name="adj1" fmla="val 50000"/>
              <a:gd name="adj2" fmla="val 26303"/>
            </a:avLst>
          </a:prstGeom>
          <a:solidFill>
            <a:schemeClr val="tx1"/>
          </a:solidFill>
          <a:ln w="9525">
            <a:solidFill>
              <a:schemeClr val="tx1"/>
            </a:solidFill>
            <a:miter lim="800000"/>
          </a:ln>
        </p:spPr>
        <p:txBody>
          <a:bodyPr vert="eaVert" wrap="none" anchor="ctr"/>
          <a:lstStyle/>
          <a:p>
            <a:endParaRPr lang="zh-CN" altLang="en-US"/>
          </a:p>
        </p:txBody>
      </p:sp>
      <p:sp>
        <p:nvSpPr>
          <p:cNvPr id="60" name="右大括号 59"/>
          <p:cNvSpPr/>
          <p:nvPr/>
        </p:nvSpPr>
        <p:spPr>
          <a:xfrm>
            <a:off x="3995936" y="2220570"/>
            <a:ext cx="216024" cy="953616"/>
          </a:xfrm>
          <a:prstGeom prst="rightBrace">
            <a:avLst/>
          </a:prstGeom>
          <a:noFill/>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圆角右箭头 60"/>
          <p:cNvSpPr/>
          <p:nvPr/>
        </p:nvSpPr>
        <p:spPr>
          <a:xfrm rot="5400000">
            <a:off x="5735145" y="1654211"/>
            <a:ext cx="493458" cy="1858636"/>
          </a:xfrm>
          <a:prstGeom prst="ben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2" name="TextBox 61"/>
          <p:cNvSpPr txBox="1"/>
          <p:nvPr/>
        </p:nvSpPr>
        <p:spPr>
          <a:xfrm>
            <a:off x="6401524" y="6413266"/>
            <a:ext cx="1723549" cy="400110"/>
          </a:xfrm>
          <a:prstGeom prst="rect">
            <a:avLst/>
          </a:prstGeom>
          <a:solidFill>
            <a:schemeClr val="accent3">
              <a:lumMod val="20000"/>
              <a:lumOff val="80000"/>
            </a:schemeClr>
          </a:solidFill>
          <a:ln>
            <a:solidFill>
              <a:schemeClr val="accent2"/>
            </a:solidFill>
          </a:ln>
        </p:spPr>
        <p:txBody>
          <a:bodyPr wrap="none" rtlCol="0">
            <a:spAutoFit/>
          </a:bodyPr>
          <a:lstStyle>
            <a:defPPr>
              <a:defRPr lang="zh-CN"/>
            </a:defPPr>
            <a:lvl1pPr algn="ctr">
              <a:defRPr sz="2400">
                <a:latin typeface="华文新魏" panose="02010800040101010101" charset="-122"/>
                <a:ea typeface="华文新魏" panose="02010800040101010101" charset="-122"/>
              </a:defRPr>
            </a:lvl1pPr>
          </a:lstStyle>
          <a:p>
            <a:r>
              <a:rPr lang="en-US" altLang="zh-CN" sz="2000" b="1" dirty="0"/>
              <a:t>《</a:t>
            </a:r>
            <a:r>
              <a:rPr lang="zh-CN" altLang="en-US" sz="2000" b="1" dirty="0" smtClean="0"/>
              <a:t>资政新篇</a:t>
            </a:r>
            <a:r>
              <a:rPr lang="en-US" altLang="zh-CN" sz="2000" b="1" dirty="0" smtClean="0"/>
              <a:t>》</a:t>
            </a:r>
            <a:endParaRPr lang="zh-CN" altLang="en-US" sz="20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1" descr="C:\Users\huangyl\AppData\Roaming\Tencent\Users\262805678\QQ\WinTemp\RichOle\D~$)74L)}FLM2EN`4VZR4X9.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28092" y="1733427"/>
            <a:ext cx="3771900" cy="460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 name="组合 38"/>
          <p:cNvGrpSpPr/>
          <p:nvPr/>
        </p:nvGrpSpPr>
        <p:grpSpPr>
          <a:xfrm>
            <a:off x="3131840" y="1628800"/>
            <a:ext cx="4968552" cy="3600399"/>
            <a:chOff x="4418881" y="2780928"/>
            <a:chExt cx="4968552" cy="3600399"/>
          </a:xfrm>
        </p:grpSpPr>
        <p:sp>
          <p:nvSpPr>
            <p:cNvPr id="5" name="AutoShape 7"/>
            <p:cNvSpPr>
              <a:spLocks noChangeArrowheads="1"/>
            </p:cNvSpPr>
            <p:nvPr/>
          </p:nvSpPr>
          <p:spPr bwMode="auto">
            <a:xfrm>
              <a:off x="5748787" y="4581127"/>
              <a:ext cx="500563" cy="1260384"/>
            </a:xfrm>
            <a:custGeom>
              <a:avLst/>
              <a:gdLst>
                <a:gd name="T0" fmla="*/ 0 w 429715"/>
                <a:gd name="T1" fmla="*/ 0 h 818818"/>
                <a:gd name="T2" fmla="*/ 429715 w 429715"/>
                <a:gd name="T3" fmla="*/ 818818 h 818818"/>
              </a:gdLst>
              <a:ahLst/>
              <a:cxnLst/>
              <a:rect l="T0" t="T1" r="T2" b="T3"/>
              <a:pathLst>
                <a:path w="429715" h="818818">
                  <a:moveTo>
                    <a:pt x="0" y="0"/>
                  </a:moveTo>
                  <a:lnTo>
                    <a:pt x="214857" y="0"/>
                  </a:lnTo>
                  <a:lnTo>
                    <a:pt x="214857" y="818818"/>
                  </a:lnTo>
                  <a:lnTo>
                    <a:pt x="429715" y="818818"/>
                  </a:lnTo>
                </a:path>
              </a:pathLst>
            </a:custGeom>
            <a:noFill/>
            <a:ln w="28575">
              <a:solidFill>
                <a:schemeClr val="tx1"/>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ln w="28575">
                  <a:solidFill>
                    <a:schemeClr val="tx1"/>
                  </a:solidFill>
                </a:ln>
              </a:endParaRPr>
            </a:p>
          </p:txBody>
        </p:sp>
        <p:sp>
          <p:nvSpPr>
            <p:cNvPr id="6" name="Rectangle 8"/>
            <p:cNvSpPr>
              <a:spLocks noChangeArrowheads="1"/>
            </p:cNvSpPr>
            <p:nvPr/>
          </p:nvSpPr>
          <p:spPr bwMode="auto">
            <a:xfrm>
              <a:off x="5972286" y="5174680"/>
              <a:ext cx="53565" cy="70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00" tIns="0" rIns="12700" bIns="0" anchor="ctr"/>
            <a:lstStyle/>
            <a:p>
              <a:pPr algn="ctr">
                <a:lnSpc>
                  <a:spcPct val="90000"/>
                </a:lnSpc>
                <a:spcAft>
                  <a:spcPct val="35000"/>
                </a:spcAft>
                <a:buFont typeface="Arial" panose="020B0604020202020204" pitchFamily="34" charset="0"/>
                <a:buNone/>
              </a:pPr>
              <a:endParaRPr lang="zh-CN" altLang="en-US" sz="500">
                <a:solidFill>
                  <a:srgbClr val="000000"/>
                </a:solidFill>
              </a:endParaRPr>
            </a:p>
          </p:txBody>
        </p:sp>
        <p:sp>
          <p:nvSpPr>
            <p:cNvPr id="7" name="AutoShape 9"/>
            <p:cNvSpPr>
              <a:spLocks noChangeArrowheads="1"/>
            </p:cNvSpPr>
            <p:nvPr/>
          </p:nvSpPr>
          <p:spPr bwMode="auto">
            <a:xfrm>
              <a:off x="5748787" y="4510292"/>
              <a:ext cx="500563" cy="141671"/>
            </a:xfrm>
            <a:custGeom>
              <a:avLst/>
              <a:gdLst>
                <a:gd name="T0" fmla="*/ 0 w 429715"/>
                <a:gd name="T1" fmla="*/ 0 h 91440"/>
                <a:gd name="T2" fmla="*/ 429715 w 429715"/>
                <a:gd name="T3" fmla="*/ 91440 h 91440"/>
              </a:gdLst>
              <a:ahLst/>
              <a:cxnLst/>
              <a:rect l="T0" t="T1" r="T2" b="T3"/>
              <a:pathLst>
                <a:path w="429715" h="91440">
                  <a:moveTo>
                    <a:pt x="0" y="45720"/>
                  </a:moveTo>
                  <a:lnTo>
                    <a:pt x="429715" y="45720"/>
                  </a:lnTo>
                </a:path>
              </a:pathLst>
            </a:custGeom>
            <a:noFill/>
            <a:ln w="28575">
              <a:solidFill>
                <a:schemeClr val="tx1"/>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 name="Rectangle 10"/>
            <p:cNvSpPr>
              <a:spLocks noChangeArrowheads="1"/>
            </p:cNvSpPr>
            <p:nvPr/>
          </p:nvSpPr>
          <p:spPr bwMode="auto">
            <a:xfrm>
              <a:off x="5987063" y="4564029"/>
              <a:ext cx="24012" cy="34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00" tIns="0" rIns="12700" bIns="0" anchor="ctr"/>
            <a:lstStyle/>
            <a:p>
              <a:pPr algn="ctr">
                <a:lnSpc>
                  <a:spcPct val="90000"/>
                </a:lnSpc>
                <a:spcAft>
                  <a:spcPct val="35000"/>
                </a:spcAft>
                <a:buFont typeface="Arial" panose="020B0604020202020204" pitchFamily="34" charset="0"/>
                <a:buNone/>
              </a:pPr>
              <a:endParaRPr lang="zh-CN" altLang="en-US" sz="500">
                <a:solidFill>
                  <a:srgbClr val="000000"/>
                </a:solidFill>
              </a:endParaRPr>
            </a:p>
          </p:txBody>
        </p:sp>
        <p:sp>
          <p:nvSpPr>
            <p:cNvPr id="9" name="AutoShape 11"/>
            <p:cNvSpPr>
              <a:spLocks noChangeArrowheads="1"/>
            </p:cNvSpPr>
            <p:nvPr/>
          </p:nvSpPr>
          <p:spPr bwMode="auto">
            <a:xfrm>
              <a:off x="5748787" y="3320743"/>
              <a:ext cx="500563" cy="1260384"/>
            </a:xfrm>
            <a:custGeom>
              <a:avLst/>
              <a:gdLst>
                <a:gd name="T0" fmla="*/ 0 w 429715"/>
                <a:gd name="T1" fmla="*/ 0 h 818818"/>
                <a:gd name="T2" fmla="*/ 429715 w 429715"/>
                <a:gd name="T3" fmla="*/ 818818 h 818818"/>
              </a:gdLst>
              <a:ahLst/>
              <a:cxnLst/>
              <a:rect l="T0" t="T1" r="T2" b="T3"/>
              <a:pathLst>
                <a:path w="429715" h="818818">
                  <a:moveTo>
                    <a:pt x="0" y="818818"/>
                  </a:moveTo>
                  <a:lnTo>
                    <a:pt x="214857" y="818818"/>
                  </a:lnTo>
                  <a:lnTo>
                    <a:pt x="214857" y="0"/>
                  </a:lnTo>
                  <a:lnTo>
                    <a:pt x="429715" y="0"/>
                  </a:lnTo>
                </a:path>
              </a:pathLst>
            </a:custGeom>
            <a:noFill/>
            <a:ln w="28575">
              <a:solidFill>
                <a:schemeClr val="tx1"/>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 name="Rectangle 12"/>
            <p:cNvSpPr>
              <a:spLocks noChangeArrowheads="1"/>
            </p:cNvSpPr>
            <p:nvPr/>
          </p:nvSpPr>
          <p:spPr bwMode="auto">
            <a:xfrm>
              <a:off x="5972286" y="3916738"/>
              <a:ext cx="53565" cy="7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00" tIns="0" rIns="12700" bIns="0" anchor="ctr"/>
            <a:lstStyle/>
            <a:p>
              <a:pPr algn="ctr">
                <a:lnSpc>
                  <a:spcPct val="90000"/>
                </a:lnSpc>
                <a:spcAft>
                  <a:spcPct val="35000"/>
                </a:spcAft>
                <a:buFont typeface="Arial" panose="020B0604020202020204" pitchFamily="34" charset="0"/>
                <a:buNone/>
              </a:pPr>
              <a:endParaRPr lang="zh-CN" altLang="en-US" sz="500">
                <a:solidFill>
                  <a:srgbClr val="000000"/>
                </a:solidFill>
              </a:endParaRPr>
            </a:p>
          </p:txBody>
        </p:sp>
        <p:sp>
          <p:nvSpPr>
            <p:cNvPr id="11" name="Rectangle 14"/>
            <p:cNvSpPr>
              <a:spLocks noChangeArrowheads="1"/>
            </p:cNvSpPr>
            <p:nvPr/>
          </p:nvSpPr>
          <p:spPr bwMode="auto">
            <a:xfrm rot="16200000">
              <a:off x="3283634" y="3916175"/>
              <a:ext cx="3600399" cy="1329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12700" tIns="12700" rIns="12700" bIns="12700" anchor="ctr"/>
            <a:lstStyle/>
            <a:p>
              <a:pPr algn="ctr">
                <a:lnSpc>
                  <a:spcPct val="90000"/>
                </a:lnSpc>
                <a:spcAft>
                  <a:spcPct val="35000"/>
                </a:spcAft>
                <a:buFont typeface="Arial" panose="020B0604020202020204" pitchFamily="34" charset="0"/>
                <a:buNone/>
              </a:pPr>
              <a:endParaRPr lang="zh-CN" altLang="en-US"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Rectangle 69"/>
            <p:cNvSpPr>
              <a:spLocks noChangeArrowheads="1"/>
            </p:cNvSpPr>
            <p:nvPr/>
          </p:nvSpPr>
          <p:spPr bwMode="auto">
            <a:xfrm>
              <a:off x="6249351" y="4149080"/>
              <a:ext cx="3138082" cy="864096"/>
            </a:xfrm>
            <a:prstGeom prst="rect">
              <a:avLst/>
            </a:prstGeom>
            <a:solidFill>
              <a:schemeClr val="bg1"/>
            </a:solidFill>
            <a:ln>
              <a:noFill/>
            </a:ln>
          </p:spPr>
          <p:txBody>
            <a:bodyPr lIns="11430" tIns="11430" rIns="11430" bIns="11430" anchor="ctr"/>
            <a:lstStyle/>
            <a:p>
              <a:pPr>
                <a:lnSpc>
                  <a:spcPct val="90000"/>
                </a:lnSpc>
                <a:spcAft>
                  <a:spcPct val="35000"/>
                </a:spcAft>
                <a:buFont typeface="Arial" panose="020B0604020202020204" pitchFamily="34" charset="0"/>
                <a:buNone/>
              </a:pPr>
              <a:r>
                <a:rPr lang="zh-CN" altLang="en-US" sz="2400" b="1" dirty="0" smtClean="0">
                  <a:latin typeface="微软雅黑" panose="020B0503020204020204" pitchFamily="34" charset="-122"/>
                  <a:ea typeface="微软雅黑" panose="020B0503020204020204" pitchFamily="34" charset="-122"/>
                  <a:sym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400" b="1" dirty="0">
                  <a:latin typeface="微软雅黑" panose="020B0503020204020204" pitchFamily="34" charset="-122"/>
                  <a:ea typeface="微软雅黑" panose="020B0503020204020204" pitchFamily="34" charset="-122"/>
                  <a:sym typeface="微软雅黑" panose="020B0503020204020204" pitchFamily="34" charset="-122"/>
                </a:rPr>
                <a:t>课  </a:t>
              </a:r>
              <a:r>
                <a:rPr lang="zh-CN" altLang="en-US" sz="2400" b="1" dirty="0" smtClean="0">
                  <a:latin typeface="微软雅黑" panose="020B0503020204020204" pitchFamily="34" charset="-122"/>
                  <a:ea typeface="微软雅黑" panose="020B0503020204020204" pitchFamily="34" charset="-122"/>
                  <a:sym typeface="微软雅黑" panose="020B0503020204020204" pitchFamily="34" charset="-122"/>
                </a:rPr>
                <a:t>第二次鸦片战争</a:t>
              </a:r>
              <a:endParaRPr lang="zh-CN" altLang="en-US" sz="24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Rectangle 81"/>
            <p:cNvSpPr>
              <a:spLocks noChangeArrowheads="1"/>
            </p:cNvSpPr>
            <p:nvPr/>
          </p:nvSpPr>
          <p:spPr bwMode="auto">
            <a:xfrm>
              <a:off x="6249351" y="2996952"/>
              <a:ext cx="3138082" cy="919786"/>
            </a:xfrm>
            <a:prstGeom prst="rect">
              <a:avLst/>
            </a:prstGeom>
            <a:solidFill>
              <a:schemeClr val="bg1"/>
            </a:solidFill>
            <a:ln>
              <a:noFill/>
            </a:ln>
          </p:spPr>
          <p:txBody>
            <a:bodyPr lIns="11430" tIns="11430" rIns="11430" bIns="11430" anchor="ctr"/>
            <a:lstStyle/>
            <a:p>
              <a:pPr>
                <a:lnSpc>
                  <a:spcPct val="90000"/>
                </a:lnSpc>
                <a:spcAft>
                  <a:spcPct val="35000"/>
                </a:spcAft>
                <a:buFont typeface="Arial" panose="020B0604020202020204" pitchFamily="34" charset="0"/>
                <a:buNone/>
              </a:pPr>
              <a:r>
                <a:rPr lang="zh-CN" altLang="en-US" sz="2400" b="1" dirty="0" smtClean="0">
                  <a:latin typeface="微软雅黑" panose="020B0503020204020204" pitchFamily="34" charset="-122"/>
                  <a:ea typeface="微软雅黑" panose="020B0503020204020204" pitchFamily="34" charset="-122"/>
                  <a:sym typeface="微软雅黑" panose="020B0503020204020204" pitchFamily="34" charset="-122"/>
                </a:rPr>
                <a:t>第</a:t>
              </a:r>
              <a:r>
                <a:rPr lang="en-US" altLang="zh-CN" sz="2400" b="1" dirty="0" smtClean="0">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2400" b="1" dirty="0" smtClean="0">
                  <a:latin typeface="微软雅黑" panose="020B0503020204020204" pitchFamily="34" charset="-122"/>
                  <a:ea typeface="微软雅黑" panose="020B0503020204020204" pitchFamily="34" charset="-122"/>
                  <a:sym typeface="微软雅黑" panose="020B0503020204020204" pitchFamily="34" charset="-122"/>
                </a:rPr>
                <a:t>课  鸦片战争</a:t>
              </a:r>
              <a:endParaRPr lang="zh-CN" altLang="en-US" sz="24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Rectangle 69"/>
            <p:cNvSpPr>
              <a:spLocks noChangeArrowheads="1"/>
            </p:cNvSpPr>
            <p:nvPr/>
          </p:nvSpPr>
          <p:spPr bwMode="auto">
            <a:xfrm>
              <a:off x="6228183" y="5373216"/>
              <a:ext cx="3159249" cy="864096"/>
            </a:xfrm>
            <a:prstGeom prst="rect">
              <a:avLst/>
            </a:prstGeom>
            <a:solidFill>
              <a:schemeClr val="bg1"/>
            </a:solidFill>
            <a:ln w="38100">
              <a:solidFill>
                <a:schemeClr val="tx1"/>
              </a:solidFill>
            </a:ln>
          </p:spPr>
          <p:txBody>
            <a:bodyPr lIns="11430" tIns="11430" rIns="11430" bIns="11430" anchor="ctr"/>
            <a:lstStyle/>
            <a:p>
              <a:pPr>
                <a:lnSpc>
                  <a:spcPct val="90000"/>
                </a:lnSpc>
                <a:spcAft>
                  <a:spcPct val="35000"/>
                </a:spcAft>
                <a:buFont typeface="Arial" panose="020B0604020202020204" pitchFamily="34" charset="0"/>
                <a:buNone/>
              </a:pPr>
              <a:r>
                <a:rPr lang="zh-CN" altLang="en-US" sz="2400" b="1" dirty="0" smtClean="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 第</a:t>
              </a:r>
              <a:r>
                <a:rPr lang="en-US" altLang="zh-CN" sz="2400" b="1" dirty="0" smtClean="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2400" b="1" dirty="0" smtClean="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课</a:t>
              </a:r>
              <a:r>
                <a:rPr lang="en-US" altLang="zh-CN" sz="2400" b="1"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2400" b="1" dirty="0" smtClean="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400" b="1" dirty="0" smtClean="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太平天国运动  </a:t>
              </a:r>
              <a:endParaRPr lang="zh-CN" altLang="en-US" sz="2400" b="1"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8" name="矩形 37"/>
          <p:cNvSpPr/>
          <p:nvPr/>
        </p:nvSpPr>
        <p:spPr>
          <a:xfrm>
            <a:off x="213676" y="188640"/>
            <a:ext cx="2702140" cy="864096"/>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smtClean="0"/>
              <a:t>了解课本</a:t>
            </a:r>
            <a:endParaRPr lang="zh-CN" altLang="en-US" sz="4400" b="1" dirty="0"/>
          </a:p>
        </p:txBody>
      </p:sp>
      <p:sp>
        <p:nvSpPr>
          <p:cNvPr id="2" name="圆角矩形 1"/>
          <p:cNvSpPr/>
          <p:nvPr/>
        </p:nvSpPr>
        <p:spPr>
          <a:xfrm>
            <a:off x="5796136" y="5517232"/>
            <a:ext cx="1512168" cy="86409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内容新</a:t>
            </a:r>
            <a:endParaRPr lang="en-US" altLang="zh-CN" sz="2800" b="1" dirty="0" smtClean="0">
              <a:solidFill>
                <a:schemeClr val="tx1"/>
              </a:solidFill>
              <a:latin typeface="+mn-ea"/>
            </a:endParaRPr>
          </a:p>
          <a:p>
            <a:pPr algn="ctr"/>
            <a:r>
              <a:rPr lang="zh-CN" altLang="en-US" sz="2800" b="1" dirty="0" smtClean="0">
                <a:solidFill>
                  <a:schemeClr val="tx1"/>
                </a:solidFill>
                <a:latin typeface="+mn-ea"/>
              </a:rPr>
              <a:t>容量大</a:t>
            </a:r>
            <a:endParaRPr lang="zh-CN" altLang="en-US" sz="2800" b="1" dirty="0">
              <a:solidFill>
                <a:schemeClr val="tx1"/>
              </a:solidFill>
              <a:latin typeface="+mn-ea"/>
            </a:endParaRPr>
          </a:p>
        </p:txBody>
      </p:sp>
      <p:sp>
        <p:nvSpPr>
          <p:cNvPr id="3" name="下箭头 2"/>
          <p:cNvSpPr/>
          <p:nvPr/>
        </p:nvSpPr>
        <p:spPr>
          <a:xfrm>
            <a:off x="6444208" y="5157224"/>
            <a:ext cx="144016" cy="28800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0"/>
          <p:cNvSpPr txBox="1">
            <a:spLocks noChangeArrowheads="1"/>
          </p:cNvSpPr>
          <p:nvPr/>
        </p:nvSpPr>
        <p:spPr bwMode="auto">
          <a:xfrm>
            <a:off x="5868144" y="5698579"/>
            <a:ext cx="1450975" cy="466725"/>
          </a:xfrm>
          <a:prstGeom prst="rect">
            <a:avLst/>
          </a:prstGeom>
          <a:solidFill>
            <a:srgbClr val="FF0000"/>
          </a:solidFill>
          <a:ln w="952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天京陷落</a:t>
            </a:r>
            <a:endParaRPr kumimoji="1" lang="zh-CN" altLang="en-US" sz="2400" b="1" dirty="0">
              <a:solidFill>
                <a:srgbClr val="000000"/>
              </a:solidFill>
              <a:latin typeface="Times New Roman" panose="02020603050405020304" pitchFamily="18" charset="0"/>
            </a:endParaRPr>
          </a:p>
        </p:txBody>
      </p:sp>
      <p:sp>
        <p:nvSpPr>
          <p:cNvPr id="19" name="AutoShape 16"/>
          <p:cNvSpPr>
            <a:spLocks noChangeArrowheads="1"/>
          </p:cNvSpPr>
          <p:nvPr/>
        </p:nvSpPr>
        <p:spPr bwMode="auto">
          <a:xfrm>
            <a:off x="6300192" y="4581128"/>
            <a:ext cx="432048" cy="1008063"/>
          </a:xfrm>
          <a:prstGeom prst="downArrow">
            <a:avLst>
              <a:gd name="adj1" fmla="val 50000"/>
              <a:gd name="adj2" fmla="val 47247"/>
            </a:avLst>
          </a:prstGeom>
          <a:solidFill>
            <a:schemeClr val="tx1"/>
          </a:solidFill>
          <a:ln w="28575">
            <a:solidFill>
              <a:schemeClr val="tx1"/>
            </a:solidFill>
            <a:miter lim="800000"/>
          </a:ln>
        </p:spPr>
        <p:txBody>
          <a:bodyPr vert="eaVert" wrap="none" anchor="ctr"/>
          <a:lstStyle/>
          <a:p>
            <a:endParaRPr lang="zh-CN" altLang="en-US"/>
          </a:p>
        </p:txBody>
      </p:sp>
      <p:sp>
        <p:nvSpPr>
          <p:cNvPr id="25" name="Text Box 22"/>
          <p:cNvSpPr txBox="1">
            <a:spLocks noChangeArrowheads="1"/>
          </p:cNvSpPr>
          <p:nvPr/>
        </p:nvSpPr>
        <p:spPr bwMode="auto">
          <a:xfrm>
            <a:off x="6084168" y="6165304"/>
            <a:ext cx="1247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1864.7</a:t>
            </a:r>
            <a:endParaRPr kumimoji="1" lang="en-US" altLang="zh-CN" sz="2400" dirty="0">
              <a:solidFill>
                <a:srgbClr val="000000"/>
              </a:solidFill>
              <a:latin typeface="Impact" panose="020B0806030902050204" pitchFamily="34" charset="0"/>
            </a:endParaRPr>
          </a:p>
        </p:txBody>
      </p:sp>
      <p:sp>
        <p:nvSpPr>
          <p:cNvPr id="27" name="Text Box 24"/>
          <p:cNvSpPr txBox="1">
            <a:spLocks noChangeArrowheads="1"/>
          </p:cNvSpPr>
          <p:nvPr/>
        </p:nvSpPr>
        <p:spPr bwMode="auto">
          <a:xfrm>
            <a:off x="4283968" y="5181600"/>
            <a:ext cx="558800" cy="1400175"/>
          </a:xfrm>
          <a:prstGeom prst="rect">
            <a:avLst/>
          </a:prstGeom>
          <a:solidFill>
            <a:schemeClr val="bg1"/>
          </a:solidFill>
          <a:ln w="28575">
            <a:solidFill>
              <a:schemeClr val="tx1"/>
            </a:solidFill>
            <a:miter lim="800000"/>
          </a:ln>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最终失败</a:t>
            </a:r>
            <a:endParaRPr kumimoji="1" lang="zh-CN" altLang="en-US" sz="2400" b="1" dirty="0">
              <a:solidFill>
                <a:srgbClr val="000000"/>
              </a:solidFill>
              <a:latin typeface="Times New Roman" panose="02020603050405020304" pitchFamily="18" charset="0"/>
            </a:endParaRPr>
          </a:p>
        </p:txBody>
      </p:sp>
      <p:sp>
        <p:nvSpPr>
          <p:cNvPr id="36" name="矩形 35"/>
          <p:cNvSpPr/>
          <p:nvPr/>
        </p:nvSpPr>
        <p:spPr>
          <a:xfrm>
            <a:off x="395536" y="332656"/>
            <a:ext cx="5544616"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三  太平天国运动 的发展过程  </a:t>
            </a:r>
            <a:endParaRPr lang="zh-CN" altLang="en-US" sz="3200" b="1" dirty="0"/>
          </a:p>
        </p:txBody>
      </p:sp>
      <p:sp>
        <p:nvSpPr>
          <p:cNvPr id="37" name="AutoShape 30"/>
          <p:cNvSpPr>
            <a:spLocks noChangeArrowheads="1"/>
          </p:cNvSpPr>
          <p:nvPr/>
        </p:nvSpPr>
        <p:spPr bwMode="auto">
          <a:xfrm>
            <a:off x="6372240" y="3393064"/>
            <a:ext cx="360000" cy="612000"/>
          </a:xfrm>
          <a:prstGeom prst="downArrow">
            <a:avLst>
              <a:gd name="adj1" fmla="val 50000"/>
              <a:gd name="adj2" fmla="val 32143"/>
            </a:avLst>
          </a:prstGeom>
          <a:solidFill>
            <a:schemeClr val="tx1"/>
          </a:solidFill>
          <a:ln w="28575">
            <a:solidFill>
              <a:schemeClr val="tx1"/>
            </a:solidFill>
            <a:miter lim="800000"/>
          </a:ln>
        </p:spPr>
        <p:txBody>
          <a:bodyPr vert="eaVert" wrap="none" anchor="ctr"/>
          <a:lstStyle/>
          <a:p>
            <a:endParaRPr lang="zh-CN" altLang="en-US"/>
          </a:p>
        </p:txBody>
      </p:sp>
      <p:sp>
        <p:nvSpPr>
          <p:cNvPr id="38" name="Text Box 31"/>
          <p:cNvSpPr txBox="1">
            <a:spLocks noChangeArrowheads="1"/>
          </p:cNvSpPr>
          <p:nvPr/>
        </p:nvSpPr>
        <p:spPr bwMode="auto">
          <a:xfrm>
            <a:off x="5796136" y="4038600"/>
            <a:ext cx="1422400"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重建核心</a:t>
            </a:r>
            <a:endParaRPr kumimoji="1" lang="zh-CN" altLang="en-US" sz="2400" b="1" dirty="0">
              <a:solidFill>
                <a:srgbClr val="000000"/>
              </a:solidFill>
              <a:latin typeface="Times New Roman" panose="02020603050405020304" pitchFamily="18" charset="0"/>
            </a:endParaRPr>
          </a:p>
        </p:txBody>
      </p:sp>
      <p:sp>
        <p:nvSpPr>
          <p:cNvPr id="39" name="Text Box 9"/>
          <p:cNvSpPr txBox="1">
            <a:spLocks noChangeArrowheads="1"/>
          </p:cNvSpPr>
          <p:nvPr/>
        </p:nvSpPr>
        <p:spPr bwMode="auto">
          <a:xfrm>
            <a:off x="6173936" y="2852936"/>
            <a:ext cx="1422400"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天</a:t>
            </a:r>
            <a:r>
              <a:rPr kumimoji="1" lang="zh-CN" altLang="en-US" sz="2400" b="1" dirty="0" smtClean="0">
                <a:solidFill>
                  <a:srgbClr val="000000"/>
                </a:solidFill>
                <a:latin typeface="Times New Roman" panose="02020603050405020304" pitchFamily="18" charset="0"/>
              </a:rPr>
              <a:t>京事变</a:t>
            </a:r>
            <a:endParaRPr kumimoji="1" lang="zh-CN" altLang="en-US" sz="2400" b="1" dirty="0">
              <a:solidFill>
                <a:srgbClr val="000000"/>
              </a:solidFill>
              <a:latin typeface="Times New Roman" panose="02020603050405020304" pitchFamily="18" charset="0"/>
            </a:endParaRPr>
          </a:p>
        </p:txBody>
      </p:sp>
      <p:sp>
        <p:nvSpPr>
          <p:cNvPr id="40" name="Text Box 21"/>
          <p:cNvSpPr txBox="1">
            <a:spLocks noChangeArrowheads="1"/>
          </p:cNvSpPr>
          <p:nvPr/>
        </p:nvSpPr>
        <p:spPr bwMode="auto">
          <a:xfrm>
            <a:off x="6732240" y="3356992"/>
            <a:ext cx="108012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1856.9</a:t>
            </a:r>
            <a:endParaRPr kumimoji="1" lang="en-US" altLang="zh-CN" sz="2400" dirty="0">
              <a:solidFill>
                <a:srgbClr val="000000"/>
              </a:solidFill>
              <a:latin typeface="Impact" panose="020B0806030902050204" pitchFamily="34" charset="0"/>
            </a:endParaRPr>
          </a:p>
        </p:txBody>
      </p:sp>
      <p:sp>
        <p:nvSpPr>
          <p:cNvPr id="41" name="Text Box 8"/>
          <p:cNvSpPr txBox="1">
            <a:spLocks noChangeArrowheads="1"/>
          </p:cNvSpPr>
          <p:nvPr/>
        </p:nvSpPr>
        <p:spPr bwMode="auto">
          <a:xfrm>
            <a:off x="5197514" y="2637491"/>
            <a:ext cx="553998" cy="1363663"/>
          </a:xfrm>
          <a:prstGeom prst="rect">
            <a:avLst/>
          </a:prstGeom>
          <a:solidFill>
            <a:schemeClr val="bg1"/>
          </a:solidFill>
          <a:ln w="28575">
            <a:solidFill>
              <a:schemeClr val="tx1"/>
            </a:solidFill>
            <a:miter lim="800000"/>
          </a:ln>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由盛转衰</a:t>
            </a:r>
            <a:endParaRPr kumimoji="1" lang="zh-CN" altLang="en-US" sz="2400" b="1" dirty="0">
              <a:solidFill>
                <a:srgbClr val="000000"/>
              </a:solidFill>
              <a:latin typeface="Times New Roman" panose="02020603050405020304" pitchFamily="18" charset="0"/>
            </a:endParaRPr>
          </a:p>
        </p:txBody>
      </p:sp>
      <p:sp>
        <p:nvSpPr>
          <p:cNvPr id="42" name="左箭头 41"/>
          <p:cNvSpPr/>
          <p:nvPr/>
        </p:nvSpPr>
        <p:spPr>
          <a:xfrm>
            <a:off x="5797846" y="2997200"/>
            <a:ext cx="324000" cy="216000"/>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 Box 20"/>
          <p:cNvSpPr txBox="1">
            <a:spLocks noChangeArrowheads="1"/>
          </p:cNvSpPr>
          <p:nvPr/>
        </p:nvSpPr>
        <p:spPr bwMode="auto">
          <a:xfrm>
            <a:off x="4305225" y="3547864"/>
            <a:ext cx="1058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1856</a:t>
            </a:r>
            <a:endParaRPr kumimoji="1" lang="en-US" altLang="zh-CN" sz="2400" dirty="0">
              <a:solidFill>
                <a:srgbClr val="000000"/>
              </a:solidFill>
              <a:latin typeface="Impact" panose="020B0806030902050204" pitchFamily="34" charset="0"/>
            </a:endParaRPr>
          </a:p>
        </p:txBody>
      </p:sp>
      <p:sp>
        <p:nvSpPr>
          <p:cNvPr id="44" name="Text Box 2"/>
          <p:cNvSpPr txBox="1">
            <a:spLocks noChangeArrowheads="1"/>
          </p:cNvSpPr>
          <p:nvPr/>
        </p:nvSpPr>
        <p:spPr bwMode="auto">
          <a:xfrm>
            <a:off x="755650" y="5992813"/>
            <a:ext cx="1438275"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金田起义</a:t>
            </a:r>
            <a:endParaRPr kumimoji="1" lang="zh-CN" altLang="en-US" sz="2400" b="1" dirty="0">
              <a:solidFill>
                <a:srgbClr val="000000"/>
              </a:solidFill>
              <a:latin typeface="Times New Roman" panose="02020603050405020304" pitchFamily="18" charset="0"/>
            </a:endParaRPr>
          </a:p>
        </p:txBody>
      </p:sp>
      <p:sp>
        <p:nvSpPr>
          <p:cNvPr id="45" name="Text Box 3"/>
          <p:cNvSpPr txBox="1">
            <a:spLocks noChangeArrowheads="1"/>
          </p:cNvSpPr>
          <p:nvPr/>
        </p:nvSpPr>
        <p:spPr bwMode="auto">
          <a:xfrm>
            <a:off x="1282700" y="4889500"/>
            <a:ext cx="1420813"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永安建制</a:t>
            </a:r>
            <a:endParaRPr kumimoji="1" lang="zh-CN" altLang="en-US" sz="2400" b="1" dirty="0">
              <a:solidFill>
                <a:srgbClr val="000000"/>
              </a:solidFill>
              <a:latin typeface="Times New Roman" panose="02020603050405020304" pitchFamily="18" charset="0"/>
            </a:endParaRPr>
          </a:p>
        </p:txBody>
      </p:sp>
      <p:sp>
        <p:nvSpPr>
          <p:cNvPr id="46" name="Text Box 4"/>
          <p:cNvSpPr txBox="1">
            <a:spLocks noChangeArrowheads="1"/>
          </p:cNvSpPr>
          <p:nvPr/>
        </p:nvSpPr>
        <p:spPr bwMode="auto">
          <a:xfrm>
            <a:off x="1733550" y="3789363"/>
            <a:ext cx="1438275"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定都天京</a:t>
            </a:r>
            <a:endParaRPr kumimoji="1" lang="zh-CN" altLang="en-US" sz="2400" b="1" dirty="0">
              <a:solidFill>
                <a:srgbClr val="000000"/>
              </a:solidFill>
              <a:latin typeface="Times New Roman" panose="02020603050405020304" pitchFamily="18" charset="0"/>
            </a:endParaRPr>
          </a:p>
        </p:txBody>
      </p:sp>
      <p:sp>
        <p:nvSpPr>
          <p:cNvPr id="47" name="Text Box 5"/>
          <p:cNvSpPr txBox="1">
            <a:spLocks noChangeArrowheads="1"/>
          </p:cNvSpPr>
          <p:nvPr/>
        </p:nvSpPr>
        <p:spPr bwMode="auto">
          <a:xfrm>
            <a:off x="3033713" y="2098179"/>
            <a:ext cx="869950"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北伐</a:t>
            </a:r>
            <a:endParaRPr kumimoji="1" lang="zh-CN" altLang="en-US" sz="2400" b="1" dirty="0">
              <a:solidFill>
                <a:srgbClr val="000000"/>
              </a:solidFill>
              <a:latin typeface="Times New Roman" panose="02020603050405020304" pitchFamily="18" charset="0"/>
            </a:endParaRPr>
          </a:p>
        </p:txBody>
      </p:sp>
      <p:sp>
        <p:nvSpPr>
          <p:cNvPr id="48" name="Text Box 6"/>
          <p:cNvSpPr txBox="1">
            <a:spLocks noChangeArrowheads="1"/>
          </p:cNvSpPr>
          <p:nvPr/>
        </p:nvSpPr>
        <p:spPr bwMode="auto">
          <a:xfrm>
            <a:off x="3033713" y="2780928"/>
            <a:ext cx="842962" cy="466725"/>
          </a:xfrm>
          <a:prstGeom prst="rect">
            <a:avLst/>
          </a:prstGeom>
          <a:solidFill>
            <a:schemeClr val="bg1"/>
          </a:solidFill>
          <a:ln w="28575">
            <a:solidFill>
              <a:schemeClr val="tx1"/>
            </a:solidFill>
            <a:miter lim="800000"/>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西征</a:t>
            </a:r>
            <a:endParaRPr kumimoji="1" lang="zh-CN" altLang="en-US" sz="2400" b="1" dirty="0">
              <a:solidFill>
                <a:srgbClr val="000000"/>
              </a:solidFill>
              <a:latin typeface="Times New Roman" panose="02020603050405020304" pitchFamily="18" charset="0"/>
            </a:endParaRPr>
          </a:p>
        </p:txBody>
      </p:sp>
      <p:sp>
        <p:nvSpPr>
          <p:cNvPr id="49" name="Text Box 8"/>
          <p:cNvSpPr txBox="1">
            <a:spLocks noChangeArrowheads="1"/>
          </p:cNvSpPr>
          <p:nvPr/>
        </p:nvSpPr>
        <p:spPr bwMode="auto">
          <a:xfrm>
            <a:off x="4418052" y="2137345"/>
            <a:ext cx="553998" cy="1363663"/>
          </a:xfrm>
          <a:prstGeom prst="rect">
            <a:avLst/>
          </a:prstGeom>
          <a:solidFill>
            <a:schemeClr val="bg1"/>
          </a:solidFill>
          <a:ln w="28575">
            <a:solidFill>
              <a:schemeClr val="tx1"/>
            </a:solidFill>
            <a:miter lim="800000"/>
          </a:ln>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Times New Roman" panose="02020603050405020304" pitchFamily="18" charset="0"/>
              </a:rPr>
              <a:t>全盛时期</a:t>
            </a:r>
            <a:endParaRPr kumimoji="1" lang="zh-CN" altLang="en-US" sz="2400" b="1" dirty="0">
              <a:solidFill>
                <a:srgbClr val="000000"/>
              </a:solidFill>
              <a:latin typeface="Times New Roman" panose="02020603050405020304" pitchFamily="18" charset="0"/>
            </a:endParaRPr>
          </a:p>
        </p:txBody>
      </p:sp>
      <p:sp>
        <p:nvSpPr>
          <p:cNvPr id="50" name="AutoShape 13"/>
          <p:cNvSpPr>
            <a:spLocks noChangeArrowheads="1"/>
          </p:cNvSpPr>
          <p:nvPr/>
        </p:nvSpPr>
        <p:spPr bwMode="auto">
          <a:xfrm>
            <a:off x="2247900" y="2336800"/>
            <a:ext cx="669925" cy="131762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tx1"/>
          </a:solidFill>
          <a:ln w="9525">
            <a:solidFill>
              <a:schemeClr val="tx1"/>
            </a:solidFill>
            <a:miter lim="800000"/>
          </a:ln>
        </p:spPr>
        <p:txBody>
          <a:bodyPr wrap="none" anchor="ctr"/>
          <a:lstStyle/>
          <a:p>
            <a:endParaRPr lang="zh-CN" altLang="en-US"/>
          </a:p>
        </p:txBody>
      </p:sp>
      <p:sp>
        <p:nvSpPr>
          <p:cNvPr id="51" name="Text Box 17"/>
          <p:cNvSpPr txBox="1">
            <a:spLocks noChangeArrowheads="1"/>
          </p:cNvSpPr>
          <p:nvPr/>
        </p:nvSpPr>
        <p:spPr bwMode="auto">
          <a:xfrm>
            <a:off x="320675" y="5586413"/>
            <a:ext cx="1116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a:solidFill>
                  <a:srgbClr val="000000"/>
                </a:solidFill>
                <a:latin typeface="Impact" panose="020B0806030902050204" pitchFamily="34" charset="0"/>
              </a:rPr>
              <a:t>1851.1</a:t>
            </a:r>
            <a:endParaRPr kumimoji="1" lang="en-US" altLang="zh-CN" sz="2400">
              <a:solidFill>
                <a:srgbClr val="000000"/>
              </a:solidFill>
              <a:latin typeface="Impact" panose="020B0806030902050204" pitchFamily="34" charset="0"/>
            </a:endParaRPr>
          </a:p>
        </p:txBody>
      </p:sp>
      <p:sp>
        <p:nvSpPr>
          <p:cNvPr id="52" name="Text Box 18"/>
          <p:cNvSpPr txBox="1">
            <a:spLocks noChangeArrowheads="1"/>
          </p:cNvSpPr>
          <p:nvPr/>
        </p:nvSpPr>
        <p:spPr bwMode="auto">
          <a:xfrm>
            <a:off x="550863" y="4527550"/>
            <a:ext cx="1247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a:solidFill>
                  <a:srgbClr val="000000"/>
                </a:solidFill>
                <a:latin typeface="Impact" panose="020B0806030902050204" pitchFamily="34" charset="0"/>
              </a:rPr>
              <a:t>1851.12</a:t>
            </a:r>
            <a:endParaRPr kumimoji="1" lang="en-US" altLang="zh-CN" sz="2400">
              <a:solidFill>
                <a:srgbClr val="000000"/>
              </a:solidFill>
              <a:latin typeface="Impact" panose="020B0806030902050204" pitchFamily="34" charset="0"/>
            </a:endParaRPr>
          </a:p>
        </p:txBody>
      </p:sp>
      <p:sp>
        <p:nvSpPr>
          <p:cNvPr id="53" name="Text Box 19"/>
          <p:cNvSpPr txBox="1">
            <a:spLocks noChangeArrowheads="1"/>
          </p:cNvSpPr>
          <p:nvPr/>
        </p:nvSpPr>
        <p:spPr bwMode="auto">
          <a:xfrm>
            <a:off x="987425" y="3411538"/>
            <a:ext cx="1131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1853.3</a:t>
            </a:r>
            <a:endParaRPr kumimoji="1" lang="en-US" altLang="zh-CN" sz="2400" dirty="0">
              <a:solidFill>
                <a:srgbClr val="000000"/>
              </a:solidFill>
              <a:latin typeface="Impact" panose="020B0806030902050204" pitchFamily="34" charset="0"/>
            </a:endParaRPr>
          </a:p>
        </p:txBody>
      </p:sp>
      <p:sp>
        <p:nvSpPr>
          <p:cNvPr id="54" name="Text Box 32"/>
          <p:cNvSpPr txBox="1">
            <a:spLocks noChangeArrowheads="1"/>
          </p:cNvSpPr>
          <p:nvPr/>
        </p:nvSpPr>
        <p:spPr bwMode="auto">
          <a:xfrm>
            <a:off x="1999952" y="1981200"/>
            <a:ext cx="1131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dirty="0">
                <a:solidFill>
                  <a:srgbClr val="000000"/>
                </a:solidFill>
                <a:latin typeface="Impact" panose="020B0806030902050204" pitchFamily="34" charset="0"/>
              </a:rPr>
              <a:t>1853.3</a:t>
            </a:r>
            <a:endParaRPr kumimoji="1" lang="en-US" altLang="zh-CN" sz="2400" dirty="0">
              <a:solidFill>
                <a:srgbClr val="000000"/>
              </a:solidFill>
              <a:latin typeface="Impact" panose="020B0806030902050204" pitchFamily="34" charset="0"/>
            </a:endParaRPr>
          </a:p>
        </p:txBody>
      </p:sp>
      <p:pic>
        <p:nvPicPr>
          <p:cNvPr id="55" name="Picture 34" descr="zhidu"/>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83866" y="1893748"/>
            <a:ext cx="1167854" cy="1607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AutoShape 11"/>
          <p:cNvSpPr>
            <a:spLocks noChangeArrowheads="1"/>
          </p:cNvSpPr>
          <p:nvPr/>
        </p:nvSpPr>
        <p:spPr bwMode="auto">
          <a:xfrm>
            <a:off x="1619672" y="5439214"/>
            <a:ext cx="285328" cy="512763"/>
          </a:xfrm>
          <a:prstGeom prst="upArrow">
            <a:avLst>
              <a:gd name="adj1" fmla="val 50000"/>
              <a:gd name="adj2" fmla="val 26303"/>
            </a:avLst>
          </a:prstGeom>
          <a:solidFill>
            <a:schemeClr val="tx1"/>
          </a:solidFill>
          <a:ln w="9525">
            <a:solidFill>
              <a:schemeClr val="tx1"/>
            </a:solidFill>
            <a:miter lim="800000"/>
          </a:ln>
        </p:spPr>
        <p:txBody>
          <a:bodyPr vert="eaVert" wrap="none" anchor="ctr"/>
          <a:lstStyle/>
          <a:p>
            <a:endParaRPr lang="zh-CN" altLang="en-US"/>
          </a:p>
        </p:txBody>
      </p:sp>
      <p:sp>
        <p:nvSpPr>
          <p:cNvPr id="57" name="AutoShape 11"/>
          <p:cNvSpPr>
            <a:spLocks noChangeArrowheads="1"/>
          </p:cNvSpPr>
          <p:nvPr/>
        </p:nvSpPr>
        <p:spPr bwMode="auto">
          <a:xfrm>
            <a:off x="2094260" y="4293096"/>
            <a:ext cx="245492" cy="512763"/>
          </a:xfrm>
          <a:prstGeom prst="upArrow">
            <a:avLst>
              <a:gd name="adj1" fmla="val 50000"/>
              <a:gd name="adj2" fmla="val 26303"/>
            </a:avLst>
          </a:prstGeom>
          <a:solidFill>
            <a:schemeClr val="tx1"/>
          </a:solidFill>
          <a:ln w="9525">
            <a:solidFill>
              <a:schemeClr val="tx1"/>
            </a:solidFill>
            <a:miter lim="800000"/>
          </a:ln>
        </p:spPr>
        <p:txBody>
          <a:bodyPr vert="eaVert" wrap="none" anchor="ctr"/>
          <a:lstStyle/>
          <a:p>
            <a:endParaRPr lang="zh-CN" altLang="en-US"/>
          </a:p>
        </p:txBody>
      </p:sp>
      <p:sp>
        <p:nvSpPr>
          <p:cNvPr id="58" name="右大括号 57"/>
          <p:cNvSpPr/>
          <p:nvPr/>
        </p:nvSpPr>
        <p:spPr>
          <a:xfrm>
            <a:off x="3995936" y="2220570"/>
            <a:ext cx="216024" cy="953616"/>
          </a:xfrm>
          <a:prstGeom prst="rightBrace">
            <a:avLst/>
          </a:prstGeom>
          <a:noFill/>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9" name="圆角右箭头 58"/>
          <p:cNvSpPr/>
          <p:nvPr/>
        </p:nvSpPr>
        <p:spPr>
          <a:xfrm rot="5400000">
            <a:off x="5735145" y="1654211"/>
            <a:ext cx="493458" cy="1858636"/>
          </a:xfrm>
          <a:prstGeom prst="ben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0" name="AutoShape 30"/>
          <p:cNvSpPr>
            <a:spLocks noChangeArrowheads="1"/>
          </p:cNvSpPr>
          <p:nvPr/>
        </p:nvSpPr>
        <p:spPr bwMode="auto">
          <a:xfrm rot="5400000">
            <a:off x="5211856" y="5652992"/>
            <a:ext cx="268528" cy="612000"/>
          </a:xfrm>
          <a:prstGeom prst="downArrow">
            <a:avLst>
              <a:gd name="adj1" fmla="val 50000"/>
              <a:gd name="adj2" fmla="val 32143"/>
            </a:avLst>
          </a:prstGeom>
          <a:solidFill>
            <a:schemeClr val="tx1"/>
          </a:solidFill>
          <a:ln w="28575">
            <a:solidFill>
              <a:schemeClr val="tx1"/>
            </a:solidFill>
            <a:miter lim="800000"/>
          </a:ln>
        </p:spPr>
        <p:txBody>
          <a:bodyPr vert="eaVert"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P spid="25" grpId="0"/>
      <p:bldP spid="27" grpId="0" animBg="1"/>
      <p:bldP spid="6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95536" y="332656"/>
            <a:ext cx="5544616"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t>四</a:t>
            </a:r>
            <a:r>
              <a:rPr lang="zh-CN" altLang="en-US" sz="3200" b="1" dirty="0" smtClean="0"/>
              <a:t>  太平天国运动 失败</a:t>
            </a:r>
            <a:r>
              <a:rPr lang="zh-CN" altLang="en-US" sz="3200" b="1" dirty="0"/>
              <a:t>的</a:t>
            </a:r>
            <a:r>
              <a:rPr lang="zh-CN" altLang="en-US" sz="3200" b="1" dirty="0" smtClean="0"/>
              <a:t>原因  </a:t>
            </a:r>
            <a:endParaRPr lang="zh-CN" altLang="en-US" sz="3200" b="1" dirty="0"/>
          </a:p>
        </p:txBody>
      </p:sp>
      <p:sp>
        <p:nvSpPr>
          <p:cNvPr id="5" name="矩形 4"/>
          <p:cNvSpPr/>
          <p:nvPr/>
        </p:nvSpPr>
        <p:spPr>
          <a:xfrm>
            <a:off x="179512" y="1412776"/>
            <a:ext cx="8784976" cy="1421928"/>
          </a:xfrm>
          <a:prstGeom prst="rect">
            <a:avLst/>
          </a:prstGeom>
        </p:spPr>
        <p:txBody>
          <a:bodyPr wrap="square">
            <a:spAutoFit/>
          </a:bodyPr>
          <a:lstStyle/>
          <a:p>
            <a:pPr lvl="0">
              <a:lnSpc>
                <a:spcPct val="120000"/>
              </a:lnSpc>
            </a:pPr>
            <a:r>
              <a:rPr lang="zh-CN" altLang="en-US" sz="2400" b="1" kern="0" dirty="0" smtClean="0">
                <a:solidFill>
                  <a:srgbClr val="002060"/>
                </a:solidFill>
                <a:latin typeface="+mn-ea"/>
                <a:cs typeface="宋体" panose="02010600030101010101" pitchFamily="2" charset="-122"/>
              </a:rPr>
              <a:t>材料五 ：</a:t>
            </a:r>
            <a:r>
              <a:rPr lang="zh-CN" altLang="en-US" sz="2400" b="1" kern="0" dirty="0">
                <a:latin typeface="+mn-ea"/>
                <a:cs typeface="宋体" panose="02010600030101010101" pitchFamily="2" charset="-122"/>
              </a:rPr>
              <a:t>分散落后的自然经济使得作为个体小生产者的农民自私；不思进取，不能用科学的理论作指导，多用宗教等形式；不能提出切实可行的革命纲领；难以形成统一坚强的领导</a:t>
            </a:r>
            <a:r>
              <a:rPr lang="zh-CN" altLang="en-US" sz="2400" b="1" kern="0" dirty="0" smtClean="0">
                <a:latin typeface="+mn-ea"/>
                <a:cs typeface="宋体" panose="02010600030101010101" pitchFamily="2" charset="-122"/>
              </a:rPr>
              <a:t>核心。</a:t>
            </a:r>
            <a:endParaRPr lang="en-US" altLang="zh-CN" sz="2400" b="1" kern="0" dirty="0" smtClean="0">
              <a:latin typeface="+mn-ea"/>
              <a:cs typeface="宋体" panose="02010600030101010101" pitchFamily="2" charset="-122"/>
            </a:endParaRPr>
          </a:p>
        </p:txBody>
      </p:sp>
      <p:sp>
        <p:nvSpPr>
          <p:cNvPr id="6" name="Text Box 3"/>
          <p:cNvSpPr txBox="1">
            <a:spLocks noChangeArrowheads="1"/>
          </p:cNvSpPr>
          <p:nvPr/>
        </p:nvSpPr>
        <p:spPr bwMode="auto">
          <a:xfrm>
            <a:off x="251520" y="4973106"/>
            <a:ext cx="3312368" cy="400110"/>
          </a:xfrm>
          <a:prstGeom prst="rect">
            <a:avLst/>
          </a:prstGeom>
          <a:solidFill>
            <a:schemeClr val="bg1"/>
          </a:solidFill>
          <a:ln>
            <a:noFill/>
          </a:ln>
          <a:effectLst/>
        </p:spPr>
        <p:txBody>
          <a:bodyPr wrap="square">
            <a:spAutoFit/>
          </a:bodyPr>
          <a:lstStyle>
            <a:defPPr>
              <a:defRPr lang="zh-CN"/>
            </a:defPPr>
            <a:lvl1pPr algn="ctr"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ctr"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ctr"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ctr"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ctr"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l" eaLnBrk="0" hangingPunct="0"/>
            <a:r>
              <a:rPr lang="zh-CN" altLang="en-US" sz="2000" b="1" dirty="0" smtClean="0">
                <a:solidFill>
                  <a:srgbClr val="FF0000"/>
                </a:solidFill>
                <a:ea typeface="黑体" panose="02010609060101010101" charset="-122"/>
              </a:rPr>
              <a:t>客观</a:t>
            </a:r>
            <a:r>
              <a:rPr lang="zh-CN" altLang="en-US" sz="2000" b="1" dirty="0">
                <a:solidFill>
                  <a:srgbClr val="FF0000"/>
                </a:solidFill>
                <a:ea typeface="黑体" panose="02010609060101010101" charset="-122"/>
              </a:rPr>
              <a:t>：</a:t>
            </a:r>
            <a:r>
              <a:rPr lang="zh-CN" altLang="en-US" sz="2000" b="1" dirty="0" smtClean="0">
                <a:solidFill>
                  <a:srgbClr val="FF0000"/>
                </a:solidFill>
                <a:ea typeface="黑体" panose="02010609060101010101" charset="-122"/>
              </a:rPr>
              <a:t>中外势力</a:t>
            </a:r>
            <a:r>
              <a:rPr lang="zh-CN" altLang="en-US" sz="2000" b="1" dirty="0">
                <a:solidFill>
                  <a:srgbClr val="FF0000"/>
                </a:solidFill>
                <a:ea typeface="黑体" panose="02010609060101010101" charset="-122"/>
              </a:rPr>
              <a:t>的联合</a:t>
            </a:r>
            <a:r>
              <a:rPr lang="zh-CN" altLang="en-US" sz="2000" b="1" dirty="0" smtClean="0">
                <a:solidFill>
                  <a:srgbClr val="FF0000"/>
                </a:solidFill>
                <a:ea typeface="黑体" panose="02010609060101010101" charset="-122"/>
              </a:rPr>
              <a:t>绞杀</a:t>
            </a:r>
            <a:endParaRPr lang="zh-CN" altLang="en-US" sz="2000" b="1" dirty="0">
              <a:solidFill>
                <a:srgbClr val="FF0000"/>
              </a:solidFill>
              <a:ea typeface="黑体" panose="02010609060101010101" charset="-122"/>
            </a:endParaRPr>
          </a:p>
        </p:txBody>
      </p:sp>
      <p:sp>
        <p:nvSpPr>
          <p:cNvPr id="7" name="Rectangle 4"/>
          <p:cNvSpPr>
            <a:spLocks noChangeArrowheads="1"/>
          </p:cNvSpPr>
          <p:nvPr/>
        </p:nvSpPr>
        <p:spPr bwMode="auto">
          <a:xfrm>
            <a:off x="251520" y="5623391"/>
            <a:ext cx="8425180" cy="829945"/>
          </a:xfrm>
          <a:prstGeom prst="rect">
            <a:avLst/>
          </a:prstGeom>
          <a:solidFill>
            <a:schemeClr val="bg1"/>
          </a:solidFill>
          <a:ln>
            <a:noFill/>
          </a:ln>
        </p:spPr>
        <p:txBody>
          <a:bodyPr wrap="square">
            <a:spAutoFit/>
          </a:bodyPr>
          <a:lstStyle/>
          <a:p>
            <a:pPr fontAlgn="base">
              <a:spcBef>
                <a:spcPct val="0"/>
              </a:spcBef>
              <a:spcAft>
                <a:spcPct val="0"/>
              </a:spcAft>
            </a:pPr>
            <a:r>
              <a:rPr lang="zh-CN" altLang="en-US" sz="2400" b="1" dirty="0" smtClean="0">
                <a:solidFill>
                  <a:srgbClr val="FF0000"/>
                </a:solidFill>
                <a:latin typeface="+mn-ea"/>
              </a:rPr>
              <a:t>失败教训：</a:t>
            </a:r>
            <a:r>
              <a:rPr lang="zh-CN" altLang="en-US" sz="2400" b="1" dirty="0" smtClean="0">
                <a:solidFill>
                  <a:schemeClr val="tx1"/>
                </a:solidFill>
                <a:latin typeface="+mn-ea"/>
              </a:rPr>
              <a:t>在半殖民地半封建社会，由于阶级的局限性和时代的局限性，农民阶级不能领导中国民主革命取得胜利。</a:t>
            </a:r>
            <a:endParaRPr lang="zh-CN" altLang="en-US" sz="2400" b="1" dirty="0" smtClean="0">
              <a:solidFill>
                <a:schemeClr val="tx1"/>
              </a:solidFill>
              <a:latin typeface="+mn-ea"/>
            </a:endParaRPr>
          </a:p>
        </p:txBody>
      </p:sp>
      <p:sp>
        <p:nvSpPr>
          <p:cNvPr id="8" name="Text Box 3"/>
          <p:cNvSpPr txBox="1">
            <a:spLocks noChangeArrowheads="1"/>
          </p:cNvSpPr>
          <p:nvPr/>
        </p:nvSpPr>
        <p:spPr bwMode="auto">
          <a:xfrm>
            <a:off x="296540" y="3140968"/>
            <a:ext cx="4563492" cy="400110"/>
          </a:xfrm>
          <a:prstGeom prst="rect">
            <a:avLst/>
          </a:prstGeom>
          <a:solidFill>
            <a:schemeClr val="bg1"/>
          </a:solidFill>
          <a:ln>
            <a:noFill/>
          </a:ln>
          <a:effectLst/>
        </p:spPr>
        <p:txBody>
          <a:bodyPr wrap="square">
            <a:spAutoFit/>
          </a:bodyPr>
          <a:lstStyle>
            <a:defPPr>
              <a:defRPr lang="zh-CN"/>
            </a:defPPr>
            <a:lvl1pPr algn="ctr"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ctr"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ctr"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ctr"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ctr"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l" eaLnBrk="0" hangingPunct="0"/>
            <a:r>
              <a:rPr lang="zh-CN" altLang="en-US" sz="2000" b="1" dirty="0" smtClean="0">
                <a:solidFill>
                  <a:srgbClr val="FF0000"/>
                </a:solidFill>
                <a:ea typeface="黑体" panose="02010609060101010101" charset="-122"/>
              </a:rPr>
              <a:t>主观</a:t>
            </a:r>
            <a:r>
              <a:rPr lang="zh-CN" altLang="en-US" sz="2000" b="1" dirty="0">
                <a:solidFill>
                  <a:srgbClr val="FF0000"/>
                </a:solidFill>
                <a:ea typeface="黑体" panose="02010609060101010101" charset="-122"/>
              </a:rPr>
              <a:t>：农民阶级的局限性（根本原因</a:t>
            </a:r>
            <a:r>
              <a:rPr lang="zh-CN" altLang="en-US" sz="2000" b="1" dirty="0" smtClean="0">
                <a:solidFill>
                  <a:srgbClr val="FF0000"/>
                </a:solidFill>
                <a:ea typeface="黑体" panose="02010609060101010101" charset="-122"/>
              </a:rPr>
              <a:t>）</a:t>
            </a:r>
            <a:endParaRPr lang="en-US" altLang="zh-CN" sz="2000" b="1" dirty="0" smtClean="0">
              <a:solidFill>
                <a:srgbClr val="FF0000"/>
              </a:solidFill>
              <a:ea typeface="黑体" panose="02010609060101010101" charset="-122"/>
            </a:endParaRPr>
          </a:p>
        </p:txBody>
      </p:sp>
      <p:sp>
        <p:nvSpPr>
          <p:cNvPr id="9" name="矩形 8"/>
          <p:cNvSpPr/>
          <p:nvPr/>
        </p:nvSpPr>
        <p:spPr>
          <a:xfrm>
            <a:off x="179512" y="3789040"/>
            <a:ext cx="8784976" cy="978729"/>
          </a:xfrm>
          <a:prstGeom prst="rect">
            <a:avLst/>
          </a:prstGeom>
        </p:spPr>
        <p:txBody>
          <a:bodyPr wrap="square">
            <a:spAutoFit/>
          </a:bodyPr>
          <a:lstStyle/>
          <a:p>
            <a:pPr lvl="0">
              <a:lnSpc>
                <a:spcPct val="120000"/>
              </a:lnSpc>
            </a:pPr>
            <a:r>
              <a:rPr lang="zh-CN" altLang="en-US" sz="2400" b="1" kern="0" dirty="0" smtClean="0">
                <a:solidFill>
                  <a:srgbClr val="002060"/>
                </a:solidFill>
                <a:latin typeface="+mn-ea"/>
                <a:cs typeface="宋体" panose="02010600030101010101" pitchFamily="2" charset="-122"/>
              </a:rPr>
              <a:t>材料</a:t>
            </a:r>
            <a:r>
              <a:rPr lang="zh-CN" altLang="en-US" sz="2400" b="1" kern="0" dirty="0">
                <a:solidFill>
                  <a:srgbClr val="002060"/>
                </a:solidFill>
                <a:latin typeface="+mn-ea"/>
                <a:cs typeface="宋体" panose="02010600030101010101" pitchFamily="2" charset="-122"/>
              </a:rPr>
              <a:t>六</a:t>
            </a:r>
            <a:r>
              <a:rPr lang="zh-CN" altLang="en-US" sz="2400" b="1" kern="0" dirty="0" smtClean="0">
                <a:solidFill>
                  <a:srgbClr val="002060"/>
                </a:solidFill>
                <a:latin typeface="+mn-ea"/>
                <a:cs typeface="宋体" panose="02010600030101010101" pitchFamily="2" charset="-122"/>
              </a:rPr>
              <a:t>：</a:t>
            </a:r>
            <a:r>
              <a:rPr lang="zh-CN" altLang="en-US" sz="2400" b="1" kern="0" dirty="0" smtClean="0">
                <a:latin typeface="+mn-ea"/>
                <a:cs typeface="宋体" panose="02010600030101010101" pitchFamily="2" charset="-122"/>
              </a:rPr>
              <a:t>洋枪队</a:t>
            </a:r>
            <a:r>
              <a:rPr lang="zh-CN" altLang="en-US" sz="2400" b="1" kern="0" dirty="0">
                <a:latin typeface="+mn-ea"/>
                <a:cs typeface="宋体" panose="02010600030101010101" pitchFamily="2" charset="-122"/>
              </a:rPr>
              <a:t>是清政府勾结美、英、法侵略者为镇压太平天国组成的武装。</a:t>
            </a:r>
            <a:r>
              <a:rPr lang="en-US" altLang="zh-CN" sz="2400" b="1" kern="0" dirty="0">
                <a:latin typeface="+mn-ea"/>
                <a:cs typeface="宋体" panose="02010600030101010101" pitchFamily="2" charset="-122"/>
              </a:rPr>
              <a:t>1860</a:t>
            </a:r>
            <a:r>
              <a:rPr lang="zh-CN" altLang="en-US" sz="2400" b="1" kern="0" dirty="0">
                <a:latin typeface="+mn-ea"/>
                <a:cs typeface="宋体" panose="02010600030101010101" pitchFamily="2" charset="-122"/>
              </a:rPr>
              <a:t>年在上海</a:t>
            </a:r>
            <a:r>
              <a:rPr lang="zh-CN" altLang="en-US" sz="2400" b="1" kern="0" dirty="0" smtClean="0">
                <a:latin typeface="+mn-ea"/>
                <a:cs typeface="宋体" panose="02010600030101010101" pitchFamily="2" charset="-122"/>
              </a:rPr>
              <a:t>组成，由</a:t>
            </a:r>
            <a:r>
              <a:rPr lang="zh-CN" altLang="en-US" sz="2400" b="1" kern="0" dirty="0">
                <a:latin typeface="+mn-ea"/>
                <a:cs typeface="宋体" panose="02010600030101010101" pitchFamily="2" charset="-122"/>
              </a:rPr>
              <a:t>美国人华尔</a:t>
            </a:r>
            <a:r>
              <a:rPr lang="zh-CN" altLang="en-US" sz="2400" b="1" kern="0" dirty="0" smtClean="0">
                <a:latin typeface="+mn-ea"/>
                <a:cs typeface="宋体" panose="02010600030101010101" pitchFamily="2" charset="-122"/>
              </a:rPr>
              <a:t>统领。</a:t>
            </a:r>
            <a:endParaRPr lang="zh-CN" altLang="en-US" sz="2400" b="1" kern="0" dirty="0">
              <a:latin typeface="+mn-ea"/>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linds(horizontal)">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3528" y="332656"/>
            <a:ext cx="4608512"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五  太平天国运动的评价   </a:t>
            </a:r>
            <a:endParaRPr lang="zh-CN" altLang="en-US" sz="3200" b="1" dirty="0"/>
          </a:p>
        </p:txBody>
      </p:sp>
      <p:sp>
        <p:nvSpPr>
          <p:cNvPr id="9" name="Rectangle 2"/>
          <p:cNvSpPr txBox="1">
            <a:spLocks noChangeArrowheads="1"/>
          </p:cNvSpPr>
          <p:nvPr/>
        </p:nvSpPr>
        <p:spPr>
          <a:xfrm>
            <a:off x="251520" y="1196752"/>
            <a:ext cx="8712968" cy="3528392"/>
          </a:xfrm>
          <a:prstGeom prst="rect">
            <a:avLst/>
          </a:prstGeom>
        </p:spPr>
        <p:txBody>
          <a:bodyPr vert="horz" lIns="91440" tIns="45720" rIns="91440" bIns="45720" rtlCol="0">
            <a:noAutofit/>
          </a:bodyPr>
          <a:lstStyle>
            <a:lvl1pPr marL="274320" indent="-274320" algn="l" defTabSz="914400" rtl="0" eaLnBrk="1" latinLnBrk="0" hangingPunct="1">
              <a:spcBef>
                <a:spcPct val="20000"/>
              </a:spcBef>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a:lstStyle>
          <a:p>
            <a:pPr marL="0" indent="0">
              <a:buNone/>
            </a:pPr>
            <a:r>
              <a:rPr lang="zh-CN" altLang="zh-CN" b="1" dirty="0" smtClean="0">
                <a:solidFill>
                  <a:srgbClr val="000000"/>
                </a:solidFill>
                <a:latin typeface="+mn-ea"/>
              </a:rPr>
              <a:t>1</a:t>
            </a:r>
            <a:r>
              <a:rPr lang="zh-CN" b="1" dirty="0" smtClean="0">
                <a:solidFill>
                  <a:srgbClr val="000000"/>
                </a:solidFill>
                <a:latin typeface="+mn-ea"/>
              </a:rPr>
              <a:t>、楚歌声里霸图空，血染胡天漫天红，煮豆燃萁谁管得，莫将成败论英雄</a:t>
            </a:r>
            <a:r>
              <a:rPr lang="zh-CN" altLang="en-US" b="1" dirty="0" smtClean="0">
                <a:solidFill>
                  <a:srgbClr val="000000"/>
                </a:solidFill>
                <a:latin typeface="+mn-ea"/>
              </a:rPr>
              <a:t>。                       </a:t>
            </a:r>
            <a:r>
              <a:rPr lang="zh-CN" b="1" dirty="0" smtClean="0">
                <a:solidFill>
                  <a:srgbClr val="000000"/>
                </a:solidFill>
                <a:latin typeface="+mn-ea"/>
              </a:rPr>
              <a:t> </a:t>
            </a:r>
            <a:r>
              <a:rPr lang="en-US" altLang="zh-CN" b="1" dirty="0" smtClean="0">
                <a:solidFill>
                  <a:srgbClr val="000000"/>
                </a:solidFill>
                <a:latin typeface="+mn-ea"/>
              </a:rPr>
              <a:t>                    </a:t>
            </a:r>
            <a:r>
              <a:rPr lang="zh-CN" altLang="zh-CN" b="1" dirty="0" smtClean="0">
                <a:solidFill>
                  <a:srgbClr val="000000"/>
                </a:solidFill>
                <a:latin typeface="+mn-ea"/>
              </a:rPr>
              <a:t>——</a:t>
            </a:r>
            <a:r>
              <a:rPr lang="zh-CN" b="1" dirty="0" smtClean="0">
                <a:solidFill>
                  <a:srgbClr val="000000"/>
                </a:solidFill>
                <a:latin typeface="+mn-ea"/>
              </a:rPr>
              <a:t>柳亚子</a:t>
            </a:r>
            <a:endParaRPr lang="zh-CN" b="1" dirty="0" smtClean="0">
              <a:solidFill>
                <a:srgbClr val="000000"/>
              </a:solidFill>
              <a:latin typeface="+mn-ea"/>
            </a:endParaRPr>
          </a:p>
          <a:p>
            <a:pPr marL="0" indent="0">
              <a:buNone/>
            </a:pPr>
            <a:endParaRPr lang="en-US" altLang="zh-CN" b="1" dirty="0" smtClean="0">
              <a:solidFill>
                <a:srgbClr val="000000"/>
              </a:solidFill>
              <a:latin typeface="+mn-ea"/>
            </a:endParaRPr>
          </a:p>
          <a:p>
            <a:pPr marL="0" indent="0">
              <a:buNone/>
            </a:pPr>
            <a:r>
              <a:rPr lang="en-US" altLang="zh-CN" b="1" dirty="0" smtClean="0">
                <a:solidFill>
                  <a:srgbClr val="000000"/>
                </a:solidFill>
                <a:latin typeface="+mn-ea"/>
              </a:rPr>
              <a:t>2</a:t>
            </a:r>
            <a:r>
              <a:rPr lang="zh-CN" altLang="zh-CN" b="1" dirty="0" smtClean="0">
                <a:solidFill>
                  <a:srgbClr val="000000"/>
                </a:solidFill>
                <a:latin typeface="+mn-ea"/>
              </a:rPr>
              <a:t>、洪秀全和太平天国如果统一了中国，那就要使中国倒退几个世纪。</a:t>
            </a:r>
            <a:r>
              <a:rPr lang="en-US" altLang="zh-CN" b="1" dirty="0" smtClean="0">
                <a:solidFill>
                  <a:srgbClr val="000000"/>
                </a:solidFill>
                <a:latin typeface="+mn-ea"/>
              </a:rPr>
              <a:t>                                                        </a:t>
            </a:r>
            <a:r>
              <a:rPr lang="zh-CN" altLang="zh-CN" b="1" dirty="0" smtClean="0">
                <a:solidFill>
                  <a:srgbClr val="000000"/>
                </a:solidFill>
                <a:latin typeface="+mn-ea"/>
              </a:rPr>
              <a:t>——哲学家冯友兰</a:t>
            </a:r>
            <a:endParaRPr lang="en-US" altLang="zh-CN" b="1" dirty="0" smtClean="0">
              <a:solidFill>
                <a:srgbClr val="000000"/>
              </a:solidFill>
              <a:latin typeface="+mn-ea"/>
            </a:endParaRPr>
          </a:p>
          <a:p>
            <a:pPr marL="0" indent="0">
              <a:buNone/>
            </a:pPr>
            <a:endParaRPr lang="en-US" altLang="zh-CN" b="1" dirty="0" smtClean="0">
              <a:solidFill>
                <a:srgbClr val="000000"/>
              </a:solidFill>
              <a:latin typeface="+mn-ea"/>
            </a:endParaRPr>
          </a:p>
          <a:p>
            <a:pPr marL="0" indent="0">
              <a:buNone/>
            </a:pPr>
            <a:r>
              <a:rPr lang="en-US" altLang="zh-CN" b="1" dirty="0" smtClean="0">
                <a:solidFill>
                  <a:srgbClr val="000000"/>
                </a:solidFill>
                <a:latin typeface="+mn-ea"/>
              </a:rPr>
              <a:t>3</a:t>
            </a:r>
            <a:r>
              <a:rPr lang="zh-CN" altLang="en-US" b="1" dirty="0" smtClean="0">
                <a:solidFill>
                  <a:srgbClr val="000000"/>
                </a:solidFill>
                <a:latin typeface="+mn-ea"/>
              </a:rPr>
              <a:t>、</a:t>
            </a:r>
            <a:r>
              <a:rPr lang="zh-CN" altLang="zh-CN" b="1" dirty="0" smtClean="0">
                <a:solidFill>
                  <a:srgbClr val="000000"/>
                </a:solidFill>
                <a:latin typeface="+mn-ea"/>
              </a:rPr>
              <a:t>太平天国</a:t>
            </a:r>
            <a:r>
              <a:rPr lang="zh-CN" altLang="zh-CN" b="1" dirty="0">
                <a:solidFill>
                  <a:srgbClr val="000000"/>
                </a:solidFill>
                <a:latin typeface="+mn-ea"/>
              </a:rPr>
              <a:t>之战争，为19世纪东方第一之大战；太平天国之历史，为19世纪在东方第一光荣之史。 </a:t>
            </a:r>
            <a:r>
              <a:rPr lang="en-US" altLang="zh-CN" b="1" dirty="0" smtClean="0">
                <a:solidFill>
                  <a:srgbClr val="000000"/>
                </a:solidFill>
                <a:latin typeface="+mn-ea"/>
              </a:rPr>
              <a:t> </a:t>
            </a:r>
            <a:r>
              <a:rPr lang="zh-CN" altLang="zh-CN" b="1" dirty="0" smtClean="0">
                <a:solidFill>
                  <a:srgbClr val="000000"/>
                </a:solidFill>
                <a:latin typeface="+mn-ea"/>
              </a:rPr>
              <a:t>  </a:t>
            </a:r>
            <a:r>
              <a:rPr lang="zh-CN" altLang="zh-CN" b="1" dirty="0">
                <a:solidFill>
                  <a:srgbClr val="000000"/>
                </a:solidFill>
                <a:latin typeface="+mn-ea"/>
              </a:rPr>
              <a:t>—— 蒋介石</a:t>
            </a:r>
            <a:r>
              <a:rPr lang="zh-CN" altLang="zh-CN" dirty="0">
                <a:latin typeface="+mn-ea"/>
              </a:rPr>
              <a:t> </a:t>
            </a:r>
            <a:endParaRPr lang="en-US" altLang="zh-CN" dirty="0" smtClean="0">
              <a:latin typeface="+mn-ea"/>
            </a:endParaRPr>
          </a:p>
          <a:p>
            <a:pPr marL="0" indent="0">
              <a:buNone/>
            </a:pPr>
            <a:endParaRPr lang="zh-CN" altLang="zh-CN" b="1" dirty="0" smtClean="0">
              <a:solidFill>
                <a:srgbClr val="000000"/>
              </a:solidFill>
              <a:latin typeface="+mn-ea"/>
            </a:endParaRPr>
          </a:p>
          <a:p>
            <a:endParaRPr lang="zh-CN" altLang="zh-CN" b="1" dirty="0" smtClean="0">
              <a:solidFill>
                <a:srgbClr val="000000"/>
              </a:solidFill>
              <a:latin typeface="+mn-ea"/>
            </a:endParaRPr>
          </a:p>
          <a:p>
            <a:endParaRPr lang="zh-CN" dirty="0">
              <a:latin typeface="+mn-ea"/>
            </a:endParaRPr>
          </a:p>
        </p:txBody>
      </p:sp>
      <p:sp>
        <p:nvSpPr>
          <p:cNvPr id="10" name="Rectangle 8"/>
          <p:cNvSpPr>
            <a:spLocks noChangeArrowheads="1"/>
          </p:cNvSpPr>
          <p:nvPr/>
        </p:nvSpPr>
        <p:spPr bwMode="auto">
          <a:xfrm>
            <a:off x="792088" y="4797152"/>
            <a:ext cx="7524328" cy="523220"/>
          </a:xfrm>
          <a:prstGeom prst="rect">
            <a:avLst/>
          </a:prstGeom>
          <a:solidFill>
            <a:schemeClr val="bg1"/>
          </a:solidFill>
          <a:ln w="25400" cmpd="sng">
            <a:solidFill>
              <a:srgbClr val="FF9900"/>
            </a:solidFill>
            <a:miter lim="800000"/>
          </a:ln>
        </p:spPr>
        <p:txBody>
          <a:bodyPr wrap="square" anchor="ctr">
            <a:spAutoFit/>
          </a:bodyPr>
          <a:lstStyle/>
          <a:p>
            <a:r>
              <a:rPr lang="zh-CN" sz="2800" b="1" dirty="0">
                <a:solidFill>
                  <a:srgbClr val="FF0000"/>
                </a:solidFill>
                <a:latin typeface="楷体" panose="02010609060101010101" pitchFamily="49" charset="-122"/>
                <a:ea typeface="楷体" panose="02010609060101010101" pitchFamily="49" charset="-122"/>
              </a:rPr>
              <a:t>你同意谁的观点？你怎么看待太平天国运动？</a:t>
            </a:r>
            <a:r>
              <a:rPr lang="zh-CN" sz="2400" dirty="0">
                <a:solidFill>
                  <a:srgbClr val="FF0000"/>
                </a:solidFill>
                <a:latin typeface="楷体" panose="02010609060101010101" pitchFamily="49" charset="-122"/>
                <a:ea typeface="楷体" panose="02010609060101010101" pitchFamily="49" charset="-122"/>
              </a:rPr>
              <a:t> </a:t>
            </a:r>
            <a:endParaRPr lang="zh-CN" sz="2400" dirty="0">
              <a:solidFill>
                <a:srgbClr val="FF0000"/>
              </a:solidFill>
              <a:latin typeface="楷体" panose="02010609060101010101" pitchFamily="49" charset="-122"/>
              <a:ea typeface="楷体" panose="02010609060101010101" pitchFamily="49" charset="-122"/>
            </a:endParaRPr>
          </a:p>
        </p:txBody>
      </p:sp>
      <p:sp>
        <p:nvSpPr>
          <p:cNvPr id="6" name="下箭头 5"/>
          <p:cNvSpPr/>
          <p:nvPr/>
        </p:nvSpPr>
        <p:spPr>
          <a:xfrm>
            <a:off x="4427984" y="5373216"/>
            <a:ext cx="126268" cy="36004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TextBox 6"/>
          <p:cNvSpPr txBox="1"/>
          <p:nvPr/>
        </p:nvSpPr>
        <p:spPr>
          <a:xfrm>
            <a:off x="755576" y="5805264"/>
            <a:ext cx="7524328" cy="1015663"/>
          </a:xfrm>
          <a:prstGeom prst="rect">
            <a:avLst/>
          </a:prstGeom>
          <a:solidFill>
            <a:schemeClr val="bg1"/>
          </a:solidFill>
          <a:ln w="38100">
            <a:solidFill>
              <a:srgbClr val="FFC000"/>
            </a:solidFill>
          </a:ln>
        </p:spPr>
        <p:txBody>
          <a:bodyPr wrap="square" rtlCol="0">
            <a:spAutoFit/>
          </a:bodyPr>
          <a:lstStyle/>
          <a:p>
            <a:r>
              <a:rPr lang="zh-CN" altLang="en-US" sz="2000" b="1" dirty="0" smtClean="0"/>
              <a:t>初中教学不是学术讨论，从中学教学的目的来看，关于历史事件或人物的评价，教师在讲课中一定要最终给学生一个明确的结论，不能模棱两可。</a:t>
            </a:r>
            <a:endParaRPr lang="zh-CN" alt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9"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ppt_x</p:attrName>
                                        </p:attrNameLst>
                                      </p:cBhvr>
                                      <p:tavLst>
                                        <p:tav tm="0">
                                          <p:val>
                                            <p:strVal val="#ppt_x-.2"/>
                                          </p:val>
                                        </p:tav>
                                        <p:tav tm="100000">
                                          <p:val>
                                            <p:strVal val="#ppt_x"/>
                                          </p:val>
                                        </p:tav>
                                      </p:tavLst>
                                    </p:anim>
                                    <p:anim calcmode="lin" valueType="num">
                                      <p:cBhvr>
                                        <p:cTn id="12"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13" dur="10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autoUpdateAnimBg="0"/>
      <p:bldP spid="6"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3528" y="332656"/>
            <a:ext cx="4608512"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五  太平天国运动的评价   </a:t>
            </a:r>
            <a:endParaRPr lang="zh-CN" altLang="en-US" sz="3200" b="1" dirty="0"/>
          </a:p>
        </p:txBody>
      </p:sp>
      <p:sp>
        <p:nvSpPr>
          <p:cNvPr id="2" name="TextBox 1"/>
          <p:cNvSpPr txBox="1"/>
          <p:nvPr/>
        </p:nvSpPr>
        <p:spPr>
          <a:xfrm>
            <a:off x="323528" y="5127575"/>
            <a:ext cx="7704856" cy="461665"/>
          </a:xfrm>
          <a:prstGeom prst="rect">
            <a:avLst/>
          </a:prstGeom>
          <a:solidFill>
            <a:schemeClr val="bg1"/>
          </a:solidFill>
        </p:spPr>
        <p:txBody>
          <a:bodyPr wrap="square" rtlCol="0">
            <a:spAutoFit/>
          </a:bodyPr>
          <a:lstStyle/>
          <a:p>
            <a:r>
              <a:rPr lang="zh-CN" altLang="en-US" sz="2400" b="1" dirty="0" smtClean="0"/>
              <a:t>中国历史上规模最宏大的一次</a:t>
            </a:r>
            <a:r>
              <a:rPr lang="zh-CN" altLang="en-US" sz="2400" b="1" dirty="0" smtClean="0">
                <a:solidFill>
                  <a:srgbClr val="FF0000"/>
                </a:solidFill>
              </a:rPr>
              <a:t>反封建反侵略的</a:t>
            </a:r>
            <a:r>
              <a:rPr lang="zh-CN" altLang="en-US" sz="2400" b="1" dirty="0" smtClean="0"/>
              <a:t>农民战争。</a:t>
            </a:r>
            <a:endParaRPr lang="zh-CN" altLang="en-US" sz="2400" b="1" dirty="0"/>
          </a:p>
        </p:txBody>
      </p:sp>
      <p:sp>
        <p:nvSpPr>
          <p:cNvPr id="5" name="文本框 3"/>
          <p:cNvSpPr txBox="1"/>
          <p:nvPr/>
        </p:nvSpPr>
        <p:spPr>
          <a:xfrm>
            <a:off x="251521" y="1556792"/>
            <a:ext cx="1008112" cy="523220"/>
          </a:xfrm>
          <a:prstGeom prst="rect">
            <a:avLst/>
          </a:prstGeom>
          <a:solidFill>
            <a:schemeClr val="bg1"/>
          </a:solidFill>
          <a:ln>
            <a:solidFill>
              <a:schemeClr val="bg1"/>
            </a:solidFill>
          </a:ln>
        </p:spPr>
        <p:txBody>
          <a:bodyPr wrap="square" rtlCol="0" anchor="t">
            <a:spAutoFit/>
          </a:bodyPr>
          <a:lstStyle/>
          <a:p>
            <a:r>
              <a:rPr lang="zh-CN" altLang="en-US" sz="2800" b="1" dirty="0" smtClean="0">
                <a:solidFill>
                  <a:srgbClr val="FF0000"/>
                </a:solidFill>
                <a:effectLst>
                  <a:outerShdw blurRad="38100" dist="38100" dir="2700000" algn="tl">
                    <a:srgbClr val="000000">
                      <a:alpha val="43137"/>
                    </a:srgbClr>
                  </a:outerShdw>
                </a:effectLst>
                <a:latin typeface="+mn-ea"/>
                <a:sym typeface="+mn-ea"/>
              </a:rPr>
              <a:t>影响</a:t>
            </a:r>
            <a:endParaRPr lang="zh-CN" altLang="en-US" sz="2800" b="1" dirty="0">
              <a:solidFill>
                <a:srgbClr val="FF0000"/>
              </a:solidFill>
              <a:effectLst>
                <a:outerShdw blurRad="38100" dist="38100" dir="2700000" algn="tl">
                  <a:srgbClr val="000000">
                    <a:alpha val="43137"/>
                  </a:srgbClr>
                </a:outerShdw>
              </a:effectLst>
              <a:latin typeface="+mn-ea"/>
              <a:sym typeface="+mn-ea"/>
            </a:endParaRPr>
          </a:p>
        </p:txBody>
      </p:sp>
      <p:sp>
        <p:nvSpPr>
          <p:cNvPr id="6" name="矩形 5"/>
          <p:cNvSpPr/>
          <p:nvPr/>
        </p:nvSpPr>
        <p:spPr>
          <a:xfrm>
            <a:off x="252730" y="2204864"/>
            <a:ext cx="8783766" cy="572464"/>
          </a:xfrm>
          <a:prstGeom prst="rect">
            <a:avLst/>
          </a:prstGeom>
          <a:solidFill>
            <a:schemeClr val="bg1"/>
          </a:solidFill>
          <a:ln>
            <a:noFill/>
          </a:ln>
        </p:spPr>
        <p:txBody>
          <a:bodyPr wrap="square">
            <a:spAutoFit/>
          </a:bodyPr>
          <a:lstStyle/>
          <a:p>
            <a:pPr eaLnBrk="0" hangingPunct="0">
              <a:lnSpc>
                <a:spcPct val="130000"/>
              </a:lnSpc>
              <a:spcBef>
                <a:spcPct val="0"/>
              </a:spcBef>
            </a:pPr>
            <a:r>
              <a:rPr lang="zh-CN" altLang="en-US" sz="2400" b="1" dirty="0">
                <a:solidFill>
                  <a:srgbClr val="002060"/>
                </a:solidFill>
                <a:latin typeface="+mn-ea"/>
              </a:rPr>
              <a:t>消极</a:t>
            </a:r>
            <a:r>
              <a:rPr lang="zh-CN" altLang="en-US" sz="2400" b="1" dirty="0" smtClean="0">
                <a:solidFill>
                  <a:srgbClr val="002060"/>
                </a:solidFill>
                <a:latin typeface="+mn-ea"/>
              </a:rPr>
              <a:t>：</a:t>
            </a:r>
            <a:r>
              <a:rPr lang="zh-CN" altLang="en-US" sz="2400" b="1" dirty="0">
                <a:latin typeface="+mn-ea"/>
              </a:rPr>
              <a:t>因</a:t>
            </a:r>
            <a:r>
              <a:rPr lang="zh-CN" altLang="en-US" sz="2400" b="1" dirty="0" smtClean="0">
                <a:latin typeface="+mn-ea"/>
              </a:rPr>
              <a:t>农民阶级的</a:t>
            </a:r>
            <a:r>
              <a:rPr lang="zh-CN" altLang="en-US" sz="2400" b="1" dirty="0">
                <a:latin typeface="+mn-ea"/>
              </a:rPr>
              <a:t>阶级局限性</a:t>
            </a:r>
            <a:r>
              <a:rPr lang="zh-CN" altLang="en-US" sz="2400" b="1" dirty="0" smtClean="0">
                <a:latin typeface="+mn-ea"/>
              </a:rPr>
              <a:t>，太平天国起义结果</a:t>
            </a:r>
            <a:r>
              <a:rPr lang="zh-CN" altLang="en-US" sz="2400" b="1" dirty="0">
                <a:latin typeface="+mn-ea"/>
              </a:rPr>
              <a:t>是失败的。</a:t>
            </a:r>
            <a:endParaRPr lang="zh-CN" altLang="en-US" sz="2400" b="1" dirty="0">
              <a:latin typeface="+mn-ea"/>
            </a:endParaRPr>
          </a:p>
        </p:txBody>
      </p:sp>
      <p:sp>
        <p:nvSpPr>
          <p:cNvPr id="7" name="Text Box 2"/>
          <p:cNvSpPr txBox="1">
            <a:spLocks noChangeArrowheads="1"/>
          </p:cNvSpPr>
          <p:nvPr/>
        </p:nvSpPr>
        <p:spPr bwMode="auto">
          <a:xfrm>
            <a:off x="252730" y="2852936"/>
            <a:ext cx="8783766" cy="1050290"/>
          </a:xfrm>
          <a:prstGeom prst="rect">
            <a:avLst/>
          </a:prstGeom>
          <a:solidFill>
            <a:schemeClr val="bg1"/>
          </a:solidFill>
          <a:ln>
            <a:noFill/>
          </a:ln>
        </p:spPr>
        <p:txBody>
          <a:bodyPr wrap="square">
            <a:spAutoFit/>
          </a:bodyPr>
          <a:lstStyle>
            <a:lvl1pPr eaLnBrk="0" hangingPunct="0">
              <a:defRPr sz="3200" b="1">
                <a:solidFill>
                  <a:schemeClr val="tx1"/>
                </a:solidFill>
                <a:latin typeface="Arial" panose="020B0604020202020204" pitchFamily="34" charset="0"/>
                <a:ea typeface="黑体" panose="02010609060101010101" charset="-122"/>
              </a:defRPr>
            </a:lvl1pPr>
            <a:lvl2pPr marL="742950" indent="-285750" eaLnBrk="0" hangingPunct="0">
              <a:defRPr sz="3200" b="1">
                <a:solidFill>
                  <a:schemeClr val="tx1"/>
                </a:solidFill>
                <a:latin typeface="Arial" panose="020B0604020202020204" pitchFamily="34" charset="0"/>
                <a:ea typeface="黑体" panose="02010609060101010101" charset="-122"/>
              </a:defRPr>
            </a:lvl2pPr>
            <a:lvl3pPr marL="1143000" indent="-228600" eaLnBrk="0" hangingPunct="0">
              <a:defRPr sz="3200" b="1">
                <a:solidFill>
                  <a:schemeClr val="tx1"/>
                </a:solidFill>
                <a:latin typeface="Arial" panose="020B0604020202020204" pitchFamily="34" charset="0"/>
                <a:ea typeface="黑体" panose="02010609060101010101" charset="-122"/>
              </a:defRPr>
            </a:lvl3pPr>
            <a:lvl4pPr marL="1600200" indent="-228600" eaLnBrk="0" hangingPunct="0">
              <a:defRPr sz="3200" b="1">
                <a:solidFill>
                  <a:schemeClr val="tx1"/>
                </a:solidFill>
                <a:latin typeface="Arial" panose="020B0604020202020204" pitchFamily="34" charset="0"/>
                <a:ea typeface="黑体" panose="02010609060101010101" charset="-122"/>
              </a:defRPr>
            </a:lvl4pPr>
            <a:lvl5pPr marL="2057400" indent="-228600" eaLnBrk="0" hangingPunct="0">
              <a:defRPr sz="3200" b="1">
                <a:solidFill>
                  <a:schemeClr val="tx1"/>
                </a:solidFill>
                <a:latin typeface="Arial" panose="020B0604020202020204" pitchFamily="34" charset="0"/>
                <a:ea typeface="黑体" panose="02010609060101010101" charset="-122"/>
              </a:defRPr>
            </a:lvl5pPr>
            <a:lvl6pPr marL="2514600" indent="-228600" eaLnBrk="0" fontAlgn="base" hangingPunct="0">
              <a:spcBef>
                <a:spcPct val="50000"/>
              </a:spcBef>
              <a:spcAft>
                <a:spcPct val="0"/>
              </a:spcAft>
              <a:buFont typeface="Arial" panose="020B0604020202020204" pitchFamily="34" charset="0"/>
              <a:defRPr sz="3200" b="1">
                <a:solidFill>
                  <a:schemeClr val="tx1"/>
                </a:solidFill>
                <a:latin typeface="Arial" panose="020B0604020202020204" pitchFamily="34" charset="0"/>
                <a:ea typeface="黑体" panose="02010609060101010101" charset="-122"/>
              </a:defRPr>
            </a:lvl6pPr>
            <a:lvl7pPr marL="2971800" indent="-228600" eaLnBrk="0" fontAlgn="base" hangingPunct="0">
              <a:spcBef>
                <a:spcPct val="50000"/>
              </a:spcBef>
              <a:spcAft>
                <a:spcPct val="0"/>
              </a:spcAft>
              <a:buFont typeface="Arial" panose="020B0604020202020204" pitchFamily="34" charset="0"/>
              <a:defRPr sz="3200" b="1">
                <a:solidFill>
                  <a:schemeClr val="tx1"/>
                </a:solidFill>
                <a:latin typeface="Arial" panose="020B0604020202020204" pitchFamily="34" charset="0"/>
                <a:ea typeface="黑体" panose="02010609060101010101" charset="-122"/>
              </a:defRPr>
            </a:lvl7pPr>
            <a:lvl8pPr marL="3429000" indent="-228600" eaLnBrk="0" fontAlgn="base" hangingPunct="0">
              <a:spcBef>
                <a:spcPct val="50000"/>
              </a:spcBef>
              <a:spcAft>
                <a:spcPct val="0"/>
              </a:spcAft>
              <a:buFont typeface="Arial" panose="020B0604020202020204" pitchFamily="34" charset="0"/>
              <a:defRPr sz="3200" b="1">
                <a:solidFill>
                  <a:schemeClr val="tx1"/>
                </a:solidFill>
                <a:latin typeface="Arial" panose="020B0604020202020204" pitchFamily="34" charset="0"/>
                <a:ea typeface="黑体" panose="02010609060101010101" charset="-122"/>
              </a:defRPr>
            </a:lvl8pPr>
            <a:lvl9pPr marL="3886200" indent="-228600" eaLnBrk="0" fontAlgn="base" hangingPunct="0">
              <a:spcBef>
                <a:spcPct val="50000"/>
              </a:spcBef>
              <a:spcAft>
                <a:spcPct val="0"/>
              </a:spcAft>
              <a:buFont typeface="Arial" panose="020B0604020202020204" pitchFamily="34" charset="0"/>
              <a:defRPr sz="3200" b="1">
                <a:solidFill>
                  <a:schemeClr val="tx1"/>
                </a:solidFill>
                <a:latin typeface="Arial" panose="020B0604020202020204" pitchFamily="34" charset="0"/>
                <a:ea typeface="黑体" panose="02010609060101010101" charset="-122"/>
              </a:defRPr>
            </a:lvl9pPr>
          </a:lstStyle>
          <a:p>
            <a:pPr>
              <a:lnSpc>
                <a:spcPct val="130000"/>
              </a:lnSpc>
              <a:spcBef>
                <a:spcPct val="0"/>
              </a:spcBef>
            </a:pPr>
            <a:r>
              <a:rPr lang="zh-CN" altLang="en-US" sz="2400" dirty="0" smtClean="0">
                <a:solidFill>
                  <a:srgbClr val="002060"/>
                </a:solidFill>
                <a:latin typeface="+mn-ea"/>
                <a:ea typeface="+mn-ea"/>
              </a:rPr>
              <a:t>积极：</a:t>
            </a:r>
            <a:r>
              <a:rPr lang="zh-CN" altLang="en-US" sz="2400" dirty="0" smtClean="0">
                <a:latin typeface="+mn-ea"/>
                <a:ea typeface="+mn-ea"/>
              </a:rPr>
              <a:t>沉重打击清朝的统治和外国资本主义侵略势力，谱写了中国近代史上壮烈的一章。</a:t>
            </a:r>
            <a:endParaRPr lang="zh-CN" altLang="en-US" sz="2400" dirty="0" smtClean="0">
              <a:latin typeface="+mn-ea"/>
              <a:ea typeface="+mn-ea"/>
            </a:endParaRPr>
          </a:p>
        </p:txBody>
      </p:sp>
      <p:sp>
        <p:nvSpPr>
          <p:cNvPr id="8" name="文本框 3"/>
          <p:cNvSpPr txBox="1"/>
          <p:nvPr/>
        </p:nvSpPr>
        <p:spPr>
          <a:xfrm>
            <a:off x="275337" y="4437112"/>
            <a:ext cx="2208431" cy="523220"/>
          </a:xfrm>
          <a:prstGeom prst="rect">
            <a:avLst/>
          </a:prstGeom>
          <a:solidFill>
            <a:schemeClr val="bg1"/>
          </a:solidFill>
          <a:ln>
            <a:solidFill>
              <a:schemeClr val="bg1"/>
            </a:solidFill>
          </a:ln>
        </p:spPr>
        <p:txBody>
          <a:bodyPr wrap="square" rtlCol="0" anchor="t">
            <a:spAutoFit/>
          </a:bodyPr>
          <a:lstStyle/>
          <a:p>
            <a:r>
              <a:rPr lang="zh-CN" altLang="en-US" sz="2800" b="1" dirty="0" smtClean="0">
                <a:solidFill>
                  <a:srgbClr val="FF0000"/>
                </a:solidFill>
                <a:effectLst>
                  <a:outerShdw blurRad="38100" dist="38100" dir="2700000" algn="tl">
                    <a:srgbClr val="000000">
                      <a:alpha val="43137"/>
                    </a:srgbClr>
                  </a:outerShdw>
                </a:effectLst>
                <a:latin typeface="+mn-ea"/>
                <a:sym typeface="+mn-ea"/>
              </a:rPr>
              <a:t>评价（性质）</a:t>
            </a:r>
            <a:endParaRPr lang="zh-CN" altLang="en-US" sz="2800" b="1" dirty="0">
              <a:solidFill>
                <a:srgbClr val="FF0000"/>
              </a:solidFill>
              <a:effectLst>
                <a:outerShdw blurRad="38100" dist="38100" dir="2700000" algn="tl">
                  <a:srgbClr val="000000">
                    <a:alpha val="43137"/>
                  </a:srgbClr>
                </a:outerShdw>
              </a:effectLst>
              <a:latin typeface="+mn-ea"/>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autoUpdateAnimBg="0"/>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3528" y="332656"/>
            <a:ext cx="4536504"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五  太平天国运动的评价   </a:t>
            </a:r>
            <a:endParaRPr lang="zh-CN" altLang="en-US" sz="3200" b="1" dirty="0"/>
          </a:p>
        </p:txBody>
      </p:sp>
      <p:grpSp>
        <p:nvGrpSpPr>
          <p:cNvPr id="5" name="Group 35"/>
          <p:cNvGrpSpPr/>
          <p:nvPr/>
        </p:nvGrpSpPr>
        <p:grpSpPr bwMode="auto">
          <a:xfrm>
            <a:off x="251316" y="1536709"/>
            <a:ext cx="8641164" cy="5132388"/>
            <a:chOff x="-499" y="1051"/>
            <a:chExt cx="5746" cy="3233"/>
          </a:xfrm>
        </p:grpSpPr>
        <p:pic>
          <p:nvPicPr>
            <p:cNvPr id="6" name="Picture 36" descr="金田起义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99" y="1556"/>
              <a:ext cx="5746" cy="2728"/>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37"/>
            <p:cNvSpPr txBox="1">
              <a:spLocks noChangeArrowheads="1"/>
            </p:cNvSpPr>
            <p:nvPr/>
          </p:nvSpPr>
          <p:spPr bwMode="auto">
            <a:xfrm>
              <a:off x="-499" y="1051"/>
              <a:ext cx="3227" cy="33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dirty="0" smtClean="0">
                  <a:solidFill>
                    <a:srgbClr val="000000"/>
                  </a:solidFill>
                  <a:latin typeface="Tahoma" panose="020B0604030504040204" pitchFamily="34" charset="0"/>
                </a:rPr>
                <a:t>人民英雄纪念碑金田起义浮雕</a:t>
              </a:r>
              <a:endParaRPr lang="zh-CN" altLang="en-US" sz="2800" b="1" dirty="0">
                <a:solidFill>
                  <a:srgbClr val="000000"/>
                </a:solidFill>
                <a:latin typeface="Tahoma" panose="020B0604030504040204" pitchFamily="34" charset="0"/>
              </a:endParaRPr>
            </a:p>
          </p:txBody>
        </p:sp>
      </p:grpSp>
      <p:sp>
        <p:nvSpPr>
          <p:cNvPr id="8" name="文本框 34818"/>
          <p:cNvSpPr txBox="1"/>
          <p:nvPr/>
        </p:nvSpPr>
        <p:spPr>
          <a:xfrm>
            <a:off x="251316" y="2204864"/>
            <a:ext cx="8641164" cy="4247317"/>
          </a:xfrm>
          <a:prstGeom prst="rect">
            <a:avLst/>
          </a:prstGeom>
          <a:solidFill>
            <a:schemeClr val="accent4">
              <a:lumMod val="20000"/>
              <a:lumOff val="80000"/>
            </a:schemeClr>
          </a:solidFill>
          <a:ln w="9525">
            <a:solidFill>
              <a:schemeClr val="tx1"/>
            </a:solidFill>
          </a:ln>
        </p:spPr>
        <p:txBody>
          <a:bodyPr wrap="square">
            <a:spAutoFit/>
          </a:bodyPr>
          <a:lstStyle/>
          <a:p>
            <a:pPr>
              <a:buSzPct val="100000"/>
            </a:pPr>
            <a:r>
              <a:rPr lang="zh-CN" altLang="en-US" sz="5400" dirty="0" smtClean="0">
                <a:solidFill>
                  <a:srgbClr val="FF0000"/>
                </a:solidFill>
                <a:latin typeface="Arial" panose="020B0604020202020204" pitchFamily="34" charset="0"/>
                <a:ea typeface="华文行楷" panose="02010800040101010101" charset="-122"/>
              </a:rPr>
              <a:t>       面对</a:t>
            </a:r>
            <a:r>
              <a:rPr lang="zh-CN" altLang="en-US" sz="5400" dirty="0">
                <a:solidFill>
                  <a:srgbClr val="FF0000"/>
                </a:solidFill>
                <a:latin typeface="Arial" panose="020B0604020202020204" pitchFamily="34" charset="0"/>
                <a:ea typeface="华文行楷" panose="02010800040101010101" charset="-122"/>
              </a:rPr>
              <a:t>外敌侵略，中国人民始终没有放弃过反抗斗争，才避免</a:t>
            </a:r>
            <a:r>
              <a:rPr lang="zh-CN" altLang="en-US" sz="5400" dirty="0" smtClean="0">
                <a:solidFill>
                  <a:srgbClr val="FF0000"/>
                </a:solidFill>
                <a:latin typeface="Arial" panose="020B0604020202020204" pitchFamily="34" charset="0"/>
                <a:ea typeface="华文行楷" panose="02010800040101010101" charset="-122"/>
              </a:rPr>
              <a:t>了沦为</a:t>
            </a:r>
            <a:r>
              <a:rPr lang="zh-CN" altLang="en-US" sz="5400" dirty="0">
                <a:solidFill>
                  <a:srgbClr val="FF0000"/>
                </a:solidFill>
                <a:latin typeface="Arial" panose="020B0604020202020204" pitchFamily="34" charset="0"/>
                <a:ea typeface="华文行楷" panose="02010800040101010101" charset="-122"/>
              </a:rPr>
              <a:t>殖民地的命运。这种不屈不挠的斗争精神永远激励</a:t>
            </a:r>
            <a:r>
              <a:rPr lang="zh-CN" altLang="en-US" sz="5400" dirty="0" smtClean="0">
                <a:solidFill>
                  <a:srgbClr val="FF0000"/>
                </a:solidFill>
                <a:latin typeface="Arial" panose="020B0604020202020204" pitchFamily="34" charset="0"/>
                <a:ea typeface="华文行楷" panose="02010800040101010101" charset="-122"/>
              </a:rPr>
              <a:t>着</a:t>
            </a:r>
            <a:r>
              <a:rPr lang="zh-CN" altLang="en-US" sz="5400" dirty="0">
                <a:solidFill>
                  <a:srgbClr val="FF0000"/>
                </a:solidFill>
                <a:latin typeface="Arial" panose="020B0604020202020204" pitchFamily="34" charset="0"/>
                <a:ea typeface="华文行楷" panose="02010800040101010101" charset="-122"/>
              </a:rPr>
              <a:t>每一</a:t>
            </a:r>
            <a:r>
              <a:rPr lang="zh-CN" altLang="en-US" sz="5400" dirty="0" smtClean="0">
                <a:solidFill>
                  <a:srgbClr val="FF0000"/>
                </a:solidFill>
                <a:latin typeface="Arial" panose="020B0604020202020204" pitchFamily="34" charset="0"/>
                <a:ea typeface="华文行楷" panose="02010800040101010101" charset="-122"/>
              </a:rPr>
              <a:t>个中国人！</a:t>
            </a:r>
            <a:endParaRPr lang="zh-CN" altLang="en-US" sz="5400" dirty="0">
              <a:solidFill>
                <a:srgbClr val="FF0000"/>
              </a:solidFill>
              <a:latin typeface="Arial" panose="020B0604020202020204" pitchFamily="34" charset="0"/>
              <a:ea typeface="华文行楷" panose="020108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2"/>
          <p:cNvSpPr txBox="1">
            <a:spLocks noChangeArrowheads="1"/>
          </p:cNvSpPr>
          <p:nvPr/>
        </p:nvSpPr>
        <p:spPr bwMode="auto">
          <a:xfrm>
            <a:off x="396081" y="341312"/>
            <a:ext cx="2232026" cy="701676"/>
          </a:xfrm>
          <a:prstGeom prst="rect">
            <a:avLst/>
          </a:prstGeom>
          <a:solidFill>
            <a:srgbClr val="A54215"/>
          </a:solidFill>
          <a:ln w="12700">
            <a:noFill/>
          </a:ln>
          <a:effectLst/>
        </p:spPr>
        <p:txBody>
          <a:bodyPr>
            <a:spAutoFit/>
          </a:bodyPr>
          <a:lstStyle/>
          <a:p>
            <a:pPr>
              <a:spcBef>
                <a:spcPct val="50000"/>
              </a:spcBef>
            </a:pPr>
            <a:r>
              <a:rPr lang="zh-CN" altLang="en-US" sz="4000" b="1" dirty="0">
                <a:solidFill>
                  <a:schemeClr val="bg1"/>
                </a:solidFill>
              </a:rPr>
              <a:t>总结提升</a:t>
            </a:r>
            <a:endParaRPr lang="zh-CN" altLang="en-US" sz="4000" b="1" dirty="0">
              <a:solidFill>
                <a:schemeClr val="bg1"/>
              </a:solidFill>
            </a:endParaRPr>
          </a:p>
        </p:txBody>
      </p:sp>
      <p:sp>
        <p:nvSpPr>
          <p:cNvPr id="70711" name="Text Box 55"/>
          <p:cNvSpPr txBox="1">
            <a:spLocks noChangeArrowheads="1"/>
          </p:cNvSpPr>
          <p:nvPr/>
        </p:nvSpPr>
        <p:spPr bwMode="auto">
          <a:xfrm>
            <a:off x="6586786" y="2565425"/>
            <a:ext cx="2522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solidFill>
                  <a:schemeClr val="tx2"/>
                </a:solidFill>
                <a:latin typeface="黑体" panose="02010609060101010101" charset="-122"/>
              </a:rPr>
              <a:t>农民阶级局限</a:t>
            </a:r>
            <a:endParaRPr lang="zh-CN" altLang="en-US" b="1">
              <a:solidFill>
                <a:schemeClr val="tx2"/>
              </a:solidFill>
              <a:latin typeface="黑体" panose="02010609060101010101" charset="-122"/>
            </a:endParaRPr>
          </a:p>
        </p:txBody>
      </p:sp>
      <p:grpSp>
        <p:nvGrpSpPr>
          <p:cNvPr id="3" name="组合 2"/>
          <p:cNvGrpSpPr/>
          <p:nvPr/>
        </p:nvGrpSpPr>
        <p:grpSpPr>
          <a:xfrm>
            <a:off x="323528" y="1628800"/>
            <a:ext cx="8496944" cy="4824536"/>
            <a:chOff x="323528" y="1628800"/>
            <a:chExt cx="8496944" cy="4824536"/>
          </a:xfrm>
        </p:grpSpPr>
        <p:sp>
          <p:nvSpPr>
            <p:cNvPr id="70660" name="Text Box 4"/>
            <p:cNvSpPr txBox="1">
              <a:spLocks noChangeArrowheads="1"/>
            </p:cNvSpPr>
            <p:nvPr/>
          </p:nvSpPr>
          <p:spPr bwMode="auto">
            <a:xfrm>
              <a:off x="2843808" y="1628800"/>
              <a:ext cx="2665413" cy="579438"/>
            </a:xfrm>
            <a:prstGeom prst="rect">
              <a:avLst/>
            </a:prstGeom>
            <a:solidFill>
              <a:srgbClr val="66FFFF"/>
            </a:solidFill>
            <a:ln w="12700">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3200" b="1" dirty="0">
                  <a:solidFill>
                    <a:schemeClr val="tx2"/>
                  </a:solidFill>
                  <a:latin typeface="黑体" panose="02010609060101010101" charset="-122"/>
                </a:rPr>
                <a:t>太平天国运动 </a:t>
              </a:r>
              <a:endParaRPr lang="zh-CN" altLang="en-US" sz="3200" b="1" dirty="0">
                <a:solidFill>
                  <a:schemeClr val="tx2"/>
                </a:solidFill>
                <a:latin typeface="黑体" panose="02010609060101010101" charset="-122"/>
              </a:endParaRPr>
            </a:p>
          </p:txBody>
        </p:sp>
        <p:sp>
          <p:nvSpPr>
            <p:cNvPr id="70662" name="Text Box 6"/>
            <p:cNvSpPr txBox="1">
              <a:spLocks noChangeArrowheads="1"/>
            </p:cNvSpPr>
            <p:nvPr/>
          </p:nvSpPr>
          <p:spPr bwMode="auto">
            <a:xfrm>
              <a:off x="2987874" y="3284984"/>
              <a:ext cx="10080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solidFill>
                    <a:schemeClr val="tx2"/>
                  </a:solidFill>
                  <a:latin typeface="黑体" panose="02010609060101010101" charset="-122"/>
                </a:rPr>
                <a:t>起因</a:t>
              </a:r>
              <a:endParaRPr lang="zh-CN" altLang="en-US" b="1" dirty="0">
                <a:solidFill>
                  <a:schemeClr val="tx2"/>
                </a:solidFill>
                <a:latin typeface="黑体" panose="02010609060101010101" charset="-122"/>
              </a:endParaRPr>
            </a:p>
          </p:txBody>
        </p:sp>
        <p:sp>
          <p:nvSpPr>
            <p:cNvPr id="70663" name="Text Box 7"/>
            <p:cNvSpPr txBox="1">
              <a:spLocks noChangeArrowheads="1"/>
            </p:cNvSpPr>
            <p:nvPr/>
          </p:nvSpPr>
          <p:spPr bwMode="auto">
            <a:xfrm>
              <a:off x="3994968" y="3259832"/>
              <a:ext cx="6487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b="1" dirty="0">
                  <a:solidFill>
                    <a:schemeClr val="tx2"/>
                  </a:solidFill>
                  <a:latin typeface="黑体" panose="02010609060101010101" charset="-122"/>
                </a:rPr>
                <a:t>进程</a:t>
              </a:r>
              <a:endParaRPr lang="zh-CN" altLang="en-US" b="1" dirty="0">
                <a:solidFill>
                  <a:schemeClr val="tx2"/>
                </a:solidFill>
                <a:latin typeface="黑体" panose="02010609060101010101" charset="-122"/>
              </a:endParaRPr>
            </a:p>
          </p:txBody>
        </p:sp>
        <p:sp>
          <p:nvSpPr>
            <p:cNvPr id="70664" name="Text Box 8"/>
            <p:cNvSpPr txBox="1">
              <a:spLocks noChangeArrowheads="1"/>
            </p:cNvSpPr>
            <p:nvPr/>
          </p:nvSpPr>
          <p:spPr bwMode="auto">
            <a:xfrm>
              <a:off x="4931024" y="3284984"/>
              <a:ext cx="1152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solidFill>
                    <a:schemeClr val="tx2"/>
                  </a:solidFill>
                  <a:latin typeface="黑体" panose="02010609060101010101" charset="-122"/>
                </a:rPr>
                <a:t>败因</a:t>
              </a:r>
              <a:endParaRPr lang="zh-CN" altLang="en-US" b="1" dirty="0">
                <a:solidFill>
                  <a:schemeClr val="tx2"/>
                </a:solidFill>
                <a:latin typeface="黑体" panose="02010609060101010101" charset="-122"/>
              </a:endParaRPr>
            </a:p>
          </p:txBody>
        </p:sp>
        <p:sp>
          <p:nvSpPr>
            <p:cNvPr id="70667" name="Text Box 11"/>
            <p:cNvSpPr txBox="1">
              <a:spLocks noChangeArrowheads="1"/>
            </p:cNvSpPr>
            <p:nvPr/>
          </p:nvSpPr>
          <p:spPr bwMode="auto">
            <a:xfrm>
              <a:off x="323528" y="2852936"/>
              <a:ext cx="1223963"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solidFill>
                    <a:srgbClr val="0000CC"/>
                  </a:solidFill>
                  <a:latin typeface="黑体" panose="02010609060101010101" charset="-122"/>
                </a:rPr>
                <a:t>肩负反封建反侵略的双重革命任务 </a:t>
              </a:r>
              <a:endParaRPr lang="zh-CN" altLang="en-US" b="1" dirty="0">
                <a:solidFill>
                  <a:srgbClr val="0000CC"/>
                </a:solidFill>
                <a:latin typeface="黑体" panose="02010609060101010101" charset="-122"/>
              </a:endParaRPr>
            </a:p>
          </p:txBody>
        </p:sp>
        <p:sp>
          <p:nvSpPr>
            <p:cNvPr id="70668" name="Text Box 12"/>
            <p:cNvSpPr txBox="1">
              <a:spLocks noChangeArrowheads="1"/>
            </p:cNvSpPr>
            <p:nvPr/>
          </p:nvSpPr>
          <p:spPr bwMode="auto">
            <a:xfrm>
              <a:off x="6516216" y="3573016"/>
              <a:ext cx="230425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b="1" dirty="0" smtClean="0">
                  <a:solidFill>
                    <a:srgbClr val="0000CC"/>
                  </a:solidFill>
                  <a:latin typeface="黑体" panose="02010609060101010101" charset="-122"/>
                </a:rPr>
                <a:t>中外势力</a:t>
              </a:r>
              <a:r>
                <a:rPr lang="zh-CN" altLang="en-US" b="1" dirty="0">
                  <a:solidFill>
                    <a:srgbClr val="0000CC"/>
                  </a:solidFill>
                  <a:latin typeface="黑体" panose="02010609060101010101" charset="-122"/>
                </a:rPr>
                <a:t>的联合镇压 </a:t>
              </a:r>
              <a:endParaRPr lang="zh-CN" altLang="en-US" b="1" dirty="0">
                <a:solidFill>
                  <a:srgbClr val="0000CC"/>
                </a:solidFill>
                <a:latin typeface="黑体" panose="02010609060101010101" charset="-122"/>
              </a:endParaRPr>
            </a:p>
          </p:txBody>
        </p:sp>
        <p:sp>
          <p:nvSpPr>
            <p:cNvPr id="70669" name="Text Box 13"/>
            <p:cNvSpPr txBox="1">
              <a:spLocks noChangeArrowheads="1"/>
            </p:cNvSpPr>
            <p:nvPr/>
          </p:nvSpPr>
          <p:spPr bwMode="auto">
            <a:xfrm>
              <a:off x="3780259" y="4550891"/>
              <a:ext cx="24479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solidFill>
                    <a:srgbClr val="0000CC"/>
                  </a:solidFill>
                  <a:latin typeface="黑体" panose="02010609060101010101" charset="-122"/>
                </a:rPr>
                <a:t>提出了带有资本主义色彩的方案 </a:t>
              </a:r>
              <a:endParaRPr lang="zh-CN" altLang="en-US" b="1" dirty="0">
                <a:solidFill>
                  <a:srgbClr val="0000CC"/>
                </a:solidFill>
                <a:latin typeface="黑体" panose="02010609060101010101" charset="-122"/>
              </a:endParaRPr>
            </a:p>
          </p:txBody>
        </p:sp>
        <p:sp>
          <p:nvSpPr>
            <p:cNvPr id="70674" name="AutoShape 18"/>
            <p:cNvSpPr/>
            <p:nvPr/>
          </p:nvSpPr>
          <p:spPr bwMode="auto">
            <a:xfrm>
              <a:off x="2770436" y="2997225"/>
              <a:ext cx="288925" cy="744959"/>
            </a:xfrm>
            <a:prstGeom prst="rightBrace">
              <a:avLst>
                <a:gd name="adj1" fmla="val 26969"/>
                <a:gd name="adj2" fmla="val 50000"/>
              </a:avLst>
            </a:prstGeom>
            <a:noFill/>
            <a:ln w="952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b="1">
                <a:solidFill>
                  <a:schemeClr val="tx2"/>
                </a:solidFill>
                <a:ea typeface="宋体" panose="02010600030101010101" pitchFamily="2" charset="-122"/>
              </a:endParaRPr>
            </a:p>
          </p:txBody>
        </p:sp>
        <p:sp>
          <p:nvSpPr>
            <p:cNvPr id="70675" name="Text Box 19"/>
            <p:cNvSpPr txBox="1">
              <a:spLocks noChangeArrowheads="1"/>
            </p:cNvSpPr>
            <p:nvPr/>
          </p:nvSpPr>
          <p:spPr bwMode="auto">
            <a:xfrm>
              <a:off x="3780086" y="5873898"/>
              <a:ext cx="154781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dirty="0">
                  <a:solidFill>
                    <a:srgbClr val="0000CC"/>
                  </a:solidFill>
                  <a:latin typeface="黑体" panose="02010609060101010101" charset="-122"/>
                </a:rPr>
                <a:t>新特点</a:t>
              </a:r>
              <a:endParaRPr lang="zh-CN" altLang="en-US" sz="3200" b="1" dirty="0">
                <a:solidFill>
                  <a:srgbClr val="0000CC"/>
                </a:solidFill>
                <a:latin typeface="黑体" panose="02010609060101010101" charset="-122"/>
              </a:endParaRPr>
            </a:p>
          </p:txBody>
        </p:sp>
        <p:sp>
          <p:nvSpPr>
            <p:cNvPr id="70677" name="AutoShape 21"/>
            <p:cNvSpPr>
              <a:spLocks noChangeArrowheads="1"/>
            </p:cNvSpPr>
            <p:nvPr/>
          </p:nvSpPr>
          <p:spPr bwMode="auto">
            <a:xfrm>
              <a:off x="3635624" y="3429025"/>
              <a:ext cx="358775" cy="144463"/>
            </a:xfrm>
            <a:prstGeom prst="rightArrow">
              <a:avLst>
                <a:gd name="adj1" fmla="val 50000"/>
                <a:gd name="adj2" fmla="val 62088"/>
              </a:avLst>
            </a:prstGeom>
            <a:solidFill>
              <a:srgbClr val="FFFF66"/>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0678" name="AutoShape 22"/>
            <p:cNvSpPr>
              <a:spLocks noChangeArrowheads="1"/>
            </p:cNvSpPr>
            <p:nvPr/>
          </p:nvSpPr>
          <p:spPr bwMode="auto">
            <a:xfrm>
              <a:off x="4643686" y="3429025"/>
              <a:ext cx="360363" cy="144463"/>
            </a:xfrm>
            <a:prstGeom prst="rightArrow">
              <a:avLst>
                <a:gd name="adj1" fmla="val 50000"/>
                <a:gd name="adj2" fmla="val 62363"/>
              </a:avLst>
            </a:prstGeom>
            <a:solidFill>
              <a:srgbClr val="FFFF66"/>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70718" name="Group 62"/>
            <p:cNvGrpSpPr/>
            <p:nvPr/>
          </p:nvGrpSpPr>
          <p:grpSpPr bwMode="auto">
            <a:xfrm>
              <a:off x="3419724" y="2205063"/>
              <a:ext cx="1655762" cy="1008062"/>
              <a:chOff x="2245" y="799"/>
              <a:chExt cx="1043" cy="635"/>
            </a:xfrm>
          </p:grpSpPr>
          <p:sp>
            <p:nvSpPr>
              <p:cNvPr id="70683" name="Line 27"/>
              <p:cNvSpPr>
                <a:spLocks noChangeShapeType="1"/>
              </p:cNvSpPr>
              <p:nvPr/>
            </p:nvSpPr>
            <p:spPr bwMode="auto">
              <a:xfrm>
                <a:off x="2743" y="799"/>
                <a:ext cx="0" cy="635"/>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0684" name="Line 28"/>
              <p:cNvSpPr>
                <a:spLocks noChangeShapeType="1"/>
              </p:cNvSpPr>
              <p:nvPr/>
            </p:nvSpPr>
            <p:spPr bwMode="auto">
              <a:xfrm flipH="1">
                <a:off x="2245" y="845"/>
                <a:ext cx="408" cy="545"/>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0685" name="Line 29"/>
              <p:cNvSpPr>
                <a:spLocks noChangeShapeType="1"/>
              </p:cNvSpPr>
              <p:nvPr/>
            </p:nvSpPr>
            <p:spPr bwMode="auto">
              <a:xfrm>
                <a:off x="2834" y="844"/>
                <a:ext cx="454" cy="590"/>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70686" name="Text Box 30"/>
            <p:cNvSpPr txBox="1">
              <a:spLocks noChangeArrowheads="1"/>
            </p:cNvSpPr>
            <p:nvPr/>
          </p:nvSpPr>
          <p:spPr bwMode="auto">
            <a:xfrm>
              <a:off x="1691978" y="2852936"/>
              <a:ext cx="14398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solidFill>
                    <a:schemeClr val="tx2"/>
                  </a:solidFill>
                  <a:latin typeface="黑体" panose="02010609060101010101" charset="-122"/>
                </a:rPr>
                <a:t>民族矛盾</a:t>
              </a:r>
              <a:endParaRPr lang="zh-CN" altLang="en-US" b="1" dirty="0">
                <a:solidFill>
                  <a:schemeClr val="tx2"/>
                </a:solidFill>
                <a:latin typeface="黑体" panose="02010609060101010101" charset="-122"/>
              </a:endParaRPr>
            </a:p>
          </p:txBody>
        </p:sp>
        <p:sp>
          <p:nvSpPr>
            <p:cNvPr id="70687" name="Text Box 31"/>
            <p:cNvSpPr txBox="1">
              <a:spLocks noChangeArrowheads="1"/>
            </p:cNvSpPr>
            <p:nvPr/>
          </p:nvSpPr>
          <p:spPr bwMode="auto">
            <a:xfrm>
              <a:off x="1691978" y="3429000"/>
              <a:ext cx="14398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solidFill>
                    <a:schemeClr val="tx2"/>
                  </a:solidFill>
                  <a:latin typeface="黑体" panose="02010609060101010101" charset="-122"/>
                </a:rPr>
                <a:t>阶级矛盾</a:t>
              </a:r>
              <a:endParaRPr lang="zh-CN" altLang="en-US" b="1" dirty="0">
                <a:solidFill>
                  <a:schemeClr val="tx2"/>
                </a:solidFill>
                <a:latin typeface="黑体" panose="02010609060101010101" charset="-122"/>
              </a:endParaRPr>
            </a:p>
          </p:txBody>
        </p:sp>
        <p:sp>
          <p:nvSpPr>
            <p:cNvPr id="70688" name="AutoShape 32"/>
            <p:cNvSpPr/>
            <p:nvPr/>
          </p:nvSpPr>
          <p:spPr bwMode="auto">
            <a:xfrm>
              <a:off x="5580112" y="3115866"/>
              <a:ext cx="288403" cy="745182"/>
            </a:xfrm>
            <a:prstGeom prst="leftBrace">
              <a:avLst>
                <a:gd name="adj1" fmla="val 38909"/>
                <a:gd name="adj2" fmla="val 50000"/>
              </a:avLst>
            </a:prstGeom>
            <a:noFill/>
            <a:ln w="952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0690" name="Text Box 34"/>
            <p:cNvSpPr txBox="1">
              <a:spLocks noChangeArrowheads="1"/>
            </p:cNvSpPr>
            <p:nvPr/>
          </p:nvSpPr>
          <p:spPr bwMode="auto">
            <a:xfrm>
              <a:off x="5796880" y="2899792"/>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solidFill>
                    <a:schemeClr val="tx2"/>
                  </a:solidFill>
                  <a:latin typeface="黑体" panose="02010609060101010101" charset="-122"/>
                </a:rPr>
                <a:t>主观</a:t>
              </a:r>
              <a:endParaRPr lang="zh-CN" altLang="en-US" b="1" dirty="0">
                <a:solidFill>
                  <a:schemeClr val="tx2"/>
                </a:solidFill>
                <a:latin typeface="黑体" panose="02010609060101010101" charset="-122"/>
              </a:endParaRPr>
            </a:p>
          </p:txBody>
        </p:sp>
        <p:sp>
          <p:nvSpPr>
            <p:cNvPr id="70691" name="Text Box 35"/>
            <p:cNvSpPr txBox="1">
              <a:spLocks noChangeArrowheads="1"/>
            </p:cNvSpPr>
            <p:nvPr/>
          </p:nvSpPr>
          <p:spPr bwMode="auto">
            <a:xfrm>
              <a:off x="5832127" y="3573016"/>
              <a:ext cx="90011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b="1" dirty="0">
                  <a:solidFill>
                    <a:schemeClr val="tx2"/>
                  </a:solidFill>
                  <a:latin typeface="黑体" panose="02010609060101010101" charset="-122"/>
                </a:rPr>
                <a:t>客观：</a:t>
              </a:r>
              <a:endParaRPr lang="zh-CN" altLang="en-US" b="1" dirty="0">
                <a:solidFill>
                  <a:schemeClr val="tx2"/>
                </a:solidFill>
                <a:latin typeface="黑体" panose="02010609060101010101" charset="-122"/>
              </a:endParaRPr>
            </a:p>
          </p:txBody>
        </p:sp>
        <p:grpSp>
          <p:nvGrpSpPr>
            <p:cNvPr id="70699" name="Group 43"/>
            <p:cNvGrpSpPr/>
            <p:nvPr/>
          </p:nvGrpSpPr>
          <p:grpSpPr bwMode="auto">
            <a:xfrm>
              <a:off x="3994399" y="3717950"/>
              <a:ext cx="792162" cy="144463"/>
              <a:chOff x="2154" y="1842"/>
              <a:chExt cx="499" cy="91"/>
            </a:xfrm>
          </p:grpSpPr>
          <p:sp>
            <p:nvSpPr>
              <p:cNvPr id="70695" name="Line 39"/>
              <p:cNvSpPr>
                <a:spLocks noChangeShapeType="1"/>
              </p:cNvSpPr>
              <p:nvPr/>
            </p:nvSpPr>
            <p:spPr bwMode="auto">
              <a:xfrm>
                <a:off x="2653" y="1842"/>
                <a:ext cx="0" cy="91"/>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70698" name="Group 42"/>
              <p:cNvGrpSpPr/>
              <p:nvPr/>
            </p:nvGrpSpPr>
            <p:grpSpPr bwMode="auto">
              <a:xfrm>
                <a:off x="2154" y="1842"/>
                <a:ext cx="499" cy="91"/>
                <a:chOff x="2154" y="1888"/>
                <a:chExt cx="499" cy="91"/>
              </a:xfrm>
            </p:grpSpPr>
            <p:sp>
              <p:nvSpPr>
                <p:cNvPr id="70696" name="Line 40"/>
                <p:cNvSpPr>
                  <a:spLocks noChangeShapeType="1"/>
                </p:cNvSpPr>
                <p:nvPr/>
              </p:nvSpPr>
              <p:spPr bwMode="auto">
                <a:xfrm>
                  <a:off x="2154" y="1888"/>
                  <a:ext cx="0" cy="91"/>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0697" name="Line 41"/>
                <p:cNvSpPr>
                  <a:spLocks noChangeShapeType="1"/>
                </p:cNvSpPr>
                <p:nvPr/>
              </p:nvSpPr>
              <p:spPr bwMode="auto">
                <a:xfrm>
                  <a:off x="2154" y="1888"/>
                  <a:ext cx="499" cy="0"/>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sp>
          <p:nvSpPr>
            <p:cNvPr id="70700" name="Text Box 44"/>
            <p:cNvSpPr txBox="1">
              <a:spLocks noChangeArrowheads="1"/>
            </p:cNvSpPr>
            <p:nvPr/>
          </p:nvSpPr>
          <p:spPr bwMode="auto">
            <a:xfrm>
              <a:off x="2339752" y="3860825"/>
              <a:ext cx="25923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b="1" dirty="0">
                  <a:solidFill>
                    <a:schemeClr val="tx2"/>
                  </a:solidFill>
                  <a:latin typeface="黑体" panose="02010609060101010101" charset="-122"/>
                </a:rPr>
                <a:t>《</a:t>
              </a:r>
              <a:r>
                <a:rPr lang="zh-CN" altLang="en-US" sz="2000" b="1" dirty="0">
                  <a:solidFill>
                    <a:schemeClr val="tx2"/>
                  </a:solidFill>
                  <a:latin typeface="黑体" panose="02010609060101010101" charset="-122"/>
                </a:rPr>
                <a:t>天朝田亩制度</a:t>
              </a:r>
              <a:r>
                <a:rPr lang="en-US" altLang="zh-CN" sz="2000" b="1" dirty="0">
                  <a:solidFill>
                    <a:schemeClr val="tx2"/>
                  </a:solidFill>
                  <a:latin typeface="黑体" panose="02010609060101010101" charset="-122"/>
                </a:rPr>
                <a:t>》</a:t>
              </a:r>
              <a:endParaRPr lang="en-US" altLang="zh-CN" sz="2000" b="1" dirty="0">
                <a:solidFill>
                  <a:schemeClr val="tx2"/>
                </a:solidFill>
                <a:latin typeface="黑体" panose="02010609060101010101" charset="-122"/>
              </a:endParaRPr>
            </a:p>
          </p:txBody>
        </p:sp>
        <p:sp>
          <p:nvSpPr>
            <p:cNvPr id="70701" name="Line 45"/>
            <p:cNvSpPr>
              <a:spLocks noChangeShapeType="1"/>
            </p:cNvSpPr>
            <p:nvPr/>
          </p:nvSpPr>
          <p:spPr bwMode="auto">
            <a:xfrm>
              <a:off x="4859586" y="4294213"/>
              <a:ext cx="0" cy="215900"/>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70719" name="Group 63"/>
            <p:cNvGrpSpPr/>
            <p:nvPr/>
          </p:nvGrpSpPr>
          <p:grpSpPr bwMode="auto">
            <a:xfrm>
              <a:off x="1402011" y="3068663"/>
              <a:ext cx="288925" cy="576263"/>
              <a:chOff x="974" y="1343"/>
              <a:chExt cx="182" cy="363"/>
            </a:xfrm>
          </p:grpSpPr>
          <p:sp>
            <p:nvSpPr>
              <p:cNvPr id="70708" name="Line 52"/>
              <p:cNvSpPr>
                <a:spLocks noChangeShapeType="1"/>
              </p:cNvSpPr>
              <p:nvPr/>
            </p:nvSpPr>
            <p:spPr bwMode="auto">
              <a:xfrm>
                <a:off x="974" y="1615"/>
                <a:ext cx="182" cy="91"/>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0709" name="Line 53"/>
              <p:cNvSpPr>
                <a:spLocks noChangeShapeType="1"/>
              </p:cNvSpPr>
              <p:nvPr/>
            </p:nvSpPr>
            <p:spPr bwMode="auto">
              <a:xfrm flipH="1">
                <a:off x="974" y="1343"/>
                <a:ext cx="182" cy="136"/>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70710" name="Text Box 54"/>
            <p:cNvSpPr txBox="1">
              <a:spLocks noChangeArrowheads="1"/>
            </p:cNvSpPr>
            <p:nvPr/>
          </p:nvSpPr>
          <p:spPr bwMode="auto">
            <a:xfrm>
              <a:off x="4283324" y="3860825"/>
              <a:ext cx="24479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b="1" dirty="0">
                  <a:solidFill>
                    <a:schemeClr val="tx2"/>
                  </a:solidFill>
                  <a:latin typeface="黑体" panose="02010609060101010101" charset="-122"/>
                </a:rPr>
                <a:t>《</a:t>
              </a:r>
              <a:r>
                <a:rPr lang="zh-CN" altLang="en-US" sz="2000" b="1" dirty="0">
                  <a:solidFill>
                    <a:schemeClr val="tx2"/>
                  </a:solidFill>
                  <a:latin typeface="黑体" panose="02010609060101010101" charset="-122"/>
                </a:rPr>
                <a:t>资政新篇</a:t>
              </a:r>
              <a:r>
                <a:rPr lang="en-US" altLang="zh-CN" sz="2000" b="1" dirty="0">
                  <a:solidFill>
                    <a:schemeClr val="tx2"/>
                  </a:solidFill>
                  <a:latin typeface="黑体" panose="02010609060101010101" charset="-122"/>
                </a:rPr>
                <a:t>》</a:t>
              </a:r>
              <a:endParaRPr lang="en-US" altLang="zh-CN" sz="2000" b="1" dirty="0">
                <a:solidFill>
                  <a:schemeClr val="tx2"/>
                </a:solidFill>
                <a:latin typeface="黑体" panose="02010609060101010101" charset="-122"/>
              </a:endParaRPr>
            </a:p>
          </p:txBody>
        </p:sp>
        <p:sp>
          <p:nvSpPr>
            <p:cNvPr id="70712" name="Text Box 56"/>
            <p:cNvSpPr txBox="1">
              <a:spLocks noChangeArrowheads="1"/>
            </p:cNvSpPr>
            <p:nvPr/>
          </p:nvSpPr>
          <p:spPr bwMode="auto">
            <a:xfrm>
              <a:off x="6586786" y="3068960"/>
              <a:ext cx="1944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solidFill>
                    <a:schemeClr val="tx2"/>
                  </a:solidFill>
                  <a:latin typeface="黑体" panose="02010609060101010101" charset="-122"/>
                </a:rPr>
                <a:t>战略失误</a:t>
              </a:r>
              <a:endParaRPr lang="zh-CN" altLang="en-US" b="1" dirty="0">
                <a:solidFill>
                  <a:schemeClr val="tx2"/>
                </a:solidFill>
                <a:latin typeface="黑体" panose="02010609060101010101" charset="-122"/>
              </a:endParaRPr>
            </a:p>
          </p:txBody>
        </p:sp>
        <p:sp>
          <p:nvSpPr>
            <p:cNvPr id="70714" name="AutoShape 58"/>
            <p:cNvSpPr/>
            <p:nvPr/>
          </p:nvSpPr>
          <p:spPr bwMode="auto">
            <a:xfrm>
              <a:off x="6444208" y="2636863"/>
              <a:ext cx="215900" cy="720129"/>
            </a:xfrm>
            <a:prstGeom prst="leftBrace">
              <a:avLst>
                <a:gd name="adj1" fmla="val 33333"/>
                <a:gd name="adj2" fmla="val 50000"/>
              </a:avLst>
            </a:prstGeom>
            <a:noFill/>
            <a:ln w="952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70722" name="Group 66"/>
            <p:cNvGrpSpPr/>
            <p:nvPr/>
          </p:nvGrpSpPr>
          <p:grpSpPr bwMode="auto">
            <a:xfrm>
              <a:off x="1332161" y="4437088"/>
              <a:ext cx="2232025" cy="1657350"/>
              <a:chOff x="567" y="2205"/>
              <a:chExt cx="1406" cy="1044"/>
            </a:xfrm>
          </p:grpSpPr>
          <p:sp>
            <p:nvSpPr>
              <p:cNvPr id="70720" name="Rectangle 64"/>
              <p:cNvSpPr>
                <a:spLocks noChangeArrowheads="1"/>
              </p:cNvSpPr>
              <p:nvPr/>
            </p:nvSpPr>
            <p:spPr bwMode="auto">
              <a:xfrm>
                <a:off x="567" y="2205"/>
                <a:ext cx="45" cy="998"/>
              </a:xfrm>
              <a:prstGeom prst="rect">
                <a:avLst/>
              </a:prstGeom>
              <a:solidFill>
                <a:schemeClr val="tx2"/>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0721" name="AutoShape 65"/>
              <p:cNvSpPr>
                <a:spLocks noChangeArrowheads="1"/>
              </p:cNvSpPr>
              <p:nvPr/>
            </p:nvSpPr>
            <p:spPr bwMode="auto">
              <a:xfrm>
                <a:off x="567" y="3158"/>
                <a:ext cx="1406" cy="91"/>
              </a:xfrm>
              <a:prstGeom prst="rightArrow">
                <a:avLst>
                  <a:gd name="adj1" fmla="val 50000"/>
                  <a:gd name="adj2" fmla="val 386264"/>
                </a:avLst>
              </a:prstGeom>
              <a:solidFill>
                <a:schemeClr val="tx2"/>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70725" name="Group 69"/>
            <p:cNvGrpSpPr/>
            <p:nvPr/>
          </p:nvGrpSpPr>
          <p:grpSpPr bwMode="auto">
            <a:xfrm>
              <a:off x="5291386" y="4365650"/>
              <a:ext cx="1728788" cy="1728788"/>
              <a:chOff x="3424" y="2160"/>
              <a:chExt cx="1089" cy="1089"/>
            </a:xfrm>
          </p:grpSpPr>
          <p:sp>
            <p:nvSpPr>
              <p:cNvPr id="70723" name="Rectangle 67"/>
              <p:cNvSpPr>
                <a:spLocks noChangeArrowheads="1"/>
              </p:cNvSpPr>
              <p:nvPr/>
            </p:nvSpPr>
            <p:spPr bwMode="auto">
              <a:xfrm>
                <a:off x="4468" y="2160"/>
                <a:ext cx="45" cy="1043"/>
              </a:xfrm>
              <a:prstGeom prst="rect">
                <a:avLst/>
              </a:prstGeom>
              <a:solidFill>
                <a:schemeClr val="tx2"/>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0724" name="AutoShape 68"/>
              <p:cNvSpPr>
                <a:spLocks noChangeArrowheads="1"/>
              </p:cNvSpPr>
              <p:nvPr/>
            </p:nvSpPr>
            <p:spPr bwMode="auto">
              <a:xfrm>
                <a:off x="3424" y="3158"/>
                <a:ext cx="1089" cy="91"/>
              </a:xfrm>
              <a:prstGeom prst="leftArrow">
                <a:avLst>
                  <a:gd name="adj1" fmla="val 50000"/>
                  <a:gd name="adj2" fmla="val 299176"/>
                </a:avLst>
              </a:prstGeom>
              <a:solidFill>
                <a:schemeClr val="tx2"/>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70726" name="AutoShape 70"/>
            <p:cNvSpPr>
              <a:spLocks noChangeArrowheads="1"/>
            </p:cNvSpPr>
            <p:nvPr/>
          </p:nvSpPr>
          <p:spPr bwMode="auto">
            <a:xfrm>
              <a:off x="4356349" y="5229250"/>
              <a:ext cx="71437" cy="649288"/>
            </a:xfrm>
            <a:prstGeom prst="downArrow">
              <a:avLst>
                <a:gd name="adj1" fmla="val 50000"/>
                <a:gd name="adj2" fmla="val 227224"/>
              </a:avLst>
            </a:prstGeom>
            <a:solidFill>
              <a:schemeClr val="tx2"/>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43808" y="2060848"/>
            <a:ext cx="3882794" cy="1569660"/>
          </a:xfrm>
          <a:prstGeom prst="rect">
            <a:avLst/>
          </a:prstGeom>
          <a:noFill/>
        </p:spPr>
        <p:txBody>
          <a:bodyPr wrap="none" rtlCol="0">
            <a:spAutoFit/>
          </a:bodyPr>
          <a:lstStyle/>
          <a:p>
            <a:r>
              <a:rPr lang="zh-CN" altLang="en-US" sz="9600" b="1" dirty="0" smtClean="0">
                <a:effectLst>
                  <a:outerShdw blurRad="38100" dist="38100" dir="2700000" algn="tl">
                    <a:srgbClr val="000000">
                      <a:alpha val="43137"/>
                    </a:srgbClr>
                  </a:outerShdw>
                </a:effectLst>
              </a:rPr>
              <a:t>谢谢！</a:t>
            </a:r>
            <a:endParaRPr lang="zh-CN" altLang="en-US" sz="96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7544" y="1484784"/>
            <a:ext cx="8568952" cy="707886"/>
          </a:xfrm>
          <a:prstGeom prst="rect">
            <a:avLst/>
          </a:prstGeom>
          <a:noFill/>
        </p:spPr>
        <p:txBody>
          <a:bodyPr wrap="square" rtlCol="0">
            <a:spAutoFit/>
          </a:bodyPr>
          <a:lstStyle/>
          <a:p>
            <a:r>
              <a:rPr lang="zh-CN" altLang="en-US" sz="4000" b="1" dirty="0" smtClean="0"/>
              <a:t>第一</a:t>
            </a:r>
            <a:r>
              <a:rPr lang="zh-CN" altLang="en-US" sz="4000" b="1" dirty="0"/>
              <a:t>步</a:t>
            </a:r>
            <a:r>
              <a:rPr lang="zh-CN" altLang="en-US" sz="4000" b="1" dirty="0" smtClean="0"/>
              <a:t>  熟知教材编写特点及使用建议   </a:t>
            </a:r>
            <a:endParaRPr lang="zh-CN" altLang="en-US" sz="4000" b="1" dirty="0"/>
          </a:p>
        </p:txBody>
      </p:sp>
      <p:sp>
        <p:nvSpPr>
          <p:cNvPr id="6" name="TextBox 5"/>
          <p:cNvSpPr txBox="1"/>
          <p:nvPr/>
        </p:nvSpPr>
        <p:spPr>
          <a:xfrm>
            <a:off x="467544" y="2793122"/>
            <a:ext cx="8568952" cy="707886"/>
          </a:xfrm>
          <a:prstGeom prst="rect">
            <a:avLst/>
          </a:prstGeom>
          <a:noFill/>
        </p:spPr>
        <p:txBody>
          <a:bodyPr wrap="square" rtlCol="0">
            <a:spAutoFit/>
          </a:bodyPr>
          <a:lstStyle/>
          <a:p>
            <a:r>
              <a:rPr lang="zh-CN" altLang="en-US" sz="4000" b="1" dirty="0" smtClean="0"/>
              <a:t>第二</a:t>
            </a:r>
            <a:r>
              <a:rPr lang="zh-CN" altLang="en-US" sz="4000" b="1" dirty="0"/>
              <a:t>步</a:t>
            </a:r>
            <a:r>
              <a:rPr lang="zh-CN" altLang="en-US" sz="4000" b="1" dirty="0" smtClean="0"/>
              <a:t>  依据课程标准确定三维目标   </a:t>
            </a:r>
            <a:endParaRPr lang="zh-CN" altLang="en-US" sz="4000" b="1" dirty="0"/>
          </a:p>
        </p:txBody>
      </p:sp>
      <p:sp>
        <p:nvSpPr>
          <p:cNvPr id="8" name="TextBox 7"/>
          <p:cNvSpPr txBox="1"/>
          <p:nvPr/>
        </p:nvSpPr>
        <p:spPr>
          <a:xfrm>
            <a:off x="395536" y="5169386"/>
            <a:ext cx="4158208" cy="707886"/>
          </a:xfrm>
          <a:prstGeom prst="rect">
            <a:avLst/>
          </a:prstGeom>
          <a:noFill/>
        </p:spPr>
        <p:txBody>
          <a:bodyPr wrap="square" rtlCol="0">
            <a:spAutoFit/>
          </a:bodyPr>
          <a:lstStyle/>
          <a:p>
            <a:pPr algn="ctr"/>
            <a:r>
              <a:rPr lang="zh-CN" altLang="en-US" sz="4000" b="1" dirty="0" smtClean="0"/>
              <a:t>第四步  教学设计   </a:t>
            </a:r>
            <a:endParaRPr lang="zh-CN" altLang="en-US" sz="4000" b="1" dirty="0"/>
          </a:p>
        </p:txBody>
      </p:sp>
      <p:sp>
        <p:nvSpPr>
          <p:cNvPr id="9" name="矩形 8"/>
          <p:cNvSpPr/>
          <p:nvPr/>
        </p:nvSpPr>
        <p:spPr>
          <a:xfrm>
            <a:off x="179512" y="260648"/>
            <a:ext cx="2736304" cy="792088"/>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smtClean="0"/>
              <a:t>构思过程</a:t>
            </a:r>
            <a:endParaRPr lang="zh-CN" altLang="en-US" sz="4400" b="1" dirty="0"/>
          </a:p>
        </p:txBody>
      </p:sp>
      <p:sp>
        <p:nvSpPr>
          <p:cNvPr id="10" name="TextBox 9"/>
          <p:cNvSpPr txBox="1"/>
          <p:nvPr/>
        </p:nvSpPr>
        <p:spPr>
          <a:xfrm>
            <a:off x="395536" y="4017258"/>
            <a:ext cx="6624736" cy="707886"/>
          </a:xfrm>
          <a:prstGeom prst="rect">
            <a:avLst/>
          </a:prstGeom>
          <a:noFill/>
        </p:spPr>
        <p:txBody>
          <a:bodyPr wrap="square" rtlCol="0">
            <a:spAutoFit/>
          </a:bodyPr>
          <a:lstStyle/>
          <a:p>
            <a:pPr algn="ctr"/>
            <a:r>
              <a:rPr lang="zh-CN" altLang="en-US" sz="4000" b="1" dirty="0" smtClean="0"/>
              <a:t>第三</a:t>
            </a:r>
            <a:r>
              <a:rPr lang="zh-CN" altLang="en-US" sz="4000" b="1" dirty="0"/>
              <a:t>步</a:t>
            </a:r>
            <a:r>
              <a:rPr lang="zh-CN" altLang="en-US" sz="4000" b="1" dirty="0" smtClean="0"/>
              <a:t>  确定设计理念及思路   </a:t>
            </a:r>
            <a:endParaRPr lang="zh-CN" altLang="en-US"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536" y="404664"/>
            <a:ext cx="8640960" cy="707886"/>
          </a:xfrm>
          <a:prstGeom prst="rect">
            <a:avLst/>
          </a:prstGeom>
          <a:noFill/>
        </p:spPr>
        <p:txBody>
          <a:bodyPr wrap="square" rtlCol="0">
            <a:spAutoFit/>
          </a:bodyPr>
          <a:lstStyle/>
          <a:p>
            <a:r>
              <a:rPr lang="zh-CN" altLang="en-US" sz="4000" b="1" dirty="0" smtClean="0"/>
              <a:t>第一</a:t>
            </a:r>
            <a:r>
              <a:rPr lang="zh-CN" altLang="en-US" sz="4000" b="1" dirty="0"/>
              <a:t>步</a:t>
            </a:r>
            <a:r>
              <a:rPr lang="zh-CN" altLang="en-US" sz="4000" b="1" dirty="0" smtClean="0"/>
              <a:t>  熟知教材编写特点及使用建议   </a:t>
            </a:r>
            <a:endParaRPr lang="zh-CN" altLang="en-US" sz="4000" b="1" dirty="0"/>
          </a:p>
        </p:txBody>
      </p:sp>
      <p:sp>
        <p:nvSpPr>
          <p:cNvPr id="5" name="TextBox 4"/>
          <p:cNvSpPr txBox="1"/>
          <p:nvPr/>
        </p:nvSpPr>
        <p:spPr>
          <a:xfrm>
            <a:off x="251520" y="2204864"/>
            <a:ext cx="8640960" cy="1938992"/>
          </a:xfrm>
          <a:prstGeom prst="rect">
            <a:avLst/>
          </a:prstGeom>
          <a:noFill/>
        </p:spPr>
        <p:txBody>
          <a:bodyPr wrap="square" rtlCol="0">
            <a:spAutoFit/>
          </a:bodyPr>
          <a:lstStyle/>
          <a:p>
            <a:r>
              <a:rPr lang="zh-CN" altLang="en-US" sz="2400" b="1" dirty="0" smtClean="0"/>
              <a:t>         历史</a:t>
            </a:r>
            <a:r>
              <a:rPr lang="zh-CN" altLang="en-US" sz="2400" b="1" dirty="0"/>
              <a:t>教科书采用“点</a:t>
            </a:r>
            <a:r>
              <a:rPr lang="en-US" altLang="zh-CN" sz="2400" b="1" dirty="0"/>
              <a:t>—</a:t>
            </a:r>
            <a:r>
              <a:rPr lang="zh-CN" altLang="en-US" sz="2400" b="1" dirty="0"/>
              <a:t>线”结合的方式</a:t>
            </a:r>
            <a:r>
              <a:rPr lang="zh-CN" altLang="en-US" sz="2400" b="1" dirty="0" smtClean="0"/>
              <a:t>编写</a:t>
            </a:r>
            <a:r>
              <a:rPr lang="zh-CN" altLang="en-US" sz="2400" b="1" dirty="0"/>
              <a:t>。“点”是指重要的历史史实，</a:t>
            </a:r>
            <a:r>
              <a:rPr lang="zh-CN" altLang="en-US" sz="2400" b="1" dirty="0" smtClean="0"/>
              <a:t>“线”是指历史发展</a:t>
            </a:r>
            <a:r>
              <a:rPr lang="zh-CN" altLang="en-US" sz="2400" b="1" dirty="0"/>
              <a:t>的基本线索。以“线”穿“点”</a:t>
            </a:r>
            <a:r>
              <a:rPr lang="zh-CN" altLang="en-US" sz="2400" b="1" dirty="0" smtClean="0"/>
              <a:t>，以</a:t>
            </a:r>
            <a:r>
              <a:rPr lang="zh-CN" altLang="en-US" sz="2400" b="1" dirty="0"/>
              <a:t>“点”连“线”，使教材内容依据</a:t>
            </a:r>
            <a:r>
              <a:rPr lang="zh-CN" altLang="en-US" sz="2400" b="1" dirty="0" smtClean="0"/>
              <a:t>人类历史</a:t>
            </a:r>
            <a:r>
              <a:rPr lang="zh-CN" altLang="en-US" sz="2400" b="1" dirty="0"/>
              <a:t>发展的阶段和顺序，循序渐进地展开。</a:t>
            </a:r>
            <a:endParaRPr lang="zh-CN" altLang="en-US" sz="2400" b="1" dirty="0"/>
          </a:p>
          <a:p>
            <a:endParaRPr lang="zh-CN" altLang="en-US" sz="2400" b="1" dirty="0"/>
          </a:p>
        </p:txBody>
      </p:sp>
      <p:sp>
        <p:nvSpPr>
          <p:cNvPr id="7" name="矩形 6"/>
          <p:cNvSpPr/>
          <p:nvPr/>
        </p:nvSpPr>
        <p:spPr>
          <a:xfrm>
            <a:off x="323528" y="4777988"/>
            <a:ext cx="3416320" cy="523220"/>
          </a:xfrm>
          <a:prstGeom prst="rect">
            <a:avLst/>
          </a:prstGeom>
        </p:spPr>
        <p:txBody>
          <a:bodyPr wrap="none">
            <a:spAutoFit/>
          </a:bodyPr>
          <a:lstStyle/>
          <a:p>
            <a:pPr>
              <a:defRPr/>
            </a:pPr>
            <a:r>
              <a:rPr lang="zh-CN" altLang="en-US" sz="2800" b="1" dirty="0">
                <a:latin typeface="+mj-ea"/>
                <a:cs typeface="Times New Roman" panose="02020603050405020304" pitchFamily="18" charset="0"/>
              </a:rPr>
              <a:t>坚持导向，正面引领</a:t>
            </a:r>
            <a:endParaRPr lang="en-US" altLang="zh-CN" sz="2800" b="1" dirty="0">
              <a:latin typeface="+mj-ea"/>
              <a:cs typeface="Times New Roman" panose="02020603050405020304" pitchFamily="18" charset="0"/>
            </a:endParaRPr>
          </a:p>
        </p:txBody>
      </p:sp>
      <p:sp>
        <p:nvSpPr>
          <p:cNvPr id="8" name="矩形 7"/>
          <p:cNvSpPr/>
          <p:nvPr/>
        </p:nvSpPr>
        <p:spPr>
          <a:xfrm>
            <a:off x="323528" y="5210036"/>
            <a:ext cx="3416320" cy="523220"/>
          </a:xfrm>
          <a:prstGeom prst="rect">
            <a:avLst/>
          </a:prstGeom>
        </p:spPr>
        <p:txBody>
          <a:bodyPr wrap="none">
            <a:spAutoFit/>
          </a:bodyPr>
          <a:lstStyle/>
          <a:p>
            <a:pPr>
              <a:defRPr/>
            </a:pPr>
            <a:r>
              <a:rPr lang="zh-CN" altLang="en-US" sz="2800" b="1" dirty="0">
                <a:latin typeface="+mj-ea"/>
                <a:cs typeface="Times New Roman" panose="02020603050405020304" pitchFamily="18" charset="0"/>
              </a:rPr>
              <a:t>大处着眼，小处着手</a:t>
            </a:r>
            <a:endParaRPr lang="en-US" altLang="zh-CN" sz="2800" b="1" dirty="0">
              <a:latin typeface="+mj-ea"/>
              <a:cs typeface="Times New Roman" panose="02020603050405020304" pitchFamily="18" charset="0"/>
            </a:endParaRPr>
          </a:p>
        </p:txBody>
      </p:sp>
      <p:sp>
        <p:nvSpPr>
          <p:cNvPr id="9" name="矩形 8"/>
          <p:cNvSpPr/>
          <p:nvPr/>
        </p:nvSpPr>
        <p:spPr>
          <a:xfrm>
            <a:off x="355472" y="5642084"/>
            <a:ext cx="3416320" cy="523220"/>
          </a:xfrm>
          <a:prstGeom prst="rect">
            <a:avLst/>
          </a:prstGeom>
        </p:spPr>
        <p:txBody>
          <a:bodyPr wrap="none">
            <a:spAutoFit/>
          </a:bodyPr>
          <a:lstStyle/>
          <a:p>
            <a:pPr>
              <a:defRPr/>
            </a:pPr>
            <a:r>
              <a:rPr lang="zh-CN" altLang="en-US" sz="2800" b="1" dirty="0">
                <a:latin typeface="+mj-ea"/>
                <a:cs typeface="Times New Roman" panose="02020603050405020304" pitchFamily="18" charset="0"/>
              </a:rPr>
              <a:t>承上启下，融会贯通</a:t>
            </a:r>
            <a:endParaRPr lang="en-US" altLang="zh-CN" sz="2800" b="1" dirty="0">
              <a:latin typeface="+mj-ea"/>
              <a:cs typeface="Times New Roman" panose="02020603050405020304" pitchFamily="18" charset="0"/>
            </a:endParaRPr>
          </a:p>
        </p:txBody>
      </p:sp>
      <p:sp>
        <p:nvSpPr>
          <p:cNvPr id="10" name="矩形 9"/>
          <p:cNvSpPr/>
          <p:nvPr/>
        </p:nvSpPr>
        <p:spPr>
          <a:xfrm>
            <a:off x="355472" y="6074132"/>
            <a:ext cx="3416320" cy="523220"/>
          </a:xfrm>
          <a:prstGeom prst="rect">
            <a:avLst/>
          </a:prstGeom>
        </p:spPr>
        <p:txBody>
          <a:bodyPr wrap="none">
            <a:spAutoFit/>
          </a:bodyPr>
          <a:lstStyle/>
          <a:p>
            <a:pPr>
              <a:defRPr/>
            </a:pPr>
            <a:r>
              <a:rPr lang="zh-CN" altLang="en-US" sz="2800" b="1" dirty="0">
                <a:latin typeface="+mj-ea"/>
                <a:cs typeface="Times New Roman" panose="02020603050405020304" pitchFamily="18" charset="0"/>
              </a:rPr>
              <a:t>全面分析，提升认识</a:t>
            </a:r>
            <a:endParaRPr lang="en-US" altLang="zh-CN" sz="2800" b="1" dirty="0">
              <a:latin typeface="+mj-ea"/>
              <a:cs typeface="Times New Roman" panose="02020603050405020304" pitchFamily="18" charset="0"/>
            </a:endParaRPr>
          </a:p>
        </p:txBody>
      </p:sp>
      <p:sp>
        <p:nvSpPr>
          <p:cNvPr id="12" name="矩形 11"/>
          <p:cNvSpPr/>
          <p:nvPr/>
        </p:nvSpPr>
        <p:spPr>
          <a:xfrm>
            <a:off x="251520" y="1484784"/>
            <a:ext cx="1728192"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编写特点</a:t>
            </a:r>
            <a:endParaRPr lang="zh-CN" altLang="en-US" sz="2800" b="1" dirty="0"/>
          </a:p>
        </p:txBody>
      </p:sp>
      <p:sp>
        <p:nvSpPr>
          <p:cNvPr id="13" name="矩形 12"/>
          <p:cNvSpPr/>
          <p:nvPr/>
        </p:nvSpPr>
        <p:spPr>
          <a:xfrm>
            <a:off x="251520" y="4149080"/>
            <a:ext cx="1728192"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使用建议</a:t>
            </a:r>
            <a:endParaRPr lang="zh-CN" alt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7584" y="404664"/>
            <a:ext cx="7560840" cy="707886"/>
          </a:xfrm>
          <a:prstGeom prst="rect">
            <a:avLst/>
          </a:prstGeom>
          <a:noFill/>
        </p:spPr>
        <p:txBody>
          <a:bodyPr wrap="square" rtlCol="0">
            <a:spAutoFit/>
          </a:bodyPr>
          <a:lstStyle/>
          <a:p>
            <a:r>
              <a:rPr lang="zh-CN" altLang="en-US" sz="4000" b="1" dirty="0" smtClean="0"/>
              <a:t>第二</a:t>
            </a:r>
            <a:r>
              <a:rPr lang="zh-CN" altLang="en-US" sz="4000" b="1" dirty="0"/>
              <a:t>步</a:t>
            </a:r>
            <a:r>
              <a:rPr lang="zh-CN" altLang="en-US" sz="4000" b="1" dirty="0" smtClean="0"/>
              <a:t>  依据课标确定三维目标   </a:t>
            </a:r>
            <a:endParaRPr lang="zh-CN" altLang="en-US" sz="4000" b="1" dirty="0"/>
          </a:p>
        </p:txBody>
      </p:sp>
      <p:graphicFrame>
        <p:nvGraphicFramePr>
          <p:cNvPr id="6" name="表格 5"/>
          <p:cNvGraphicFramePr>
            <a:graphicFrameLocks noGrp="1"/>
          </p:cNvGraphicFramePr>
          <p:nvPr/>
        </p:nvGraphicFramePr>
        <p:xfrm>
          <a:off x="251520" y="2708920"/>
          <a:ext cx="8604448" cy="975299"/>
        </p:xfrm>
        <a:graphic>
          <a:graphicData uri="http://schemas.openxmlformats.org/drawingml/2006/table">
            <a:tbl>
              <a:tblPr/>
              <a:tblGrid>
                <a:gridCol w="3628100"/>
                <a:gridCol w="4976348"/>
              </a:tblGrid>
              <a:tr h="365699">
                <a:tc>
                  <a:txBody>
                    <a:bodyPr/>
                    <a:lstStyle/>
                    <a:p>
                      <a:pPr marL="0" marR="0" lvl="0" indent="0" algn="ctr" defTabSz="914400" rtl="0" eaLnBrk="1" fontAlgn="base" latinLnBrk="0" hangingPunct="1">
                        <a:lnSpc>
                          <a:spcPct val="100000"/>
                        </a:lnSpc>
                        <a:spcBef>
                          <a:spcPct val="0"/>
                        </a:spcBef>
                        <a:spcAft>
                          <a:spcPct val="0"/>
                        </a:spcAft>
                        <a:buClr>
                          <a:schemeClr val="tx1"/>
                        </a:buClr>
                        <a:buSzTx/>
                        <a:buFont typeface="Arial" panose="020B0604020202020204" pitchFamily="34" charset="0"/>
                        <a:buNone/>
                      </a:pPr>
                      <a:r>
                        <a:rPr kumimoji="0" lang="en-US" sz="2000" b="1" i="0" u="none" strike="noStrike" cap="none" normalizeH="0" baseline="0" dirty="0" smtClean="0">
                          <a:ln>
                            <a:noFill/>
                          </a:ln>
                          <a:solidFill>
                            <a:srgbClr val="FF0000"/>
                          </a:solidFill>
                          <a:effectLst/>
                          <a:latin typeface="+mn-ea"/>
                          <a:ea typeface="+mn-ea"/>
                          <a:cs typeface="Segoe UI" panose="020B0502040204020203" pitchFamily="34" charset="0"/>
                        </a:rPr>
                        <a:t>2001</a:t>
                      </a:r>
                      <a:r>
                        <a:rPr kumimoji="0" lang="zh-CN" altLang="en-US" sz="2000" b="1" i="0" u="none" strike="noStrike" cap="none" normalizeH="0" baseline="0" dirty="0" smtClean="0">
                          <a:ln>
                            <a:noFill/>
                          </a:ln>
                          <a:solidFill>
                            <a:srgbClr val="FF0000"/>
                          </a:solidFill>
                          <a:effectLst/>
                          <a:latin typeface="+mn-ea"/>
                          <a:ea typeface="+mn-ea"/>
                          <a:cs typeface="Arial" panose="020B0604020202020204" pitchFamily="34" charset="0"/>
                        </a:rPr>
                        <a:t>年版课标知识内容表述</a:t>
                      </a:r>
                      <a:endParaRPr kumimoji="0" lang="zh-CN" altLang="en-US" sz="2000" b="1" i="0" u="none" strike="noStrike" cap="none" normalizeH="0" baseline="0" dirty="0" smtClean="0">
                        <a:ln>
                          <a:noFill/>
                        </a:ln>
                        <a:solidFill>
                          <a:srgbClr val="FF0000"/>
                        </a:solidFill>
                        <a:effectLst/>
                        <a:latin typeface="+mn-ea"/>
                        <a:ea typeface="+mn-ea"/>
                        <a:sym typeface="Times New Roman" panose="02020603050405020304" pitchFamily="18" charset="0"/>
                      </a:endParaRPr>
                    </a:p>
                  </a:txBody>
                  <a:tcPr marL="47985" marR="47985"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 typeface="Arial" panose="020B0604020202020204" pitchFamily="34" charset="0"/>
                        <a:buNone/>
                      </a:pPr>
                      <a:r>
                        <a:rPr kumimoji="0" lang="en-US" sz="2000" b="1" i="0" u="none" strike="noStrike" cap="none" normalizeH="0" baseline="0" dirty="0" smtClean="0">
                          <a:ln>
                            <a:noFill/>
                          </a:ln>
                          <a:solidFill>
                            <a:srgbClr val="FF0000"/>
                          </a:solidFill>
                          <a:effectLst/>
                          <a:latin typeface="+mn-ea"/>
                          <a:ea typeface="+mn-ea"/>
                          <a:cs typeface="Segoe UI" panose="020B0502040204020203" pitchFamily="34" charset="0"/>
                        </a:rPr>
                        <a:t>2011</a:t>
                      </a:r>
                      <a:r>
                        <a:rPr kumimoji="0" lang="zh-CN" altLang="en-US" sz="2000" b="1" i="0" u="none" strike="noStrike" cap="none" normalizeH="0" baseline="0" dirty="0" smtClean="0">
                          <a:ln>
                            <a:noFill/>
                          </a:ln>
                          <a:solidFill>
                            <a:srgbClr val="FF0000"/>
                          </a:solidFill>
                          <a:effectLst/>
                          <a:latin typeface="+mn-ea"/>
                          <a:ea typeface="+mn-ea"/>
                          <a:cs typeface="Arial" panose="020B0604020202020204" pitchFamily="34" charset="0"/>
                        </a:rPr>
                        <a:t>年版课标知识内容表述</a:t>
                      </a:r>
                      <a:endParaRPr kumimoji="0" lang="zh-CN" altLang="en-US" sz="2000" b="1" i="0" u="none" strike="noStrike" cap="none" normalizeH="0" baseline="0" dirty="0" smtClean="0">
                        <a:ln>
                          <a:noFill/>
                        </a:ln>
                        <a:solidFill>
                          <a:srgbClr val="FF0000"/>
                        </a:solidFill>
                        <a:effectLst/>
                        <a:latin typeface="+mn-ea"/>
                        <a:ea typeface="+mn-ea"/>
                        <a:sym typeface="Times New Roman" panose="02020603050405020304" pitchFamily="18" charset="0"/>
                      </a:endParaRPr>
                    </a:p>
                  </a:txBody>
                  <a:tcPr marL="47985" marR="47985"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6389">
                <a:tc>
                  <a:txBody>
                    <a:bodyPr/>
                    <a:lstStyle/>
                    <a:p>
                      <a:pPr marL="0" marR="0" lvl="0" indent="0" algn="just" defTabSz="914400" rtl="0" eaLnBrk="1" fontAlgn="base" latinLnBrk="0" hangingPunct="1">
                        <a:lnSpc>
                          <a:spcPct val="100000"/>
                        </a:lnSpc>
                        <a:spcBef>
                          <a:spcPct val="0"/>
                        </a:spcBef>
                        <a:spcAft>
                          <a:spcPct val="0"/>
                        </a:spcAft>
                        <a:buClr>
                          <a:schemeClr val="tx1"/>
                        </a:buClr>
                        <a:buSzTx/>
                        <a:buFont typeface="Arial" panose="020B0604020202020204" pitchFamily="34" charset="0"/>
                        <a:buNone/>
                      </a:pPr>
                      <a:r>
                        <a:rPr kumimoji="0" lang="zh-CN" altLang="en-US" sz="2000" b="1" i="0" u="none" strike="noStrike" cap="none" normalizeH="0" baseline="0" dirty="0" smtClean="0">
                          <a:ln>
                            <a:noFill/>
                          </a:ln>
                          <a:solidFill>
                            <a:schemeClr val="tx1"/>
                          </a:solidFill>
                          <a:effectLst/>
                          <a:latin typeface="+mn-ea"/>
                          <a:ea typeface="+mn-ea"/>
                          <a:cs typeface="Arial" panose="020B0604020202020204" pitchFamily="34" charset="0"/>
                        </a:rPr>
                        <a:t>  知道太平军抗击洋枪队的事迹</a:t>
                      </a:r>
                      <a:endParaRPr kumimoji="0" lang="zh-CN" altLang="en-US" sz="2000" b="1" i="0" u="none" strike="noStrike" cap="none" normalizeH="0" baseline="0" dirty="0" smtClean="0">
                        <a:ln>
                          <a:noFill/>
                        </a:ln>
                        <a:solidFill>
                          <a:schemeClr val="tx1"/>
                        </a:solidFill>
                        <a:effectLst/>
                        <a:latin typeface="+mn-ea"/>
                        <a:ea typeface="+mn-ea"/>
                        <a:cs typeface="Arial" panose="020B0604020202020204" pitchFamily="34" charset="0"/>
                      </a:endParaRPr>
                    </a:p>
                    <a:p>
                      <a:pPr marL="0" marR="0" lvl="0" indent="0" algn="just" defTabSz="914400" rtl="0" eaLnBrk="1" fontAlgn="base" latinLnBrk="0" hangingPunct="1">
                        <a:lnSpc>
                          <a:spcPct val="100000"/>
                        </a:lnSpc>
                        <a:spcBef>
                          <a:spcPct val="0"/>
                        </a:spcBef>
                        <a:spcAft>
                          <a:spcPct val="0"/>
                        </a:spcAft>
                        <a:buClr>
                          <a:schemeClr val="tx1"/>
                        </a:buClr>
                        <a:buSzTx/>
                        <a:buFont typeface="Arial" panose="020B0604020202020204" pitchFamily="34" charset="0"/>
                        <a:buNone/>
                      </a:pPr>
                      <a:endParaRPr kumimoji="0" lang="zh-CN" altLang="en-US" sz="2000" b="1" i="0" u="none" strike="noStrike" cap="none" normalizeH="0" baseline="0" dirty="0" smtClean="0">
                        <a:ln>
                          <a:noFill/>
                        </a:ln>
                        <a:solidFill>
                          <a:schemeClr val="tx1"/>
                        </a:solidFill>
                        <a:effectLst/>
                        <a:latin typeface="+mn-ea"/>
                        <a:ea typeface="+mn-ea"/>
                        <a:sym typeface="Times New Roman" panose="02020603050405020304" pitchFamily="18" charset="0"/>
                      </a:endParaRPr>
                    </a:p>
                  </a:txBody>
                  <a:tcPr marL="47985" marR="47985"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tx1"/>
                        </a:buClr>
                        <a:buSzTx/>
                        <a:buFont typeface="Arial" panose="020B0604020202020204" pitchFamily="34" charset="0"/>
                        <a:buNone/>
                      </a:pPr>
                      <a:r>
                        <a:rPr kumimoji="0" lang="zh-CN" altLang="en-US" sz="2000" b="1" i="0" u="none" strike="noStrike" cap="none" normalizeH="0" baseline="0" dirty="0" smtClean="0">
                          <a:ln>
                            <a:noFill/>
                          </a:ln>
                          <a:solidFill>
                            <a:schemeClr val="tx1"/>
                          </a:solidFill>
                          <a:effectLst/>
                          <a:latin typeface="+mn-ea"/>
                          <a:ea typeface="+mn-ea"/>
                          <a:cs typeface="Arial" panose="020B0604020202020204" pitchFamily="34" charset="0"/>
                        </a:rPr>
                        <a:t>    知道洪秀全，了解太平天国运动的兴衰</a:t>
                      </a:r>
                      <a:endParaRPr kumimoji="0" lang="zh-CN" altLang="en-US" sz="2000" b="1" i="0" u="none" strike="noStrike" cap="none" normalizeH="0" baseline="0" dirty="0" smtClean="0">
                        <a:ln>
                          <a:noFill/>
                        </a:ln>
                        <a:solidFill>
                          <a:schemeClr val="tx1"/>
                        </a:solidFill>
                        <a:effectLst/>
                        <a:latin typeface="+mn-ea"/>
                        <a:ea typeface="+mn-ea"/>
                        <a:sym typeface="Times New Roman" panose="02020603050405020304" pitchFamily="18" charset="0"/>
                      </a:endParaRPr>
                    </a:p>
                  </a:txBody>
                  <a:tcPr marL="47985" marR="47985"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矩形 7"/>
          <p:cNvSpPr/>
          <p:nvPr/>
        </p:nvSpPr>
        <p:spPr>
          <a:xfrm>
            <a:off x="251520" y="1628800"/>
            <a:ext cx="1728192"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t>课程标准</a:t>
            </a:r>
            <a:endParaRPr lang="zh-CN" altLang="en-US" sz="2800" b="1" dirty="0"/>
          </a:p>
        </p:txBody>
      </p:sp>
      <p:sp>
        <p:nvSpPr>
          <p:cNvPr id="10" name="下箭头 9"/>
          <p:cNvSpPr/>
          <p:nvPr/>
        </p:nvSpPr>
        <p:spPr>
          <a:xfrm>
            <a:off x="5954080" y="3717072"/>
            <a:ext cx="144016" cy="28800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395536" y="4077072"/>
            <a:ext cx="8424936" cy="266429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smtClean="0">
                <a:solidFill>
                  <a:schemeClr val="tx1"/>
                </a:solidFill>
              </a:rPr>
              <a:t>解读课标</a:t>
            </a:r>
            <a:endParaRPr lang="en-US" altLang="zh-CN" sz="2800" b="1" dirty="0" smtClean="0">
              <a:solidFill>
                <a:schemeClr val="tx1"/>
              </a:solidFill>
            </a:endParaRPr>
          </a:p>
          <a:p>
            <a:r>
              <a:rPr lang="en-US" altLang="zh-CN" sz="2400" dirty="0">
                <a:solidFill>
                  <a:schemeClr val="tx1"/>
                </a:solidFill>
              </a:rPr>
              <a:t> </a:t>
            </a:r>
            <a:r>
              <a:rPr lang="en-US" altLang="zh-CN" sz="2400" dirty="0" smtClean="0">
                <a:solidFill>
                  <a:schemeClr val="tx1"/>
                </a:solidFill>
              </a:rPr>
              <a:t>       </a:t>
            </a:r>
            <a:r>
              <a:rPr lang="zh-CN" altLang="en-US" sz="2400" dirty="0" smtClean="0">
                <a:solidFill>
                  <a:schemeClr val="tx1"/>
                </a:solidFill>
              </a:rPr>
              <a:t>知道太平天国运动爆发的原因、主要领导人、兴衰的转折点、纲领性文件的名称和太平天国运动的结果，了解太平天国运动失败的原因。通过对太平天国运动影响的分析，客观公正地评价太平天国运动在近代史中的作用和地位，认识到农民阶级不能担当领导中国革命取得成功的原因是其自身的阶级局限性所致。</a:t>
            </a:r>
            <a:endParaRPr lang="zh-CN" altLang="en-US" sz="2400" dirty="0">
              <a:solidFill>
                <a:schemeClr val="tx1"/>
              </a:solidFill>
            </a:endParaRPr>
          </a:p>
        </p:txBody>
      </p:sp>
      <p:sp>
        <p:nvSpPr>
          <p:cNvPr id="9" name="虚尾箭头 8"/>
          <p:cNvSpPr/>
          <p:nvPr/>
        </p:nvSpPr>
        <p:spPr>
          <a:xfrm>
            <a:off x="2123729" y="1844824"/>
            <a:ext cx="576064" cy="216024"/>
          </a:xfrm>
          <a:prstGeom prst="striped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chemeClr val="tx1"/>
                </a:solidFill>
              </a:ln>
              <a:solidFill>
                <a:schemeClr val="tx1"/>
              </a:solidFill>
            </a:endParaRPr>
          </a:p>
        </p:txBody>
      </p:sp>
      <p:sp>
        <p:nvSpPr>
          <p:cNvPr id="12" name="TextBox 11"/>
          <p:cNvSpPr txBox="1"/>
          <p:nvPr/>
        </p:nvSpPr>
        <p:spPr>
          <a:xfrm>
            <a:off x="2843808" y="1681644"/>
            <a:ext cx="5012704" cy="523220"/>
          </a:xfrm>
          <a:prstGeom prst="rect">
            <a:avLst/>
          </a:prstGeom>
          <a:noFill/>
          <a:ln w="28575">
            <a:noFill/>
          </a:ln>
        </p:spPr>
        <p:txBody>
          <a:bodyPr wrap="square" rtlCol="0">
            <a:spAutoFit/>
          </a:bodyPr>
          <a:lstStyle/>
          <a:p>
            <a:r>
              <a:rPr lang="zh-CN" altLang="en-US" sz="2800" b="1" dirty="0" smtClean="0"/>
              <a:t>研读课标是具体教学的第一步</a:t>
            </a:r>
            <a:endParaRPr lang="zh-CN" alt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9" grpId="0" animBg="1"/>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0" y="1412776"/>
            <a:ext cx="1728192"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t>三维目标</a:t>
            </a:r>
            <a:endParaRPr lang="zh-CN" altLang="en-US" sz="2800" b="1" dirty="0"/>
          </a:p>
        </p:txBody>
      </p:sp>
      <p:sp>
        <p:nvSpPr>
          <p:cNvPr id="5" name="TextBox 4"/>
          <p:cNvSpPr txBox="1"/>
          <p:nvPr/>
        </p:nvSpPr>
        <p:spPr>
          <a:xfrm>
            <a:off x="827584" y="476672"/>
            <a:ext cx="7560840" cy="707886"/>
          </a:xfrm>
          <a:prstGeom prst="rect">
            <a:avLst/>
          </a:prstGeom>
          <a:noFill/>
        </p:spPr>
        <p:txBody>
          <a:bodyPr wrap="square" rtlCol="0">
            <a:spAutoFit/>
          </a:bodyPr>
          <a:lstStyle/>
          <a:p>
            <a:r>
              <a:rPr lang="zh-CN" altLang="en-US" sz="4000" b="1" dirty="0" smtClean="0"/>
              <a:t>第二</a:t>
            </a:r>
            <a:r>
              <a:rPr lang="zh-CN" altLang="en-US" sz="4000" b="1" dirty="0"/>
              <a:t>步</a:t>
            </a:r>
            <a:r>
              <a:rPr lang="zh-CN" altLang="en-US" sz="4000" b="1" dirty="0" smtClean="0"/>
              <a:t>  依据课标确定三维目标   </a:t>
            </a:r>
            <a:endParaRPr lang="zh-CN" altLang="en-US" sz="4000" b="1" dirty="0"/>
          </a:p>
        </p:txBody>
      </p:sp>
      <p:sp>
        <p:nvSpPr>
          <p:cNvPr id="6" name="TextBox 5"/>
          <p:cNvSpPr txBox="1"/>
          <p:nvPr/>
        </p:nvSpPr>
        <p:spPr>
          <a:xfrm>
            <a:off x="179512" y="2276872"/>
            <a:ext cx="8784976" cy="4524315"/>
          </a:xfrm>
          <a:prstGeom prst="rect">
            <a:avLst/>
          </a:prstGeom>
          <a:noFill/>
        </p:spPr>
        <p:txBody>
          <a:bodyPr wrap="square" rtlCol="0">
            <a:spAutoFit/>
          </a:bodyPr>
          <a:lstStyle/>
          <a:p>
            <a:r>
              <a:rPr lang="zh-CN" altLang="en-US" sz="2400" b="1" dirty="0" smtClean="0">
                <a:solidFill>
                  <a:srgbClr val="FF0000"/>
                </a:solidFill>
              </a:rPr>
              <a:t>知识与</a:t>
            </a:r>
            <a:r>
              <a:rPr lang="zh-CN" altLang="en-US" sz="2400" b="1" dirty="0">
                <a:solidFill>
                  <a:srgbClr val="FF0000"/>
                </a:solidFill>
              </a:rPr>
              <a:t>能力 ：</a:t>
            </a:r>
            <a:r>
              <a:rPr lang="zh-CN" altLang="en-US" sz="2400" dirty="0"/>
              <a:t>知道太平天国运动爆发的原因、主要领导人、</a:t>
            </a:r>
            <a:r>
              <a:rPr lang="zh-CN" altLang="en-US" sz="2400" dirty="0" smtClean="0"/>
              <a:t>兴 衰</a:t>
            </a:r>
            <a:r>
              <a:rPr lang="zh-CN" altLang="en-US" sz="2400" dirty="0"/>
              <a:t>的转折点、纲领性文件的名称和太平天国运动的结果，了解太平天国运动失败的</a:t>
            </a:r>
            <a:r>
              <a:rPr lang="zh-CN" altLang="en-US" sz="2400" dirty="0" smtClean="0"/>
              <a:t>原因。</a:t>
            </a:r>
            <a:endParaRPr lang="en-US" altLang="zh-CN" sz="2400" dirty="0" smtClean="0"/>
          </a:p>
          <a:p>
            <a:endParaRPr lang="en-US" altLang="zh-CN" sz="2400" b="1" dirty="0" smtClean="0">
              <a:solidFill>
                <a:srgbClr val="FF0000"/>
              </a:solidFill>
            </a:endParaRPr>
          </a:p>
          <a:p>
            <a:r>
              <a:rPr lang="zh-CN" altLang="en-US" sz="2400" b="1" dirty="0" smtClean="0">
                <a:solidFill>
                  <a:srgbClr val="FF0000"/>
                </a:solidFill>
              </a:rPr>
              <a:t>过程与方法 ：</a:t>
            </a:r>
            <a:r>
              <a:rPr lang="zh-CN" altLang="en-US" sz="2400" dirty="0" smtClean="0"/>
              <a:t>通过小组合作探究的形式，学生自行梳理太平天国运动的发展过程，使学生对历史事件形成整体感知；自己动手设计发展过程图示，培养学生对知识的整合和理解能力。</a:t>
            </a:r>
            <a:endParaRPr lang="en-US" altLang="zh-CN" sz="2400" dirty="0" smtClean="0"/>
          </a:p>
          <a:p>
            <a:endParaRPr lang="en-US" altLang="zh-CN" sz="2400" b="1" dirty="0" smtClean="0">
              <a:solidFill>
                <a:srgbClr val="FF0000"/>
              </a:solidFill>
            </a:endParaRPr>
          </a:p>
          <a:p>
            <a:r>
              <a:rPr lang="zh-CN" altLang="en-US" sz="2400" b="1" dirty="0" smtClean="0">
                <a:solidFill>
                  <a:srgbClr val="FF0000"/>
                </a:solidFill>
              </a:rPr>
              <a:t>情感态度与</a:t>
            </a:r>
            <a:r>
              <a:rPr lang="zh-CN" altLang="en-US" sz="2400" b="1" dirty="0">
                <a:solidFill>
                  <a:srgbClr val="FF0000"/>
                </a:solidFill>
              </a:rPr>
              <a:t>价值观：</a:t>
            </a:r>
            <a:r>
              <a:rPr lang="zh-CN" altLang="en-US" sz="2400" dirty="0"/>
              <a:t>通过对太平天国运动影响的分析，客观公正地评价</a:t>
            </a:r>
            <a:r>
              <a:rPr lang="zh-CN" altLang="en-US" sz="2400" dirty="0" smtClean="0"/>
              <a:t>太平天国运动在</a:t>
            </a:r>
            <a:r>
              <a:rPr lang="zh-CN" altLang="en-US" sz="2400" dirty="0"/>
              <a:t>近代史中的作用和地位</a:t>
            </a:r>
            <a:r>
              <a:rPr lang="zh-CN" altLang="en-US" sz="2400" dirty="0" smtClean="0"/>
              <a:t>，认识</a:t>
            </a:r>
            <a:r>
              <a:rPr lang="zh-CN" altLang="en-US" sz="2400" dirty="0"/>
              <a:t>到农民阶级不能担当领导中国革命取得成功的原因是其自身的阶级局限性所</a:t>
            </a:r>
            <a:r>
              <a:rPr lang="zh-CN" altLang="en-US" sz="2400" dirty="0" smtClean="0"/>
              <a:t>致。</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47664" y="476672"/>
            <a:ext cx="6192688" cy="707886"/>
          </a:xfrm>
          <a:prstGeom prst="rect">
            <a:avLst/>
          </a:prstGeom>
          <a:noFill/>
        </p:spPr>
        <p:txBody>
          <a:bodyPr wrap="square" rtlCol="0">
            <a:spAutoFit/>
          </a:bodyPr>
          <a:lstStyle/>
          <a:p>
            <a:pPr algn="ctr"/>
            <a:r>
              <a:rPr lang="zh-CN" altLang="en-US" sz="4000" b="1" dirty="0" smtClean="0"/>
              <a:t>第三</a:t>
            </a:r>
            <a:r>
              <a:rPr lang="zh-CN" altLang="en-US" sz="4000" b="1" dirty="0"/>
              <a:t>步</a:t>
            </a:r>
            <a:r>
              <a:rPr lang="zh-CN" altLang="en-US" sz="4000" b="1" dirty="0" smtClean="0"/>
              <a:t>  设计理念及思路   </a:t>
            </a:r>
            <a:endParaRPr lang="zh-CN" altLang="en-US" sz="4000" b="1" dirty="0"/>
          </a:p>
        </p:txBody>
      </p:sp>
      <p:sp>
        <p:nvSpPr>
          <p:cNvPr id="5" name="矩形 4"/>
          <p:cNvSpPr/>
          <p:nvPr/>
        </p:nvSpPr>
        <p:spPr>
          <a:xfrm>
            <a:off x="251520" y="1700808"/>
            <a:ext cx="2088232"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历史定位</a:t>
            </a:r>
            <a:endParaRPr lang="zh-CN" altLang="en-US" sz="3200" b="1" dirty="0"/>
          </a:p>
        </p:txBody>
      </p:sp>
      <p:sp>
        <p:nvSpPr>
          <p:cNvPr id="6" name="TextBox 5"/>
          <p:cNvSpPr txBox="1"/>
          <p:nvPr/>
        </p:nvSpPr>
        <p:spPr>
          <a:xfrm>
            <a:off x="282376" y="2484185"/>
            <a:ext cx="8352928" cy="584775"/>
          </a:xfrm>
          <a:prstGeom prst="rect">
            <a:avLst/>
          </a:prstGeom>
          <a:noFill/>
        </p:spPr>
        <p:txBody>
          <a:bodyPr wrap="square" rtlCol="0">
            <a:spAutoFit/>
          </a:bodyPr>
          <a:lstStyle/>
          <a:p>
            <a:r>
              <a:rPr lang="zh-CN" altLang="en-US" sz="3200" b="1" dirty="0"/>
              <a:t>中国近代史的</a:t>
            </a:r>
            <a:r>
              <a:rPr lang="zh-CN" altLang="en-US" sz="3200" b="1" dirty="0" smtClean="0"/>
              <a:t>主线   </a:t>
            </a:r>
            <a:r>
              <a:rPr lang="en-US" altLang="zh-CN" sz="3200" b="1" dirty="0" smtClean="0"/>
              <a:t>——</a:t>
            </a:r>
            <a:r>
              <a:rPr lang="zh-CN" altLang="en-US" sz="3200" b="1" dirty="0" smtClean="0"/>
              <a:t>   侵略、</a:t>
            </a:r>
            <a:r>
              <a:rPr lang="zh-CN" altLang="en-US" sz="3200" b="1" dirty="0" smtClean="0">
                <a:effectLst>
                  <a:outerShdw blurRad="38100" dist="38100" dir="2700000" algn="tl">
                    <a:srgbClr val="000000">
                      <a:alpha val="43137"/>
                    </a:srgbClr>
                  </a:outerShdw>
                </a:effectLst>
              </a:rPr>
              <a:t>抗争</a:t>
            </a:r>
            <a:r>
              <a:rPr lang="zh-CN" altLang="en-US" sz="3200" b="1" dirty="0" smtClean="0"/>
              <a:t>、探索</a:t>
            </a:r>
            <a:endParaRPr lang="zh-CN" altLang="en-US" sz="3200" b="1" dirty="0"/>
          </a:p>
        </p:txBody>
      </p:sp>
      <p:sp>
        <p:nvSpPr>
          <p:cNvPr id="8" name="矩形 7"/>
          <p:cNvSpPr/>
          <p:nvPr/>
        </p:nvSpPr>
        <p:spPr>
          <a:xfrm>
            <a:off x="251520" y="3356992"/>
            <a:ext cx="4392488" cy="576064"/>
          </a:xfrm>
          <a:prstGeom prst="rect">
            <a:avLst/>
          </a:prstGeom>
          <a:solidFill>
            <a:srgbClr val="A54215"/>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t>史料</a:t>
            </a:r>
            <a:r>
              <a:rPr lang="zh-CN" altLang="en-US" sz="3200" b="1" dirty="0" smtClean="0"/>
              <a:t>实证</a:t>
            </a:r>
            <a:r>
              <a:rPr lang="en-US" altLang="zh-CN" sz="3200" b="1" dirty="0" smtClean="0"/>
              <a:t>——</a:t>
            </a:r>
            <a:r>
              <a:rPr lang="zh-CN" altLang="en-US" sz="3200" b="1" dirty="0" smtClean="0"/>
              <a:t>材料教学</a:t>
            </a:r>
            <a:endParaRPr lang="zh-CN" altLang="en-US" sz="3200" b="1" dirty="0"/>
          </a:p>
        </p:txBody>
      </p:sp>
      <p:sp>
        <p:nvSpPr>
          <p:cNvPr id="9" name="矩形 8"/>
          <p:cNvSpPr/>
          <p:nvPr/>
        </p:nvSpPr>
        <p:spPr>
          <a:xfrm>
            <a:off x="251520" y="4509120"/>
            <a:ext cx="5976664"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t>时空</a:t>
            </a:r>
            <a:r>
              <a:rPr lang="zh-CN" altLang="en-US" sz="3200" b="1" dirty="0" smtClean="0"/>
              <a:t>观念</a:t>
            </a:r>
            <a:r>
              <a:rPr lang="en-US" altLang="zh-CN" sz="3200" b="1" dirty="0" smtClean="0"/>
              <a:t>——</a:t>
            </a:r>
            <a:r>
              <a:rPr lang="zh-CN" altLang="en-US" sz="3200" b="1" dirty="0" smtClean="0"/>
              <a:t>历史事件的时序性</a:t>
            </a:r>
            <a:endParaRPr lang="zh-CN" altLang="en-US" sz="3200" b="1" dirty="0"/>
          </a:p>
        </p:txBody>
      </p:sp>
      <p:sp>
        <p:nvSpPr>
          <p:cNvPr id="10" name="矩形 9"/>
          <p:cNvSpPr/>
          <p:nvPr/>
        </p:nvSpPr>
        <p:spPr>
          <a:xfrm>
            <a:off x="251520" y="5589240"/>
            <a:ext cx="3960440"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学生主体，教师引导</a:t>
            </a:r>
            <a:endParaRPr lang="zh-CN" altLang="en-US" sz="3200" b="1" dirty="0"/>
          </a:p>
        </p:txBody>
      </p:sp>
      <p:sp>
        <p:nvSpPr>
          <p:cNvPr id="2" name="矩形 1"/>
          <p:cNvSpPr/>
          <p:nvPr/>
        </p:nvSpPr>
        <p:spPr>
          <a:xfrm>
            <a:off x="6228184" y="2564904"/>
            <a:ext cx="792088"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9" grpId="0" animBg="1"/>
      <p:bldP spid="10" grpId="0" animBg="1"/>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51720" y="560874"/>
            <a:ext cx="4608512" cy="707886"/>
          </a:xfrm>
          <a:prstGeom prst="rect">
            <a:avLst/>
          </a:prstGeom>
          <a:noFill/>
        </p:spPr>
        <p:txBody>
          <a:bodyPr wrap="square" rtlCol="0">
            <a:spAutoFit/>
          </a:bodyPr>
          <a:lstStyle/>
          <a:p>
            <a:pPr algn="ctr"/>
            <a:r>
              <a:rPr lang="zh-CN" altLang="en-US" sz="4000" b="1" dirty="0" smtClean="0"/>
              <a:t>第四步  教学设计   </a:t>
            </a:r>
            <a:endParaRPr lang="zh-CN" altLang="en-US" sz="4000" b="1" dirty="0"/>
          </a:p>
        </p:txBody>
      </p:sp>
      <p:sp>
        <p:nvSpPr>
          <p:cNvPr id="5" name="矩形 4"/>
          <p:cNvSpPr/>
          <p:nvPr/>
        </p:nvSpPr>
        <p:spPr>
          <a:xfrm>
            <a:off x="251520" y="1628800"/>
            <a:ext cx="2736304"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一  新课导入</a:t>
            </a:r>
            <a:endParaRPr lang="zh-CN" altLang="en-US" sz="3200" b="1" dirty="0"/>
          </a:p>
        </p:txBody>
      </p:sp>
      <p:sp>
        <p:nvSpPr>
          <p:cNvPr id="6" name="矩形 5"/>
          <p:cNvSpPr/>
          <p:nvPr/>
        </p:nvSpPr>
        <p:spPr>
          <a:xfrm>
            <a:off x="251520" y="2636912"/>
            <a:ext cx="5544616"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二  太平天国运动爆发</a:t>
            </a:r>
            <a:r>
              <a:rPr lang="zh-CN" altLang="en-US" sz="3200" b="1" dirty="0"/>
              <a:t>的</a:t>
            </a:r>
            <a:r>
              <a:rPr lang="zh-CN" altLang="en-US" sz="3200" b="1" dirty="0" smtClean="0"/>
              <a:t>原因</a:t>
            </a:r>
            <a:endParaRPr lang="zh-CN" altLang="en-US" sz="3200" b="1" dirty="0"/>
          </a:p>
        </p:txBody>
      </p:sp>
      <p:sp>
        <p:nvSpPr>
          <p:cNvPr id="8" name="矩形 7"/>
          <p:cNvSpPr/>
          <p:nvPr/>
        </p:nvSpPr>
        <p:spPr>
          <a:xfrm>
            <a:off x="251520" y="3645024"/>
            <a:ext cx="5544616"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三  太平天国运动 的发展过程  </a:t>
            </a:r>
            <a:endParaRPr lang="zh-CN" altLang="en-US" sz="3200" b="1" dirty="0"/>
          </a:p>
        </p:txBody>
      </p:sp>
      <p:sp>
        <p:nvSpPr>
          <p:cNvPr id="9" name="矩形 8"/>
          <p:cNvSpPr/>
          <p:nvPr/>
        </p:nvSpPr>
        <p:spPr>
          <a:xfrm>
            <a:off x="251520" y="4653136"/>
            <a:ext cx="5544616"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t>四</a:t>
            </a:r>
            <a:r>
              <a:rPr lang="zh-CN" altLang="en-US" sz="3200" b="1" dirty="0" smtClean="0"/>
              <a:t>  太平天国运动 失败</a:t>
            </a:r>
            <a:r>
              <a:rPr lang="zh-CN" altLang="en-US" sz="3200" b="1" dirty="0"/>
              <a:t>的</a:t>
            </a:r>
            <a:r>
              <a:rPr lang="zh-CN" altLang="en-US" sz="3200" b="1" dirty="0" smtClean="0"/>
              <a:t>原因  </a:t>
            </a:r>
            <a:endParaRPr lang="zh-CN" altLang="en-US" sz="3200" b="1" dirty="0"/>
          </a:p>
        </p:txBody>
      </p:sp>
      <p:sp>
        <p:nvSpPr>
          <p:cNvPr id="10" name="矩形 9"/>
          <p:cNvSpPr/>
          <p:nvPr/>
        </p:nvSpPr>
        <p:spPr>
          <a:xfrm>
            <a:off x="251520" y="5661248"/>
            <a:ext cx="4536504"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五  太平天国运动的评价   </a:t>
            </a:r>
            <a:endParaRPr lang="zh-CN" altLang="en-US"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79512" y="1628800"/>
            <a:ext cx="8712968" cy="954107"/>
          </a:xfrm>
          <a:prstGeom prst="rect">
            <a:avLst/>
          </a:prstGeom>
          <a:noFill/>
        </p:spPr>
        <p:txBody>
          <a:bodyPr wrap="square" rtlCol="0">
            <a:spAutoFit/>
          </a:bodyPr>
          <a:lstStyle/>
          <a:p>
            <a:r>
              <a:rPr lang="zh-CN" altLang="en-US" sz="2800" b="1" dirty="0" smtClean="0">
                <a:solidFill>
                  <a:srgbClr val="C00000"/>
                </a:solidFill>
              </a:rPr>
              <a:t>         </a:t>
            </a:r>
            <a:r>
              <a:rPr lang="zh-CN" altLang="en-US" sz="2800" b="1" dirty="0" smtClean="0"/>
              <a:t>复习提问前两课内容</a:t>
            </a:r>
            <a:r>
              <a:rPr lang="zh-CN" altLang="en-US" sz="2800" b="1" dirty="0"/>
              <a:t>（</a:t>
            </a:r>
            <a:r>
              <a:rPr lang="en-US" altLang="zh-CN" sz="2800" b="1" dirty="0"/>
              <a:t>《</a:t>
            </a:r>
            <a:r>
              <a:rPr lang="zh-CN" altLang="en-US" sz="2800" b="1" dirty="0"/>
              <a:t>鸦片战争</a:t>
            </a:r>
            <a:r>
              <a:rPr lang="en-US" altLang="zh-CN" sz="2800" b="1" dirty="0" smtClean="0"/>
              <a:t>》</a:t>
            </a:r>
            <a:r>
              <a:rPr lang="zh-CN" altLang="en-US" sz="2800" b="1" dirty="0" smtClean="0"/>
              <a:t>、</a:t>
            </a:r>
            <a:r>
              <a:rPr lang="en-US" altLang="zh-CN" sz="2800" b="1" dirty="0" smtClean="0"/>
              <a:t>《</a:t>
            </a:r>
            <a:r>
              <a:rPr lang="zh-CN" altLang="en-US" sz="2800" b="1" dirty="0"/>
              <a:t>第二次鸦片战争</a:t>
            </a:r>
            <a:r>
              <a:rPr lang="en-US" altLang="zh-CN" sz="2800" b="1" dirty="0"/>
              <a:t>》</a:t>
            </a:r>
            <a:r>
              <a:rPr lang="zh-CN" altLang="en-US" sz="2800" b="1" dirty="0" smtClean="0"/>
              <a:t>），</a:t>
            </a:r>
            <a:r>
              <a:rPr lang="zh-CN" altLang="en-US" sz="2800" b="1" dirty="0"/>
              <a:t>导入新课 </a:t>
            </a:r>
            <a:endParaRPr lang="zh-CN" altLang="en-US" sz="2800" dirty="0"/>
          </a:p>
        </p:txBody>
      </p:sp>
      <p:sp>
        <p:nvSpPr>
          <p:cNvPr id="17" name="矩形 16"/>
          <p:cNvSpPr/>
          <p:nvPr/>
        </p:nvSpPr>
        <p:spPr>
          <a:xfrm>
            <a:off x="395536" y="404664"/>
            <a:ext cx="2736304" cy="576064"/>
          </a:xfrm>
          <a:prstGeom prst="rect">
            <a:avLst/>
          </a:prstGeom>
          <a:solidFill>
            <a:srgbClr val="A542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一  新课导入</a:t>
            </a:r>
            <a:endParaRPr lang="zh-CN" altLang="en-US" sz="3200" b="1" dirty="0"/>
          </a:p>
        </p:txBody>
      </p:sp>
      <p:grpSp>
        <p:nvGrpSpPr>
          <p:cNvPr id="2" name="组合 1"/>
          <p:cNvGrpSpPr/>
          <p:nvPr/>
        </p:nvGrpSpPr>
        <p:grpSpPr>
          <a:xfrm>
            <a:off x="395536" y="3055813"/>
            <a:ext cx="8136904" cy="3613546"/>
            <a:chOff x="395536" y="3055813"/>
            <a:chExt cx="8136904" cy="3613546"/>
          </a:xfrm>
        </p:grpSpPr>
        <p:grpSp>
          <p:nvGrpSpPr>
            <p:cNvPr id="20" name="组合 19"/>
            <p:cNvGrpSpPr/>
            <p:nvPr/>
          </p:nvGrpSpPr>
          <p:grpSpPr>
            <a:xfrm>
              <a:off x="395536" y="3055813"/>
              <a:ext cx="8136904" cy="3613546"/>
              <a:chOff x="810816" y="1701480"/>
              <a:chExt cx="8183003" cy="3960439"/>
            </a:xfrm>
            <a:solidFill>
              <a:srgbClr val="3FFBF7"/>
            </a:solidFill>
          </p:grpSpPr>
          <p:sp>
            <p:nvSpPr>
              <p:cNvPr id="21" name="文本框 44"/>
              <p:cNvSpPr>
                <a:spLocks noChangeArrowheads="1"/>
              </p:cNvSpPr>
              <p:nvPr/>
            </p:nvSpPr>
            <p:spPr bwMode="auto">
              <a:xfrm>
                <a:off x="1491443" y="1701480"/>
                <a:ext cx="1636683" cy="882537"/>
              </a:xfrm>
              <a:prstGeom prst="rect">
                <a:avLst/>
              </a:prstGeom>
              <a:solidFill>
                <a:schemeClr val="bg1"/>
              </a:solidFill>
              <a:ln w="19050">
                <a:solidFill>
                  <a:schemeClr val="tx1"/>
                </a:solidFill>
                <a:miter lim="800000"/>
              </a:ln>
            </p:spPr>
            <p:txBody>
              <a:bodyPr/>
              <a:lstStyle/>
              <a:p>
                <a:pPr algn="ctr"/>
                <a:r>
                  <a:rPr lang="zh-CN" altLang="en-US" sz="2400" b="1" dirty="0">
                    <a:latin typeface="Times New Roman" panose="02020603050405020304" pitchFamily="18" charset="0"/>
                    <a:cs typeface="Times New Roman" panose="02020603050405020304" pitchFamily="18" charset="0"/>
                  </a:rPr>
                  <a:t>西方</a:t>
                </a:r>
                <a:r>
                  <a:rPr lang="zh-CN" altLang="en-US" sz="2400" b="1" dirty="0" smtClean="0">
                    <a:latin typeface="Times New Roman" panose="02020603050405020304" pitchFamily="18" charset="0"/>
                    <a:cs typeface="Times New Roman" panose="02020603050405020304" pitchFamily="18" charset="0"/>
                  </a:rPr>
                  <a:t>列强</a:t>
                </a:r>
                <a:endParaRPr lang="en-US" altLang="zh-CN" sz="2400" b="1" dirty="0" smtClean="0">
                  <a:latin typeface="Times New Roman" panose="02020603050405020304" pitchFamily="18" charset="0"/>
                  <a:cs typeface="Times New Roman" panose="02020603050405020304" pitchFamily="18" charset="0"/>
                </a:endParaRPr>
              </a:p>
              <a:p>
                <a:pPr algn="ctr"/>
                <a:r>
                  <a:rPr lang="zh-CN" altLang="en-US" sz="2400" b="1" dirty="0" smtClean="0">
                    <a:latin typeface="Times New Roman" panose="02020603050405020304" pitchFamily="18" charset="0"/>
                    <a:cs typeface="Times New Roman" panose="02020603050405020304" pitchFamily="18" charset="0"/>
                  </a:rPr>
                  <a:t>的</a:t>
                </a:r>
                <a:r>
                  <a:rPr lang="zh-CN" altLang="en-US" sz="2400" b="1" dirty="0">
                    <a:latin typeface="Times New Roman" panose="02020603050405020304" pitchFamily="18" charset="0"/>
                    <a:cs typeface="Times New Roman" panose="02020603050405020304" pitchFamily="18" charset="0"/>
                  </a:rPr>
                  <a:t>侵略史</a:t>
                </a:r>
                <a:endParaRPr lang="zh-CN" altLang="en-US" sz="2400" b="1" dirty="0">
                  <a:cs typeface="Times New Roman" panose="02020603050405020304" pitchFamily="18" charset="0"/>
                </a:endParaRPr>
              </a:p>
            </p:txBody>
          </p:sp>
          <p:sp>
            <p:nvSpPr>
              <p:cNvPr id="22" name="文本框 43"/>
              <p:cNvSpPr>
                <a:spLocks noChangeArrowheads="1"/>
              </p:cNvSpPr>
              <p:nvPr/>
            </p:nvSpPr>
            <p:spPr bwMode="auto">
              <a:xfrm>
                <a:off x="5392832" y="1764957"/>
                <a:ext cx="3600987" cy="728610"/>
              </a:xfrm>
              <a:prstGeom prst="rect">
                <a:avLst/>
              </a:prstGeom>
              <a:solidFill>
                <a:schemeClr val="bg1"/>
              </a:solidFill>
              <a:ln w="19050">
                <a:solidFill>
                  <a:schemeClr val="tx1"/>
                </a:solidFill>
                <a:miter lim="800000"/>
              </a:ln>
            </p:spPr>
            <p:txBody>
              <a:bodyPr/>
              <a:lstStyle/>
              <a:p>
                <a:pPr algn="ctr"/>
                <a:r>
                  <a:rPr lang="zh-CN" altLang="en-US" sz="3200" b="1" dirty="0" smtClean="0">
                    <a:latin typeface="Times New Roman" panose="02020603050405020304" pitchFamily="18" charset="0"/>
                    <a:cs typeface="Times New Roman" panose="02020603050405020304" pitchFamily="18" charset="0"/>
                  </a:rPr>
                  <a:t>中国人民的</a:t>
                </a:r>
                <a:r>
                  <a:rPr lang="zh-CN" altLang="en-US" sz="3200" b="1" dirty="0">
                    <a:latin typeface="Times New Roman" panose="02020603050405020304" pitchFamily="18" charset="0"/>
                    <a:cs typeface="Times New Roman" panose="02020603050405020304" pitchFamily="18" charset="0"/>
                  </a:rPr>
                  <a:t>抗争史</a:t>
                </a:r>
                <a:endParaRPr lang="zh-CN" altLang="en-US" sz="3200" b="1" dirty="0">
                  <a:cs typeface="Times New Roman" panose="02020603050405020304" pitchFamily="18" charset="0"/>
                </a:endParaRPr>
              </a:p>
            </p:txBody>
          </p:sp>
          <p:sp>
            <p:nvSpPr>
              <p:cNvPr id="23" name="文本框 37"/>
              <p:cNvSpPr>
                <a:spLocks noChangeArrowheads="1"/>
              </p:cNvSpPr>
              <p:nvPr/>
            </p:nvSpPr>
            <p:spPr bwMode="auto">
              <a:xfrm>
                <a:off x="1056948" y="2872458"/>
                <a:ext cx="2057962" cy="557213"/>
              </a:xfrm>
              <a:prstGeom prst="rect">
                <a:avLst/>
              </a:prstGeom>
              <a:solidFill>
                <a:schemeClr val="bg1"/>
              </a:solidFill>
              <a:ln w="19050">
                <a:solidFill>
                  <a:schemeClr val="tx1"/>
                </a:solidFill>
                <a:miter lim="800000"/>
              </a:ln>
            </p:spPr>
            <p:txBody>
              <a:bodyPr/>
              <a:lstStyle/>
              <a:p>
                <a:pPr algn="ctr"/>
                <a:r>
                  <a:rPr lang="zh-CN" altLang="en-US" sz="2800" b="1" dirty="0" smtClean="0">
                    <a:solidFill>
                      <a:srgbClr val="FF0000"/>
                    </a:solidFill>
                    <a:latin typeface="Times New Roman" panose="02020603050405020304" pitchFamily="18" charset="0"/>
                    <a:cs typeface="Times New Roman" panose="02020603050405020304" pitchFamily="18" charset="0"/>
                  </a:rPr>
                  <a:t>鸦片战争</a:t>
                </a:r>
                <a:endParaRPr lang="zh-CN" altLang="en-US" sz="2800" b="1" dirty="0">
                  <a:solidFill>
                    <a:srgbClr val="FF0000"/>
                  </a:solidFill>
                  <a:cs typeface="Times New Roman" panose="02020603050405020304" pitchFamily="18" charset="0"/>
                </a:endParaRPr>
              </a:p>
            </p:txBody>
          </p:sp>
          <p:sp>
            <p:nvSpPr>
              <p:cNvPr id="24" name="文本框 34"/>
              <p:cNvSpPr>
                <a:spLocks noChangeArrowheads="1"/>
              </p:cNvSpPr>
              <p:nvPr/>
            </p:nvSpPr>
            <p:spPr bwMode="auto">
              <a:xfrm>
                <a:off x="5907259" y="2866206"/>
                <a:ext cx="3013073" cy="562795"/>
              </a:xfrm>
              <a:prstGeom prst="rect">
                <a:avLst/>
              </a:prstGeom>
              <a:solidFill>
                <a:schemeClr val="bg1"/>
              </a:solidFill>
              <a:ln w="19050">
                <a:solidFill>
                  <a:schemeClr val="tx1"/>
                </a:solidFill>
                <a:miter lim="800000"/>
              </a:ln>
            </p:spPr>
            <p:txBody>
              <a:bodyPr/>
              <a:lstStyle/>
              <a:p>
                <a:pPr indent="266700" algn="ctr"/>
                <a:r>
                  <a:rPr lang="zh-CN" altLang="en-US" sz="2800" b="1" dirty="0" smtClean="0">
                    <a:solidFill>
                      <a:srgbClr val="FF0000"/>
                    </a:solidFill>
                    <a:latin typeface="Times New Roman" panose="02020603050405020304" pitchFamily="18" charset="0"/>
                    <a:cs typeface="Times New Roman" panose="02020603050405020304" pitchFamily="18" charset="0"/>
                  </a:rPr>
                  <a:t>林则徐虎门销烟</a:t>
                </a:r>
                <a:endParaRPr lang="zh-CN" altLang="en-US" sz="2800" b="1" dirty="0">
                  <a:solidFill>
                    <a:srgbClr val="FF0000"/>
                  </a:solidFill>
                  <a:cs typeface="Times New Roman" panose="02020603050405020304" pitchFamily="18" charset="0"/>
                </a:endParaRPr>
              </a:p>
            </p:txBody>
          </p:sp>
          <p:sp>
            <p:nvSpPr>
              <p:cNvPr id="26" name="文本框 40"/>
              <p:cNvSpPr>
                <a:spLocks noChangeArrowheads="1"/>
              </p:cNvSpPr>
              <p:nvPr/>
            </p:nvSpPr>
            <p:spPr bwMode="auto">
              <a:xfrm>
                <a:off x="810816" y="5014914"/>
                <a:ext cx="3185716" cy="647005"/>
              </a:xfrm>
              <a:prstGeom prst="rect">
                <a:avLst/>
              </a:prstGeom>
              <a:solidFill>
                <a:schemeClr val="bg1"/>
              </a:solidFill>
              <a:ln w="19050">
                <a:solidFill>
                  <a:schemeClr val="tx1"/>
                </a:solidFill>
                <a:miter lim="800000"/>
              </a:ln>
            </p:spPr>
            <p:txBody>
              <a:bodyPr/>
              <a:lstStyle/>
              <a:p>
                <a:pPr algn="ctr"/>
                <a:r>
                  <a:rPr lang="zh-CN" altLang="en-US" sz="2800" b="1" dirty="0" smtClean="0">
                    <a:solidFill>
                      <a:srgbClr val="FF0000"/>
                    </a:solidFill>
                    <a:latin typeface="Times New Roman" panose="02020603050405020304" pitchFamily="18" charset="0"/>
                    <a:cs typeface="Times New Roman" panose="02020603050405020304" pitchFamily="18" charset="0"/>
                  </a:rPr>
                  <a:t>第二次鸦片战争</a:t>
                </a:r>
                <a:endParaRPr lang="zh-CN" altLang="en-US" sz="2800" b="1" dirty="0">
                  <a:solidFill>
                    <a:srgbClr val="FF0000"/>
                  </a:solidFill>
                  <a:cs typeface="Times New Roman" panose="02020603050405020304" pitchFamily="18" charset="0"/>
                </a:endParaRPr>
              </a:p>
            </p:txBody>
          </p:sp>
          <p:sp>
            <p:nvSpPr>
              <p:cNvPr id="27" name="文本框 36"/>
              <p:cNvSpPr>
                <a:spLocks noChangeArrowheads="1"/>
              </p:cNvSpPr>
              <p:nvPr/>
            </p:nvSpPr>
            <p:spPr bwMode="auto">
              <a:xfrm>
                <a:off x="5980749" y="5014914"/>
                <a:ext cx="2939583" cy="570308"/>
              </a:xfrm>
              <a:prstGeom prst="rect">
                <a:avLst/>
              </a:prstGeom>
              <a:solidFill>
                <a:schemeClr val="bg1"/>
              </a:solidFill>
              <a:ln w="38100">
                <a:solidFill>
                  <a:srgbClr val="C00000"/>
                </a:solidFill>
                <a:miter lim="800000"/>
              </a:ln>
            </p:spPr>
            <p:txBody>
              <a:bodyPr/>
              <a:lstStyle/>
              <a:p>
                <a:pPr indent="200025" algn="ctr"/>
                <a:r>
                  <a:rPr lang="zh-CN" altLang="en-US" sz="2800" b="1" dirty="0">
                    <a:solidFill>
                      <a:srgbClr val="FF0000"/>
                    </a:solidFill>
                    <a:latin typeface="Times New Roman" panose="02020603050405020304" pitchFamily="18" charset="0"/>
                    <a:cs typeface="Times New Roman" panose="02020603050405020304" pitchFamily="18" charset="0"/>
                  </a:rPr>
                  <a:t>太平天国运动</a:t>
                </a:r>
                <a:endParaRPr lang="zh-CN" altLang="en-US" sz="2800" b="1" dirty="0">
                  <a:solidFill>
                    <a:srgbClr val="FF0000"/>
                  </a:solidFill>
                  <a:cs typeface="Times New Roman" panose="02020603050405020304" pitchFamily="18" charset="0"/>
                </a:endParaRPr>
              </a:p>
            </p:txBody>
          </p:sp>
          <p:cxnSp>
            <p:nvCxnSpPr>
              <p:cNvPr id="28" name="直接箭头连接符 38"/>
              <p:cNvCxnSpPr>
                <a:cxnSpLocks noChangeShapeType="1"/>
              </p:cNvCxnSpPr>
              <p:nvPr/>
            </p:nvCxnSpPr>
            <p:spPr bwMode="auto">
              <a:xfrm>
                <a:off x="3272958" y="3141639"/>
                <a:ext cx="2485639" cy="9424"/>
              </a:xfrm>
              <a:prstGeom prst="straightConnector1">
                <a:avLst/>
              </a:prstGeom>
              <a:grpFill/>
              <a:ln w="19050">
                <a:solidFill>
                  <a:schemeClr val="tx1"/>
                </a:solidFill>
                <a:bevel/>
                <a:headEnd type="triangle" w="med" len="med"/>
                <a:tailEnd type="triangle" w="med" len="med"/>
              </a:ln>
            </p:spPr>
          </p:cxnSp>
          <p:cxnSp>
            <p:nvCxnSpPr>
              <p:cNvPr id="29" name="直接箭头连接符 41"/>
              <p:cNvCxnSpPr>
                <a:cxnSpLocks noChangeShapeType="1"/>
              </p:cNvCxnSpPr>
              <p:nvPr/>
            </p:nvCxnSpPr>
            <p:spPr bwMode="auto">
              <a:xfrm>
                <a:off x="4054308" y="5425158"/>
                <a:ext cx="1825625" cy="0"/>
              </a:xfrm>
              <a:prstGeom prst="straightConnector1">
                <a:avLst/>
              </a:prstGeom>
              <a:grpFill/>
              <a:ln w="19050">
                <a:solidFill>
                  <a:schemeClr val="tx1"/>
                </a:solidFill>
                <a:bevel/>
                <a:headEnd type="triangle" w="med" len="med"/>
                <a:tailEnd type="triangle" w="med" len="med"/>
              </a:ln>
            </p:spPr>
          </p:cxnSp>
          <p:sp>
            <p:nvSpPr>
              <p:cNvPr id="31" name="Line 16"/>
              <p:cNvSpPr>
                <a:spLocks noChangeShapeType="1"/>
              </p:cNvSpPr>
              <p:nvPr/>
            </p:nvSpPr>
            <p:spPr bwMode="auto">
              <a:xfrm>
                <a:off x="3261635" y="2133527"/>
                <a:ext cx="1973357" cy="0"/>
              </a:xfrm>
              <a:prstGeom prst="line">
                <a:avLst/>
              </a:prstGeom>
              <a:grpFill/>
              <a:ln w="19050">
                <a:solidFill>
                  <a:schemeClr val="tx1"/>
                </a:solidFill>
                <a:round/>
                <a:headEnd type="triangle" w="med" len="med"/>
                <a:tailEnd type="triangle" w="med" len="med"/>
              </a:ln>
            </p:spPr>
            <p:txBody>
              <a:bodyPr/>
              <a:lstStyle/>
              <a:p>
                <a:pPr algn="ctr"/>
                <a:endParaRPr lang="zh-CN" altLang="en-US" b="1">
                  <a:solidFill>
                    <a:srgbClr val="FF0000"/>
                  </a:solidFill>
                </a:endParaRPr>
              </a:p>
            </p:txBody>
          </p:sp>
          <p:sp>
            <p:nvSpPr>
              <p:cNvPr id="32" name="Line 17"/>
              <p:cNvSpPr>
                <a:spLocks noChangeShapeType="1"/>
              </p:cNvSpPr>
              <p:nvPr/>
            </p:nvSpPr>
            <p:spPr bwMode="auto">
              <a:xfrm>
                <a:off x="7328252" y="3531063"/>
                <a:ext cx="0" cy="1439639"/>
              </a:xfrm>
              <a:prstGeom prst="line">
                <a:avLst/>
              </a:prstGeom>
              <a:grpFill/>
              <a:ln w="19050">
                <a:solidFill>
                  <a:schemeClr val="tx1"/>
                </a:solidFill>
                <a:round/>
                <a:tailEnd type="triangle" w="med" len="med"/>
              </a:ln>
            </p:spPr>
            <p:txBody>
              <a:bodyPr/>
              <a:lstStyle/>
              <a:p>
                <a:pPr algn="ctr"/>
                <a:endParaRPr lang="zh-CN" altLang="en-US" b="1">
                  <a:solidFill>
                    <a:srgbClr val="FF0000"/>
                  </a:solidFill>
                </a:endParaRPr>
              </a:p>
            </p:txBody>
          </p:sp>
          <p:sp>
            <p:nvSpPr>
              <p:cNvPr id="33" name="Line 18"/>
              <p:cNvSpPr>
                <a:spLocks noChangeShapeType="1"/>
              </p:cNvSpPr>
              <p:nvPr/>
            </p:nvSpPr>
            <p:spPr bwMode="auto">
              <a:xfrm>
                <a:off x="2124075" y="3531230"/>
                <a:ext cx="0" cy="1459869"/>
              </a:xfrm>
              <a:prstGeom prst="line">
                <a:avLst/>
              </a:prstGeom>
              <a:grpFill/>
              <a:ln w="19050">
                <a:solidFill>
                  <a:schemeClr val="tx1"/>
                </a:solidFill>
                <a:round/>
                <a:tailEnd type="triangle" w="med" len="med"/>
              </a:ln>
            </p:spPr>
            <p:txBody>
              <a:bodyPr/>
              <a:lstStyle/>
              <a:p>
                <a:pPr algn="ctr"/>
                <a:endParaRPr lang="zh-CN" altLang="en-US" b="1">
                  <a:solidFill>
                    <a:srgbClr val="FF0000"/>
                  </a:solidFill>
                </a:endParaRPr>
              </a:p>
            </p:txBody>
          </p:sp>
        </p:grpSp>
        <p:sp>
          <p:nvSpPr>
            <p:cNvPr id="34" name="Text Box 14"/>
            <p:cNvSpPr txBox="1">
              <a:spLocks noChangeArrowheads="1"/>
            </p:cNvSpPr>
            <p:nvPr/>
          </p:nvSpPr>
          <p:spPr bwMode="auto">
            <a:xfrm>
              <a:off x="6876107" y="4901098"/>
              <a:ext cx="1008261" cy="400110"/>
            </a:xfrm>
            <a:prstGeom prst="rect">
              <a:avLst/>
            </a:prstGeom>
            <a:noFill/>
            <a:ln>
              <a:noFill/>
            </a:ln>
            <a:effectLst/>
          </p:spPr>
          <p:txBody>
            <a:bodyPr wrap="square">
              <a:spAutoFit/>
            </a:bodyPr>
            <a:lstStyle/>
            <a:p>
              <a:pPr algn="ctr">
                <a:spcBef>
                  <a:spcPct val="50000"/>
                </a:spcBef>
              </a:pPr>
              <a:r>
                <a:rPr lang="zh-CN" altLang="en-US" sz="2000" b="1" dirty="0">
                  <a:effectLst>
                    <a:outerShdw blurRad="38100" dist="38100" dir="2700000" algn="tl">
                      <a:srgbClr val="000000">
                        <a:alpha val="43137"/>
                      </a:srgbClr>
                    </a:outerShdw>
                  </a:effectLst>
                </a:rPr>
                <a:t>反侵略</a:t>
              </a:r>
              <a:endParaRPr lang="zh-CN" altLang="en-US" sz="2000" b="1" dirty="0">
                <a:effectLst>
                  <a:outerShdw blurRad="38100" dist="38100" dir="2700000" algn="tl">
                    <a:srgbClr val="000000">
                      <a:alpha val="43137"/>
                    </a:srgbClr>
                  </a:outerShdw>
                </a:effectLst>
              </a:endParaRPr>
            </a:p>
          </p:txBody>
        </p:sp>
        <p:sp>
          <p:nvSpPr>
            <p:cNvPr id="35" name="Text Box 14"/>
            <p:cNvSpPr txBox="1">
              <a:spLocks noChangeArrowheads="1"/>
            </p:cNvSpPr>
            <p:nvPr/>
          </p:nvSpPr>
          <p:spPr bwMode="auto">
            <a:xfrm>
              <a:off x="6876256" y="5373216"/>
              <a:ext cx="1008261" cy="400110"/>
            </a:xfrm>
            <a:prstGeom prst="rect">
              <a:avLst/>
            </a:prstGeom>
            <a:noFill/>
            <a:ln>
              <a:noFill/>
            </a:ln>
            <a:effectLst/>
          </p:spPr>
          <p:txBody>
            <a:bodyPr wrap="square">
              <a:spAutoFit/>
            </a:bodyPr>
            <a:lstStyle/>
            <a:p>
              <a:pPr algn="ctr">
                <a:spcBef>
                  <a:spcPct val="50000"/>
                </a:spcBef>
              </a:pPr>
              <a:r>
                <a:rPr lang="zh-CN" altLang="en-US" sz="2000" b="1" dirty="0" smtClean="0">
                  <a:effectLst>
                    <a:outerShdw blurRad="38100" dist="38100" dir="2700000" algn="tl">
                      <a:srgbClr val="000000">
                        <a:alpha val="43137"/>
                      </a:srgbClr>
                    </a:outerShdw>
                  </a:effectLst>
                </a:rPr>
                <a:t>反</a:t>
              </a:r>
              <a:r>
                <a:rPr lang="zh-CN" altLang="en-US" sz="2000" b="1" dirty="0">
                  <a:effectLst>
                    <a:outerShdw blurRad="38100" dist="38100" dir="2700000" algn="tl">
                      <a:srgbClr val="000000">
                        <a:alpha val="43137"/>
                      </a:srgbClr>
                    </a:outerShdw>
                  </a:effectLst>
                </a:rPr>
                <a:t>封建</a:t>
              </a:r>
              <a:endParaRPr lang="zh-CN" altLang="en-US" sz="2000" b="1" dirty="0">
                <a:effectLst>
                  <a:outerShdw blurRad="38100" dist="38100" dir="2700000" algn="tl">
                    <a:srgbClr val="000000">
                      <a:alpha val="43137"/>
                    </a:srgbClr>
                  </a:outerShdw>
                </a:effectLst>
              </a:endParaRPr>
            </a:p>
          </p:txBody>
        </p:sp>
      </p:grpSp>
      <p:sp>
        <p:nvSpPr>
          <p:cNvPr id="4" name="上箭头 3"/>
          <p:cNvSpPr/>
          <p:nvPr/>
        </p:nvSpPr>
        <p:spPr>
          <a:xfrm>
            <a:off x="6923468" y="1628800"/>
            <a:ext cx="48402" cy="1368000"/>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5076056" y="548680"/>
            <a:ext cx="3528392" cy="936104"/>
          </a:xfrm>
          <a:prstGeom prst="rect">
            <a:avLst/>
          </a:prstGeom>
          <a:noFill/>
          <a:ln w="28575">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tx1"/>
                </a:solidFill>
              </a:rPr>
              <a:t>牵涉到历史事件的具体定位问题，教师要做到正确引导，明确方向</a:t>
            </a:r>
            <a:endParaRPr lang="zh-CN" altLang="en-US" sz="2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4" grpId="0" animBg="1"/>
      <p:bldP spid="36"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theme1.xml><?xml version="1.0" encoding="utf-8"?>
<a:theme xmlns:a="http://schemas.openxmlformats.org/drawingml/2006/main" name="龙腾四海">
  <a:themeElements>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fontScheme name="龙腾四海">
      <a:majorFont>
        <a:latin typeface="Maiandra GD"/>
        <a:ea typeface=""/>
        <a:cs typeface=""/>
        <a:font script="CYRL" typeface="Times New Roman"/>
        <a:font script="GREK" typeface="Times New Roman"/>
        <a:font script="Jpan" typeface="ＭＳ Ｐゴシック"/>
        <a:font script="Hang" typeface="HY중고딕"/>
        <a:font script="Hans" typeface="隶书"/>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mbria"/>
        <a:ea typeface=""/>
        <a:cs typeface=""/>
        <a:font script="Jpan" typeface="ＭＳ Ｐ明朝"/>
        <a:font script="Hang" typeface="HY견명조"/>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龙腾四海">
      <a:fillStyleLst>
        <a:solidFill>
          <a:schemeClr val="phClr">
            <a:tint val="100000"/>
            <a:shade val="100000"/>
            <a:hueMod val="100000"/>
            <a:satMod val="100000"/>
          </a:schemeClr>
        </a:solidFill>
        <a:gradFill rotWithShape="1">
          <a:gsLst>
            <a:gs pos="0">
              <a:schemeClr val="phClr">
                <a:tint val="100000"/>
                <a:shade val="50000"/>
                <a:hueMod val="100000"/>
                <a:satMod val="250000"/>
              </a:schemeClr>
            </a:gs>
            <a:gs pos="75000">
              <a:schemeClr val="phClr">
                <a:tint val="80000"/>
                <a:shade val="100000"/>
                <a:hueMod val="100000"/>
                <a:satMod val="375000"/>
              </a:schemeClr>
            </a:gs>
            <a:gs pos="100000">
              <a:schemeClr val="phClr">
                <a:tint val="50000"/>
                <a:shade val="100000"/>
                <a:hueMod val="100000"/>
                <a:satMod val="500000"/>
              </a:schemeClr>
            </a:gs>
          </a:gsLst>
          <a:lin ang="16200000" scaled="1"/>
        </a:gradFill>
        <a:blipFill>
          <a:blip xmlns:r="http://schemas.openxmlformats.org/officeDocument/2006/relationships" r:embed="rId1">
            <a:duotone>
              <a:schemeClr val="phClr">
                <a:tint val="100000"/>
                <a:shade val="50000"/>
                <a:hueMod val="100000"/>
                <a:satMod val="100000"/>
              </a:schemeClr>
              <a:schemeClr val="phClr">
                <a:tint val="100000"/>
                <a:shade val="75000"/>
                <a:hueMod val="100000"/>
                <a:satMod val="100000"/>
              </a:schemeClr>
            </a:duotone>
          </a:blip>
          <a:tile tx="0" ty="0" sx="50000" sy="50000" flip="none" algn="ctr"/>
        </a:blip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phClr">
                <a:tint val="100000"/>
                <a:shade val="100000"/>
                <a:hueMod val="100000"/>
                <a:satMod val="100000"/>
              </a:schemeClr>
            </a:contourClr>
          </a:sp3d>
        </a:effectStyle>
        <a:effectStyle>
          <a:effectLst>
            <a:glow>
              <a:schemeClr val="phClr">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bg1">
                <a:tint val="100000"/>
                <a:shade val="100000"/>
                <a:hueMod val="100000"/>
                <a:satMod val="150000"/>
              </a:schemeClr>
            </a:gs>
            <a:gs pos="55000">
              <a:schemeClr val="bg1">
                <a:tint val="100000"/>
                <a:shade val="90000"/>
                <a:hueMod val="100000"/>
                <a:satMod val="375000"/>
              </a:schemeClr>
            </a:gs>
            <a:gs pos="100000">
              <a:schemeClr val="phClr">
                <a:tint val="88000"/>
                <a:shade val="100000"/>
                <a:hueMod val="100000"/>
                <a:satMod val="500000"/>
              </a:schemeClr>
            </a:gs>
          </a:gsLst>
          <a:lin ang="5400000" scaled="1"/>
        </a:gradFill>
        <a:blipFill>
          <a:blip xmlns:r="http://schemas.openxmlformats.org/officeDocument/2006/relationships" r:embed="rId2">
            <a:duotone>
              <a:schemeClr val="phClr">
                <a:shade val="30000"/>
                <a:satMod val="555000"/>
              </a:schemeClr>
              <a:schemeClr val="phClr">
                <a:tint val="96000"/>
                <a:satMod val="12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Dragon</Template>
  <TotalTime>0</TotalTime>
  <Words>3804</Words>
  <Application>WPS 演示</Application>
  <PresentationFormat>全屏显示(4:3)</PresentationFormat>
  <Paragraphs>516</Paragraphs>
  <Slides>26</Slides>
  <Notes>0</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26</vt:i4>
      </vt:variant>
    </vt:vector>
  </HeadingPairs>
  <TitlesOfParts>
    <vt:vector size="49" baseType="lpstr">
      <vt:lpstr>Arial</vt:lpstr>
      <vt:lpstr>宋体</vt:lpstr>
      <vt:lpstr>Wingdings</vt:lpstr>
      <vt:lpstr>Wingdings 2</vt:lpstr>
      <vt:lpstr>Arial</vt:lpstr>
      <vt:lpstr>微软雅黑</vt:lpstr>
      <vt:lpstr>Times New Roman</vt:lpstr>
      <vt:lpstr>Segoe UI</vt:lpstr>
      <vt:lpstr>华文仿宋</vt:lpstr>
      <vt:lpstr>Tahoma</vt:lpstr>
      <vt:lpstr>华文行楷</vt:lpstr>
      <vt:lpstr>黑体</vt:lpstr>
      <vt:lpstr>华文楷体</vt:lpstr>
      <vt:lpstr>Cambria</vt:lpstr>
      <vt:lpstr>Arial Unicode MS</vt:lpstr>
      <vt:lpstr>隶书</vt:lpstr>
      <vt:lpstr>Maiandra GD</vt:lpstr>
      <vt:lpstr>Calibri</vt:lpstr>
      <vt:lpstr>Impact</vt:lpstr>
      <vt:lpstr>楷体</vt:lpstr>
      <vt:lpstr>华文新魏</vt:lpstr>
      <vt:lpstr>Symbol</vt:lpstr>
      <vt:lpstr>龙腾四海</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Andy</dc:creator>
  <cp:lastModifiedBy>_小样1411875707</cp:lastModifiedBy>
  <cp:revision>231</cp:revision>
  <dcterms:created xsi:type="dcterms:W3CDTF">2017-08-17T01:32:00Z</dcterms:created>
  <dcterms:modified xsi:type="dcterms:W3CDTF">2018-03-21T08:27:30Z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