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6" Type="http://schemas.openxmlformats.org/officeDocument/2006/relationships/tableStyles" Target="tableStyles.xml"/><Relationship Id="rId25" Type="http://schemas.openxmlformats.org/officeDocument/2006/relationships/viewProps" Target="viewProps.xml"/><Relationship Id="rId24" Type="http://schemas.openxmlformats.org/officeDocument/2006/relationships/presProps" Target="presProps.xml"/><Relationship Id="rId23" Type="http://schemas.openxmlformats.org/officeDocument/2006/relationships/slide" Target="slides/slide21.xml"/><Relationship Id="rId22" Type="http://schemas.openxmlformats.org/officeDocument/2006/relationships/slide" Target="slides/slide20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2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3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4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5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6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7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8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9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0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1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4" name="组合 3"/>
          <p:cNvGrpSpPr/>
          <p:nvPr/>
        </p:nvGrpSpPr>
        <p:grpSpPr>
          <a:xfrm>
            <a:off x="1111250" y="2454275"/>
            <a:ext cx="10055860" cy="1993265"/>
            <a:chOff x="1750" y="3865"/>
            <a:chExt cx="15836" cy="3139"/>
          </a:xfrm>
        </p:grpSpPr>
        <p:pic>
          <p:nvPicPr>
            <p:cNvPr id="2" name="图片 1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1750" y="3865"/>
              <a:ext cx="15701" cy="3070"/>
            </a:xfrm>
            <a:prstGeom prst="rect">
              <a:avLst/>
            </a:prstGeom>
          </p:spPr>
        </p:pic>
        <p:sp>
          <p:nvSpPr>
            <p:cNvPr id="3" name="矩形 2"/>
            <p:cNvSpPr/>
            <p:nvPr/>
          </p:nvSpPr>
          <p:spPr>
            <a:xfrm>
              <a:off x="16588" y="5174"/>
              <a:ext cx="998" cy="1831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</p:grp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33705" y="1870710"/>
            <a:ext cx="11324590" cy="3116580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10670540" y="2416810"/>
            <a:ext cx="739775" cy="454660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ldLvl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45135" y="1844040"/>
            <a:ext cx="11301730" cy="3169920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10638790" y="1844040"/>
            <a:ext cx="739775" cy="454660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ldLvl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409065" y="132715"/>
            <a:ext cx="9373235" cy="6591935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6010275" y="3874770"/>
            <a:ext cx="739775" cy="454660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ldLvl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393825" y="1611630"/>
            <a:ext cx="9403715" cy="3634740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9645650" y="4054475"/>
            <a:ext cx="739775" cy="454660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ldLvl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344295" y="688975"/>
            <a:ext cx="9502775" cy="5479415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9508490" y="1317625"/>
            <a:ext cx="739775" cy="454660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ldLvl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363345" y="1546225"/>
            <a:ext cx="9464675" cy="3764915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9729470" y="2268855"/>
            <a:ext cx="739775" cy="454660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ldLvl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329055" y="1294765"/>
            <a:ext cx="9533255" cy="4267835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9561195" y="2564765"/>
            <a:ext cx="739775" cy="454660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ldLvl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401445" y="2141220"/>
            <a:ext cx="9388475" cy="2575560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9539605" y="2818130"/>
            <a:ext cx="739775" cy="454660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ldLvl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397635" y="418465"/>
            <a:ext cx="9396095" cy="6020435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2491105" y="5840730"/>
            <a:ext cx="6508750" cy="598170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ldLvl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637665" y="597535"/>
            <a:ext cx="8916035" cy="5662295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2131695" y="5195570"/>
            <a:ext cx="8601710" cy="1064895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ldLvl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07035" y="540385"/>
            <a:ext cx="11377930" cy="5776595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9086215" y="2080895"/>
            <a:ext cx="971550" cy="539115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7537450" y="2609850"/>
            <a:ext cx="1140460" cy="539115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1070610" y="3128645"/>
            <a:ext cx="2493010" cy="539115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5456555" y="3265805"/>
            <a:ext cx="5081905" cy="401955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5525770" y="3789680"/>
            <a:ext cx="1691005" cy="401955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1471930" y="4305935"/>
            <a:ext cx="1427480" cy="401955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1240155" y="4832985"/>
            <a:ext cx="1427480" cy="401955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7041515" y="4832985"/>
            <a:ext cx="2388235" cy="401955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1471930" y="5361305"/>
            <a:ext cx="1596390" cy="401955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1830705" y="5874385"/>
            <a:ext cx="2673350" cy="401955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3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3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4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4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5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ldLvl="0" animBg="1"/>
      <p:bldP spid="4" grpId="0" bldLvl="0" animBg="1"/>
      <p:bldP spid="5" grpId="0" bldLvl="0" animBg="1"/>
      <p:bldP spid="6" grpId="0" bldLvl="0" animBg="1"/>
      <p:bldP spid="7" grpId="0" bldLvl="0" animBg="1"/>
      <p:bldP spid="8" grpId="0" bldLvl="0" animBg="1"/>
      <p:bldP spid="9" grpId="0" bldLvl="0" animBg="1"/>
      <p:bldP spid="10" grpId="0" bldLvl="0" animBg="1"/>
      <p:bldP spid="11" grpId="0" bldLvl="0" animBg="1"/>
      <p:bldP spid="12" grpId="0" bldLvl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782445" y="228600"/>
            <a:ext cx="8627745" cy="6400165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2301240" y="4340225"/>
            <a:ext cx="8210550" cy="2289175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ldLvl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580515" y="662305"/>
            <a:ext cx="9030335" cy="5532755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2078990" y="1951990"/>
            <a:ext cx="8531860" cy="4242435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ldLvl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07035" y="1332865"/>
            <a:ext cx="11377930" cy="4191635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2132330" y="1761490"/>
            <a:ext cx="739775" cy="539115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3463925" y="1845945"/>
            <a:ext cx="739775" cy="454660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7870190" y="2371725"/>
            <a:ext cx="1542415" cy="454660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1054735" y="3420110"/>
            <a:ext cx="1542415" cy="454660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6972300" y="3420110"/>
            <a:ext cx="2366010" cy="454660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2270125" y="4992370"/>
            <a:ext cx="1405255" cy="454660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4605020" y="4992370"/>
            <a:ext cx="1405255" cy="454660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3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3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ldLvl="0" animBg="1"/>
      <p:bldP spid="4" grpId="0" bldLvl="0" animBg="1"/>
      <p:bldP spid="5" grpId="0" bldLvl="0" animBg="1"/>
      <p:bldP spid="6" grpId="0" bldLvl="0" animBg="1"/>
      <p:bldP spid="7" grpId="0" bldLvl="0" animBg="1"/>
      <p:bldP spid="8" grpId="0" bldLvl="0" animBg="1"/>
      <p:bldP spid="9" grpId="0" bldLvl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07035" y="2137410"/>
            <a:ext cx="11377930" cy="2583180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1075690" y="2606040"/>
            <a:ext cx="739775" cy="454660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6116320" y="2606040"/>
            <a:ext cx="2472055" cy="454660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10977245" y="3141980"/>
            <a:ext cx="739775" cy="454660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769620" y="3657600"/>
            <a:ext cx="8875395" cy="454660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ldLvl="0" animBg="1"/>
      <p:bldP spid="3" grpId="0" bldLvl="0" animBg="1"/>
      <p:bldP spid="5" grpId="0" bldLvl="0" animBg="1"/>
      <p:bldP spid="6" grpId="0" bldLvl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196340" y="289560"/>
            <a:ext cx="9799320" cy="6279515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10015220" y="2152650"/>
            <a:ext cx="739775" cy="454660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ldLvl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49885" y="1298575"/>
            <a:ext cx="11492230" cy="4260215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10670540" y="1877695"/>
            <a:ext cx="739775" cy="454660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10607040" y="4593590"/>
            <a:ext cx="739775" cy="454660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ldLvl="0" animBg="1"/>
      <p:bldP spid="3" grpId="0" bldLvl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80365" y="1287145"/>
            <a:ext cx="11431270" cy="4283075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10648950" y="2469515"/>
            <a:ext cx="739775" cy="454660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10648950" y="4033520"/>
            <a:ext cx="739775" cy="454660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ldLvl="0" animBg="1"/>
      <p:bldP spid="3" grpId="0" bldLvl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72745" y="776605"/>
            <a:ext cx="11446510" cy="5304155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10639425" y="1772920"/>
            <a:ext cx="739775" cy="454660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10681335" y="3432175"/>
            <a:ext cx="739775" cy="454660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ldLvl="0" animBg="1"/>
      <p:bldP spid="3" grpId="0" bldLvl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07035" y="2122170"/>
            <a:ext cx="11377930" cy="2613660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10660380" y="3201670"/>
            <a:ext cx="739775" cy="454660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ldLvl="0" animBg="1"/>
    </p:bld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WPS 演示</Application>
  <PresentationFormat>宽屏</PresentationFormat>
  <Paragraphs>0</Paragraphs>
  <Slides>21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21</vt:i4>
      </vt:variant>
    </vt:vector>
  </HeadingPairs>
  <TitlesOfParts>
    <vt:vector size="29" baseType="lpstr">
      <vt:lpstr>Arial</vt:lpstr>
      <vt:lpstr>宋体</vt:lpstr>
      <vt:lpstr>Wingdings</vt:lpstr>
      <vt:lpstr>Calibri</vt:lpstr>
      <vt:lpstr>微软雅黑</vt:lpstr>
      <vt:lpstr>Arial Unicode MS</vt:lpstr>
      <vt:lpstr>Calibri Light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Administrator</dc:creator>
  <cp:lastModifiedBy>Administrator</cp:lastModifiedBy>
  <cp:revision>4</cp:revision>
  <dcterms:created xsi:type="dcterms:W3CDTF">2015-05-05T08:02:00Z</dcterms:created>
  <dcterms:modified xsi:type="dcterms:W3CDTF">2018-01-17T00:31:05Z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2052-10.1.0.7106</vt:lpwstr>
  </property>
</Properties>
</file>