
<file path=[Content_Types].xml><?xml version="1.0" encoding="utf-8"?>
<Types xmlns="http://schemas.openxmlformats.org/package/2006/content-types">
  <Default Extension="wav" ContentType="audio/x-wav"/>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933" r:id="rId3"/>
    <p:sldId id="934" r:id="rId4"/>
    <p:sldId id="817" r:id="rId6"/>
    <p:sldId id="895" r:id="rId7"/>
    <p:sldId id="896" r:id="rId8"/>
    <p:sldId id="918" r:id="rId9"/>
    <p:sldId id="836" r:id="rId10"/>
    <p:sldId id="838" r:id="rId11"/>
    <p:sldId id="841" r:id="rId12"/>
    <p:sldId id="854" r:id="rId13"/>
    <p:sldId id="844" r:id="rId14"/>
    <p:sldId id="915" r:id="rId15"/>
    <p:sldId id="920" r:id="rId16"/>
    <p:sldId id="921" r:id="rId17"/>
    <p:sldId id="922" r:id="rId18"/>
    <p:sldId id="923" r:id="rId19"/>
    <p:sldId id="924" r:id="rId20"/>
    <p:sldId id="955" r:id="rId21"/>
    <p:sldId id="919" r:id="rId22"/>
    <p:sldId id="916" r:id="rId23"/>
    <p:sldId id="917" r:id="rId24"/>
  </p:sldIdLst>
  <p:sldSz cx="11522075" cy="7200900"/>
  <p:notesSz cx="6858000" cy="9144000"/>
  <p:defaultTextStyle>
    <a:defPPr>
      <a:defRPr lang="zh-CN"/>
    </a:defPPr>
    <a:lvl1pPr marL="0" algn="l" defTabSz="1069340" rtl="0" eaLnBrk="1" latinLnBrk="0" hangingPunct="1">
      <a:defRPr sz="2100" kern="1200">
        <a:solidFill>
          <a:schemeClr val="tx1"/>
        </a:solidFill>
        <a:latin typeface="+mn-lt"/>
        <a:ea typeface="+mn-ea"/>
        <a:cs typeface="+mn-cs"/>
      </a:defRPr>
    </a:lvl1pPr>
    <a:lvl2pPr marL="534670" algn="l" defTabSz="1069340" rtl="0" eaLnBrk="1" latinLnBrk="0" hangingPunct="1">
      <a:defRPr sz="2100" kern="1200">
        <a:solidFill>
          <a:schemeClr val="tx1"/>
        </a:solidFill>
        <a:latin typeface="+mn-lt"/>
        <a:ea typeface="+mn-ea"/>
        <a:cs typeface="+mn-cs"/>
      </a:defRPr>
    </a:lvl2pPr>
    <a:lvl3pPr marL="1069975" algn="l" defTabSz="1069340" rtl="0" eaLnBrk="1" latinLnBrk="0" hangingPunct="1">
      <a:defRPr sz="2100" kern="1200">
        <a:solidFill>
          <a:schemeClr val="tx1"/>
        </a:solidFill>
        <a:latin typeface="+mn-lt"/>
        <a:ea typeface="+mn-ea"/>
        <a:cs typeface="+mn-cs"/>
      </a:defRPr>
    </a:lvl3pPr>
    <a:lvl4pPr marL="1604645" algn="l" defTabSz="1069340" rtl="0" eaLnBrk="1" latinLnBrk="0" hangingPunct="1">
      <a:defRPr sz="2100" kern="1200">
        <a:solidFill>
          <a:schemeClr val="tx1"/>
        </a:solidFill>
        <a:latin typeface="+mn-lt"/>
        <a:ea typeface="+mn-ea"/>
        <a:cs typeface="+mn-cs"/>
      </a:defRPr>
    </a:lvl4pPr>
    <a:lvl5pPr marL="2139950" algn="l" defTabSz="1069340" rtl="0" eaLnBrk="1" latinLnBrk="0" hangingPunct="1">
      <a:defRPr sz="2100" kern="1200">
        <a:solidFill>
          <a:schemeClr val="tx1"/>
        </a:solidFill>
        <a:latin typeface="+mn-lt"/>
        <a:ea typeface="+mn-ea"/>
        <a:cs typeface="+mn-cs"/>
      </a:defRPr>
    </a:lvl5pPr>
    <a:lvl6pPr marL="2674620" algn="l" defTabSz="1069340" rtl="0" eaLnBrk="1" latinLnBrk="0" hangingPunct="1">
      <a:defRPr sz="2100" kern="1200">
        <a:solidFill>
          <a:schemeClr val="tx1"/>
        </a:solidFill>
        <a:latin typeface="+mn-lt"/>
        <a:ea typeface="+mn-ea"/>
        <a:cs typeface="+mn-cs"/>
      </a:defRPr>
    </a:lvl6pPr>
    <a:lvl7pPr marL="3209290" algn="l" defTabSz="1069340" rtl="0" eaLnBrk="1" latinLnBrk="0" hangingPunct="1">
      <a:defRPr sz="2100" kern="1200">
        <a:solidFill>
          <a:schemeClr val="tx1"/>
        </a:solidFill>
        <a:latin typeface="+mn-lt"/>
        <a:ea typeface="+mn-ea"/>
        <a:cs typeface="+mn-cs"/>
      </a:defRPr>
    </a:lvl7pPr>
    <a:lvl8pPr marL="3744595" algn="l" defTabSz="1069340" rtl="0" eaLnBrk="1" latinLnBrk="0" hangingPunct="1">
      <a:defRPr sz="2100" kern="1200">
        <a:solidFill>
          <a:schemeClr val="tx1"/>
        </a:solidFill>
        <a:latin typeface="+mn-lt"/>
        <a:ea typeface="+mn-ea"/>
        <a:cs typeface="+mn-cs"/>
      </a:defRPr>
    </a:lvl8pPr>
    <a:lvl9pPr marL="4279265" algn="l" defTabSz="1069340"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993300"/>
    <a:srgbClr val="000000"/>
    <a:srgbClr val="800000"/>
    <a:srgbClr val="760000"/>
    <a:srgbClr val="996600"/>
    <a:srgbClr val="DDD9C3"/>
    <a:srgbClr val="663300"/>
    <a:srgbClr val="1C1C1C"/>
    <a:srgbClr val="66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0699" autoAdjust="0"/>
    <p:restoredTop sz="93966" autoAdjust="0"/>
  </p:normalViewPr>
  <p:slideViewPr>
    <p:cSldViewPr>
      <p:cViewPr varScale="1">
        <p:scale>
          <a:sx n="61" d="100"/>
          <a:sy n="61" d="100"/>
        </p:scale>
        <p:origin x="-192" y="-78"/>
      </p:cViewPr>
      <p:guideLst>
        <p:guide orient="horz" pos="2320"/>
        <p:guide pos="365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BC03DA-8B7D-447E-9C29-3A60D78EE7F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924613-4AE4-47A1-995F-688A24B3495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1069340" rtl="0" eaLnBrk="1" latinLnBrk="0" hangingPunct="1">
      <a:defRPr sz="1400" kern="1200">
        <a:solidFill>
          <a:schemeClr val="tx1"/>
        </a:solidFill>
        <a:latin typeface="+mn-lt"/>
        <a:ea typeface="+mn-ea"/>
        <a:cs typeface="+mn-cs"/>
      </a:defRPr>
    </a:lvl1pPr>
    <a:lvl2pPr marL="534670" algn="l" defTabSz="1069340" rtl="0" eaLnBrk="1" latinLnBrk="0" hangingPunct="1">
      <a:defRPr sz="1400" kern="1200">
        <a:solidFill>
          <a:schemeClr val="tx1"/>
        </a:solidFill>
        <a:latin typeface="+mn-lt"/>
        <a:ea typeface="+mn-ea"/>
        <a:cs typeface="+mn-cs"/>
      </a:defRPr>
    </a:lvl2pPr>
    <a:lvl3pPr marL="1069975" algn="l" defTabSz="1069340" rtl="0" eaLnBrk="1" latinLnBrk="0" hangingPunct="1">
      <a:defRPr sz="1400" kern="1200">
        <a:solidFill>
          <a:schemeClr val="tx1"/>
        </a:solidFill>
        <a:latin typeface="+mn-lt"/>
        <a:ea typeface="+mn-ea"/>
        <a:cs typeface="+mn-cs"/>
      </a:defRPr>
    </a:lvl3pPr>
    <a:lvl4pPr marL="1604645" algn="l" defTabSz="1069340" rtl="0" eaLnBrk="1" latinLnBrk="0" hangingPunct="1">
      <a:defRPr sz="1400" kern="1200">
        <a:solidFill>
          <a:schemeClr val="tx1"/>
        </a:solidFill>
        <a:latin typeface="+mn-lt"/>
        <a:ea typeface="+mn-ea"/>
        <a:cs typeface="+mn-cs"/>
      </a:defRPr>
    </a:lvl4pPr>
    <a:lvl5pPr marL="2139950" algn="l" defTabSz="1069340" rtl="0" eaLnBrk="1" latinLnBrk="0" hangingPunct="1">
      <a:defRPr sz="1400" kern="1200">
        <a:solidFill>
          <a:schemeClr val="tx1"/>
        </a:solidFill>
        <a:latin typeface="+mn-lt"/>
        <a:ea typeface="+mn-ea"/>
        <a:cs typeface="+mn-cs"/>
      </a:defRPr>
    </a:lvl5pPr>
    <a:lvl6pPr marL="2674620" algn="l" defTabSz="1069340" rtl="0" eaLnBrk="1" latinLnBrk="0" hangingPunct="1">
      <a:defRPr sz="1400" kern="1200">
        <a:solidFill>
          <a:schemeClr val="tx1"/>
        </a:solidFill>
        <a:latin typeface="+mn-lt"/>
        <a:ea typeface="+mn-ea"/>
        <a:cs typeface="+mn-cs"/>
      </a:defRPr>
    </a:lvl6pPr>
    <a:lvl7pPr marL="3209290" algn="l" defTabSz="1069340" rtl="0" eaLnBrk="1" latinLnBrk="0" hangingPunct="1">
      <a:defRPr sz="1400" kern="1200">
        <a:solidFill>
          <a:schemeClr val="tx1"/>
        </a:solidFill>
        <a:latin typeface="+mn-lt"/>
        <a:ea typeface="+mn-ea"/>
        <a:cs typeface="+mn-cs"/>
      </a:defRPr>
    </a:lvl7pPr>
    <a:lvl8pPr marL="3744595" algn="l" defTabSz="1069340" rtl="0" eaLnBrk="1" latinLnBrk="0" hangingPunct="1">
      <a:defRPr sz="1400" kern="1200">
        <a:solidFill>
          <a:schemeClr val="tx1"/>
        </a:solidFill>
        <a:latin typeface="+mn-lt"/>
        <a:ea typeface="+mn-ea"/>
        <a:cs typeface="+mn-cs"/>
      </a:defRPr>
    </a:lvl8pPr>
    <a:lvl9pPr marL="4279265" algn="l" defTabSz="1069340"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924613-4AE4-47A1-995F-688A24B3495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924613-4AE4-47A1-995F-688A24B3495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924613-4AE4-47A1-995F-688A24B3495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924613-4AE4-47A1-995F-688A24B3495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924613-4AE4-47A1-995F-688A24B3495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924613-4AE4-47A1-995F-688A24B3495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924613-4AE4-47A1-995F-688A24B3495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924613-4AE4-47A1-995F-688A24B3495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924613-4AE4-47A1-995F-688A24B3495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924613-4AE4-47A1-995F-688A24B3495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236947"/>
            <a:ext cx="9793764" cy="1543526"/>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728311" y="4080510"/>
            <a:ext cx="8065453" cy="1840230"/>
          </a:xfrm>
        </p:spPr>
        <p:txBody>
          <a:bodyPr/>
          <a:lstStyle>
            <a:lvl1pPr marL="0" indent="0" algn="ctr">
              <a:buNone/>
              <a:defRPr>
                <a:solidFill>
                  <a:schemeClr val="tx1">
                    <a:tint val="75000"/>
                  </a:schemeClr>
                </a:solidFill>
              </a:defRPr>
            </a:lvl1pPr>
            <a:lvl2pPr marL="534670" indent="0" algn="ctr">
              <a:buNone/>
              <a:defRPr>
                <a:solidFill>
                  <a:schemeClr val="tx1">
                    <a:tint val="75000"/>
                  </a:schemeClr>
                </a:solidFill>
              </a:defRPr>
            </a:lvl2pPr>
            <a:lvl3pPr marL="1069975" indent="0" algn="ctr">
              <a:buNone/>
              <a:defRPr>
                <a:solidFill>
                  <a:schemeClr val="tx1">
                    <a:tint val="75000"/>
                  </a:schemeClr>
                </a:solidFill>
              </a:defRPr>
            </a:lvl3pPr>
            <a:lvl4pPr marL="1604645" indent="0" algn="ctr">
              <a:buNone/>
              <a:defRPr>
                <a:solidFill>
                  <a:schemeClr val="tx1">
                    <a:tint val="75000"/>
                  </a:schemeClr>
                </a:solidFill>
              </a:defRPr>
            </a:lvl4pPr>
            <a:lvl5pPr marL="2139950" indent="0" algn="ctr">
              <a:buNone/>
              <a:defRPr>
                <a:solidFill>
                  <a:schemeClr val="tx1">
                    <a:tint val="75000"/>
                  </a:schemeClr>
                </a:solidFill>
              </a:defRPr>
            </a:lvl5pPr>
            <a:lvl6pPr marL="2674620" indent="0" algn="ctr">
              <a:buNone/>
              <a:defRPr>
                <a:solidFill>
                  <a:schemeClr val="tx1">
                    <a:tint val="75000"/>
                  </a:schemeClr>
                </a:solidFill>
              </a:defRPr>
            </a:lvl6pPr>
            <a:lvl7pPr marL="3209290" indent="0" algn="ctr">
              <a:buNone/>
              <a:defRPr>
                <a:solidFill>
                  <a:schemeClr val="tx1">
                    <a:tint val="75000"/>
                  </a:schemeClr>
                </a:solidFill>
              </a:defRPr>
            </a:lvl7pPr>
            <a:lvl8pPr marL="3744595" indent="0" algn="ctr">
              <a:buNone/>
              <a:defRPr>
                <a:solidFill>
                  <a:schemeClr val="tx1">
                    <a:tint val="75000"/>
                  </a:schemeClr>
                </a:solidFill>
              </a:defRPr>
            </a:lvl8pPr>
            <a:lvl9pPr marL="4279265"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8C937AB-5291-48FC-9075-9F29944D13C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A3CECD-E187-45A6-BE7A-E277637993E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8C937AB-5291-48FC-9075-9F29944D13C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A3CECD-E187-45A6-BE7A-E277637993E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525896" y="303372"/>
            <a:ext cx="3266589" cy="6450806"/>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726131" y="303372"/>
            <a:ext cx="9607730" cy="6450806"/>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8C937AB-5291-48FC-9075-9F29944D13C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A3CECD-E187-45A6-BE7A-E277637993E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576104" y="291704"/>
            <a:ext cx="10369868" cy="1196816"/>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576104" y="1680210"/>
            <a:ext cx="5088916" cy="475726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5857055" y="1680210"/>
            <a:ext cx="5088916" cy="229862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5857055" y="4138851"/>
            <a:ext cx="5088916" cy="229862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j-lt"/>
              <a:ea typeface="宋体" panose="02010600030101010101" pitchFamily="2" charset="-122"/>
              <a:cs typeface="+mn-cs"/>
            </a:endParaRPr>
          </a:p>
        </p:txBody>
      </p:sp>
      <p:sp>
        <p:nvSpPr>
          <p:cNvPr id="7" name="页脚占位符 6"/>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j-lt"/>
              <a:ea typeface="宋体" panose="02010600030101010101" pitchFamily="2" charset="-122"/>
              <a:cs typeface="+mn-cs"/>
            </a:endParaRPr>
          </a:p>
        </p:txBody>
      </p:sp>
      <p:sp>
        <p:nvSpPr>
          <p:cNvPr id="8" name="灯片编号占位符 7"/>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8C937AB-5291-48FC-9075-9F29944D13C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A3CECD-E187-45A6-BE7A-E277637993E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4627245"/>
            <a:ext cx="9793764" cy="1430179"/>
          </a:xfrm>
        </p:spPr>
        <p:txBody>
          <a:bodyPr anchor="t"/>
          <a:lstStyle>
            <a:lvl1pPr algn="l">
              <a:defRPr sz="47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10164" y="3052049"/>
            <a:ext cx="9793764" cy="1575196"/>
          </a:xfrm>
        </p:spPr>
        <p:txBody>
          <a:bodyPr anchor="b"/>
          <a:lstStyle>
            <a:lvl1pPr marL="0" indent="0">
              <a:buNone/>
              <a:defRPr sz="2300">
                <a:solidFill>
                  <a:schemeClr val="tx1">
                    <a:tint val="75000"/>
                  </a:schemeClr>
                </a:solidFill>
              </a:defRPr>
            </a:lvl1pPr>
            <a:lvl2pPr marL="534670" indent="0">
              <a:buNone/>
              <a:defRPr sz="2100">
                <a:solidFill>
                  <a:schemeClr val="tx1">
                    <a:tint val="75000"/>
                  </a:schemeClr>
                </a:solidFill>
              </a:defRPr>
            </a:lvl2pPr>
            <a:lvl3pPr marL="1069975" indent="0">
              <a:buNone/>
              <a:defRPr sz="1900">
                <a:solidFill>
                  <a:schemeClr val="tx1">
                    <a:tint val="75000"/>
                  </a:schemeClr>
                </a:solidFill>
              </a:defRPr>
            </a:lvl3pPr>
            <a:lvl4pPr marL="1604645" indent="0">
              <a:buNone/>
              <a:defRPr sz="1600">
                <a:solidFill>
                  <a:schemeClr val="tx1">
                    <a:tint val="75000"/>
                  </a:schemeClr>
                </a:solidFill>
              </a:defRPr>
            </a:lvl4pPr>
            <a:lvl5pPr marL="2139950" indent="0">
              <a:buNone/>
              <a:defRPr sz="1600">
                <a:solidFill>
                  <a:schemeClr val="tx1">
                    <a:tint val="75000"/>
                  </a:schemeClr>
                </a:solidFill>
              </a:defRPr>
            </a:lvl5pPr>
            <a:lvl6pPr marL="2674620" indent="0">
              <a:buNone/>
              <a:defRPr sz="1600">
                <a:solidFill>
                  <a:schemeClr val="tx1">
                    <a:tint val="75000"/>
                  </a:schemeClr>
                </a:solidFill>
              </a:defRPr>
            </a:lvl6pPr>
            <a:lvl7pPr marL="3209290" indent="0">
              <a:buNone/>
              <a:defRPr sz="1600">
                <a:solidFill>
                  <a:schemeClr val="tx1">
                    <a:tint val="75000"/>
                  </a:schemeClr>
                </a:solidFill>
              </a:defRPr>
            </a:lvl7pPr>
            <a:lvl8pPr marL="3744595" indent="0">
              <a:buNone/>
              <a:defRPr sz="1600">
                <a:solidFill>
                  <a:schemeClr val="tx1">
                    <a:tint val="75000"/>
                  </a:schemeClr>
                </a:solidFill>
              </a:defRPr>
            </a:lvl8pPr>
            <a:lvl9pPr marL="4279265"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28C937AB-5291-48FC-9075-9F29944D13C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A3CECD-E187-45A6-BE7A-E277637993E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726132" y="1763554"/>
            <a:ext cx="6437159" cy="4990624"/>
          </a:xfrm>
        </p:spPr>
        <p:txBody>
          <a:bodyPr/>
          <a:lstStyle>
            <a:lvl1pPr>
              <a:defRPr sz="33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7355326" y="1763554"/>
            <a:ext cx="6437159" cy="4990624"/>
          </a:xfrm>
        </p:spPr>
        <p:txBody>
          <a:bodyPr/>
          <a:lstStyle>
            <a:lvl1pPr>
              <a:defRPr sz="33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28C937AB-5291-48FC-9075-9F29944D13C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8A3CECD-E187-45A6-BE7A-E277637993E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76104" y="288370"/>
            <a:ext cx="10369868" cy="1200150"/>
          </a:xfr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576104" y="1611869"/>
            <a:ext cx="5090917" cy="671750"/>
          </a:xfrm>
        </p:spPr>
        <p:txBody>
          <a:bodyPr anchor="b"/>
          <a:lstStyle>
            <a:lvl1pPr marL="0" indent="0">
              <a:buNone/>
              <a:defRPr sz="2800" b="1"/>
            </a:lvl1pPr>
            <a:lvl2pPr marL="534670" indent="0">
              <a:buNone/>
              <a:defRPr sz="2300" b="1"/>
            </a:lvl2pPr>
            <a:lvl3pPr marL="1069975" indent="0">
              <a:buNone/>
              <a:defRPr sz="2100" b="1"/>
            </a:lvl3pPr>
            <a:lvl4pPr marL="1604645" indent="0">
              <a:buNone/>
              <a:defRPr sz="1900" b="1"/>
            </a:lvl4pPr>
            <a:lvl5pPr marL="2139950" indent="0">
              <a:buNone/>
              <a:defRPr sz="1900" b="1"/>
            </a:lvl5pPr>
            <a:lvl6pPr marL="2674620" indent="0">
              <a:buNone/>
              <a:defRPr sz="1900" b="1"/>
            </a:lvl6pPr>
            <a:lvl7pPr marL="3209290" indent="0">
              <a:buNone/>
              <a:defRPr sz="1900" b="1"/>
            </a:lvl7pPr>
            <a:lvl8pPr marL="3744595" indent="0">
              <a:buNone/>
              <a:defRPr sz="1900" b="1"/>
            </a:lvl8pPr>
            <a:lvl9pPr marL="4279265" indent="0">
              <a:buNone/>
              <a:defRPr sz="19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576104" y="2283619"/>
            <a:ext cx="5090917" cy="4148852"/>
          </a:xfrm>
        </p:spPr>
        <p:txBody>
          <a:bodyPr/>
          <a:lstStyle>
            <a:lvl1pPr>
              <a:defRPr sz="2800"/>
            </a:lvl1pPr>
            <a:lvl2pPr>
              <a:defRPr sz="23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5853055" y="1611869"/>
            <a:ext cx="5092917" cy="671750"/>
          </a:xfrm>
        </p:spPr>
        <p:txBody>
          <a:bodyPr anchor="b"/>
          <a:lstStyle>
            <a:lvl1pPr marL="0" indent="0">
              <a:buNone/>
              <a:defRPr sz="2800" b="1"/>
            </a:lvl1pPr>
            <a:lvl2pPr marL="534670" indent="0">
              <a:buNone/>
              <a:defRPr sz="2300" b="1"/>
            </a:lvl2pPr>
            <a:lvl3pPr marL="1069975" indent="0">
              <a:buNone/>
              <a:defRPr sz="2100" b="1"/>
            </a:lvl3pPr>
            <a:lvl4pPr marL="1604645" indent="0">
              <a:buNone/>
              <a:defRPr sz="1900" b="1"/>
            </a:lvl4pPr>
            <a:lvl5pPr marL="2139950" indent="0">
              <a:buNone/>
              <a:defRPr sz="1900" b="1"/>
            </a:lvl5pPr>
            <a:lvl6pPr marL="2674620" indent="0">
              <a:buNone/>
              <a:defRPr sz="1900" b="1"/>
            </a:lvl6pPr>
            <a:lvl7pPr marL="3209290" indent="0">
              <a:buNone/>
              <a:defRPr sz="1900" b="1"/>
            </a:lvl7pPr>
            <a:lvl8pPr marL="3744595" indent="0">
              <a:buNone/>
              <a:defRPr sz="1900" b="1"/>
            </a:lvl8pPr>
            <a:lvl9pPr marL="4279265" indent="0">
              <a:buNone/>
              <a:defRPr sz="19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5853055" y="2283619"/>
            <a:ext cx="5092917" cy="4148852"/>
          </a:xfrm>
        </p:spPr>
        <p:txBody>
          <a:bodyPr/>
          <a:lstStyle>
            <a:lvl1pPr>
              <a:defRPr sz="2800"/>
            </a:lvl1pPr>
            <a:lvl2pPr>
              <a:defRPr sz="23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28C937AB-5291-48FC-9075-9F29944D13C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8A3CECD-E187-45A6-BE7A-E277637993E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8C937AB-5291-48FC-9075-9F29944D13C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8A3CECD-E187-45A6-BE7A-E277637993E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8C937AB-5291-48FC-9075-9F29944D13C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8A3CECD-E187-45A6-BE7A-E277637993E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286702"/>
            <a:ext cx="3790683" cy="1220153"/>
          </a:xfrm>
        </p:spPr>
        <p:txBody>
          <a:bodyPr anchor="b"/>
          <a:lstStyle>
            <a:lvl1pPr algn="l">
              <a:defRPr sz="2300" b="1"/>
            </a:lvl1pPr>
          </a:lstStyle>
          <a:p>
            <a:r>
              <a:rPr lang="zh-CN" altLang="en-US"/>
              <a:t>单击此处编辑母版标题样式</a:t>
            </a:r>
            <a:endParaRPr lang="zh-CN" altLang="en-US"/>
          </a:p>
        </p:txBody>
      </p:sp>
      <p:sp>
        <p:nvSpPr>
          <p:cNvPr id="3" name="内容占位符 2"/>
          <p:cNvSpPr>
            <a:spLocks noGrp="1"/>
          </p:cNvSpPr>
          <p:nvPr>
            <p:ph idx="1"/>
          </p:nvPr>
        </p:nvSpPr>
        <p:spPr>
          <a:xfrm>
            <a:off x="4504811" y="286703"/>
            <a:ext cx="6441160" cy="6145769"/>
          </a:xfrm>
        </p:spPr>
        <p:txBody>
          <a:bodyPr/>
          <a:lstStyle>
            <a:lvl1pPr>
              <a:defRPr sz="3700"/>
            </a:lvl1pPr>
            <a:lvl2pPr>
              <a:defRPr sz="3300"/>
            </a:lvl2pPr>
            <a:lvl3pPr>
              <a:defRPr sz="2800"/>
            </a:lvl3pPr>
            <a:lvl4pPr>
              <a:defRPr sz="2300"/>
            </a:lvl4pPr>
            <a:lvl5pPr>
              <a:defRPr sz="2300"/>
            </a:lvl5pPr>
            <a:lvl6pPr>
              <a:defRPr sz="2300"/>
            </a:lvl6pPr>
            <a:lvl7pPr>
              <a:defRPr sz="2300"/>
            </a:lvl7pPr>
            <a:lvl8pPr>
              <a:defRPr sz="2300"/>
            </a:lvl8pPr>
            <a:lvl9pPr>
              <a:defRPr sz="23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576105" y="1506856"/>
            <a:ext cx="3790683" cy="4925616"/>
          </a:xfrm>
        </p:spPr>
        <p:txBody>
          <a:bodyPr/>
          <a:lstStyle>
            <a:lvl1pPr marL="0" indent="0">
              <a:buNone/>
              <a:defRPr sz="1600"/>
            </a:lvl1pPr>
            <a:lvl2pPr marL="534670" indent="0">
              <a:buNone/>
              <a:defRPr sz="1400"/>
            </a:lvl2pPr>
            <a:lvl3pPr marL="1069975" indent="0">
              <a:buNone/>
              <a:defRPr sz="1200"/>
            </a:lvl3pPr>
            <a:lvl4pPr marL="1604645" indent="0">
              <a:buNone/>
              <a:defRPr sz="1100"/>
            </a:lvl4pPr>
            <a:lvl5pPr marL="2139950" indent="0">
              <a:buNone/>
              <a:defRPr sz="1100"/>
            </a:lvl5pPr>
            <a:lvl6pPr marL="2674620" indent="0">
              <a:buNone/>
              <a:defRPr sz="1100"/>
            </a:lvl6pPr>
            <a:lvl7pPr marL="3209290" indent="0">
              <a:buNone/>
              <a:defRPr sz="1100"/>
            </a:lvl7pPr>
            <a:lvl8pPr marL="3744595" indent="0">
              <a:buNone/>
              <a:defRPr sz="1100"/>
            </a:lvl8pPr>
            <a:lvl9pPr marL="4279265" indent="0">
              <a:buNone/>
              <a:defRPr sz="11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28C937AB-5291-48FC-9075-9F29944D13C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8A3CECD-E187-45A6-BE7A-E277637993E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5040630"/>
            <a:ext cx="6913245" cy="595075"/>
          </a:xfrm>
        </p:spPr>
        <p:txBody>
          <a:bodyPr anchor="b"/>
          <a:lstStyle>
            <a:lvl1pPr algn="l">
              <a:defRPr sz="23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258407" y="643414"/>
            <a:ext cx="6913245" cy="4320540"/>
          </a:xfrm>
        </p:spPr>
        <p:txBody>
          <a:bodyPr/>
          <a:lstStyle>
            <a:lvl1pPr marL="0" indent="0">
              <a:buNone/>
              <a:defRPr sz="3700"/>
            </a:lvl1pPr>
            <a:lvl2pPr marL="534670" indent="0">
              <a:buNone/>
              <a:defRPr sz="3300"/>
            </a:lvl2pPr>
            <a:lvl3pPr marL="1069975" indent="0">
              <a:buNone/>
              <a:defRPr sz="2800"/>
            </a:lvl3pPr>
            <a:lvl4pPr marL="1604645" indent="0">
              <a:buNone/>
              <a:defRPr sz="2300"/>
            </a:lvl4pPr>
            <a:lvl5pPr marL="2139950" indent="0">
              <a:buNone/>
              <a:defRPr sz="2300"/>
            </a:lvl5pPr>
            <a:lvl6pPr marL="2674620" indent="0">
              <a:buNone/>
              <a:defRPr sz="2300"/>
            </a:lvl6pPr>
            <a:lvl7pPr marL="3209290" indent="0">
              <a:buNone/>
              <a:defRPr sz="2300"/>
            </a:lvl7pPr>
            <a:lvl8pPr marL="3744595" indent="0">
              <a:buNone/>
              <a:defRPr sz="2300"/>
            </a:lvl8pPr>
            <a:lvl9pPr marL="4279265" indent="0">
              <a:buNone/>
              <a:defRPr sz="2300"/>
            </a:lvl9pPr>
          </a:lstStyle>
          <a:p>
            <a:endParaRPr lang="zh-CN" altLang="en-US"/>
          </a:p>
        </p:txBody>
      </p:sp>
      <p:sp>
        <p:nvSpPr>
          <p:cNvPr id="4" name="文本占位符 3"/>
          <p:cNvSpPr>
            <a:spLocks noGrp="1"/>
          </p:cNvSpPr>
          <p:nvPr>
            <p:ph type="body" sz="half" idx="2"/>
          </p:nvPr>
        </p:nvSpPr>
        <p:spPr>
          <a:xfrm>
            <a:off x="2258407" y="5635705"/>
            <a:ext cx="6913245" cy="845105"/>
          </a:xfrm>
        </p:spPr>
        <p:txBody>
          <a:bodyPr/>
          <a:lstStyle>
            <a:lvl1pPr marL="0" indent="0">
              <a:buNone/>
              <a:defRPr sz="1600"/>
            </a:lvl1pPr>
            <a:lvl2pPr marL="534670" indent="0">
              <a:buNone/>
              <a:defRPr sz="1400"/>
            </a:lvl2pPr>
            <a:lvl3pPr marL="1069975" indent="0">
              <a:buNone/>
              <a:defRPr sz="1200"/>
            </a:lvl3pPr>
            <a:lvl4pPr marL="1604645" indent="0">
              <a:buNone/>
              <a:defRPr sz="1100"/>
            </a:lvl4pPr>
            <a:lvl5pPr marL="2139950" indent="0">
              <a:buNone/>
              <a:defRPr sz="1100"/>
            </a:lvl5pPr>
            <a:lvl6pPr marL="2674620" indent="0">
              <a:buNone/>
              <a:defRPr sz="1100"/>
            </a:lvl6pPr>
            <a:lvl7pPr marL="3209290" indent="0">
              <a:buNone/>
              <a:defRPr sz="1100"/>
            </a:lvl7pPr>
            <a:lvl8pPr marL="3744595" indent="0">
              <a:buNone/>
              <a:defRPr sz="1100"/>
            </a:lvl8pPr>
            <a:lvl9pPr marL="4279265" indent="0">
              <a:buNone/>
              <a:defRPr sz="11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28C937AB-5291-48FC-9075-9F29944D13C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8A3CECD-E187-45A6-BE7A-E277637993E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288370"/>
            <a:ext cx="10369868" cy="1200150"/>
          </a:xfrm>
          <a:prstGeom prst="rect">
            <a:avLst/>
          </a:prstGeom>
        </p:spPr>
        <p:txBody>
          <a:bodyPr vert="horz" lIns="106985" tIns="53492" rIns="106985" bIns="53492"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576104" y="1680211"/>
            <a:ext cx="10369868" cy="4752261"/>
          </a:xfrm>
          <a:prstGeom prst="rect">
            <a:avLst/>
          </a:prstGeom>
        </p:spPr>
        <p:txBody>
          <a:bodyPr vert="horz" lIns="106985" tIns="53492" rIns="106985" bIns="53492"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576104" y="6674168"/>
            <a:ext cx="2688484" cy="383381"/>
          </a:xfrm>
          <a:prstGeom prst="rect">
            <a:avLst/>
          </a:prstGeom>
        </p:spPr>
        <p:txBody>
          <a:bodyPr vert="horz" lIns="106985" tIns="53492" rIns="106985" bIns="53492" rtlCol="0" anchor="ctr"/>
          <a:lstStyle>
            <a:lvl1pPr algn="l">
              <a:defRPr sz="1400">
                <a:solidFill>
                  <a:schemeClr val="tx1">
                    <a:tint val="75000"/>
                  </a:schemeClr>
                </a:solidFill>
              </a:defRPr>
            </a:lvl1pPr>
          </a:lstStyle>
          <a:p>
            <a:fld id="{28C937AB-5291-48FC-9075-9F29944D13C7}" type="datetimeFigureOut">
              <a:rPr lang="zh-CN" altLang="en-US" smtClean="0"/>
            </a:fld>
            <a:endParaRPr lang="zh-CN" altLang="en-US"/>
          </a:p>
        </p:txBody>
      </p:sp>
      <p:sp>
        <p:nvSpPr>
          <p:cNvPr id="5" name="页脚占位符 4"/>
          <p:cNvSpPr>
            <a:spLocks noGrp="1"/>
          </p:cNvSpPr>
          <p:nvPr>
            <p:ph type="ftr" sz="quarter" idx="3"/>
          </p:nvPr>
        </p:nvSpPr>
        <p:spPr>
          <a:xfrm>
            <a:off x="3936709" y="6674168"/>
            <a:ext cx="3648657" cy="383381"/>
          </a:xfrm>
          <a:prstGeom prst="rect">
            <a:avLst/>
          </a:prstGeom>
        </p:spPr>
        <p:txBody>
          <a:bodyPr vert="horz" lIns="106985" tIns="53492" rIns="106985" bIns="53492" rtlCol="0" anchor="ctr"/>
          <a:lstStyle>
            <a:lvl1pPr algn="ctr">
              <a:defRPr sz="14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257487" y="6674168"/>
            <a:ext cx="2688484" cy="383381"/>
          </a:xfrm>
          <a:prstGeom prst="rect">
            <a:avLst/>
          </a:prstGeom>
        </p:spPr>
        <p:txBody>
          <a:bodyPr vert="horz" lIns="106985" tIns="53492" rIns="106985" bIns="53492" rtlCol="0" anchor="ctr"/>
          <a:lstStyle>
            <a:lvl1pPr algn="r">
              <a:defRPr sz="1400">
                <a:solidFill>
                  <a:schemeClr val="tx1">
                    <a:tint val="75000"/>
                  </a:schemeClr>
                </a:solidFill>
              </a:defRPr>
            </a:lvl1pPr>
          </a:lstStyle>
          <a:p>
            <a:fld id="{78A3CECD-E187-45A6-BE7A-E277637993E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1069340" rtl="0" eaLnBrk="1" latinLnBrk="0" hangingPunct="1">
        <a:spcBef>
          <a:spcPct val="0"/>
        </a:spcBef>
        <a:buNone/>
        <a:defRPr sz="5100" kern="1200">
          <a:solidFill>
            <a:schemeClr val="tx1"/>
          </a:solidFill>
          <a:latin typeface="+mj-lt"/>
          <a:ea typeface="+mj-ea"/>
          <a:cs typeface="+mj-cs"/>
        </a:defRPr>
      </a:lvl1pPr>
    </p:titleStyle>
    <p:bodyStyle>
      <a:lvl1pPr marL="401320" indent="-401320" algn="l" defTabSz="1069340"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1pPr>
      <a:lvl2pPr marL="869315" indent="-334645" algn="l" defTabSz="106934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2pPr>
      <a:lvl3pPr marL="1337310" indent="-267335" algn="l" defTabSz="10693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871980" indent="-267335" algn="l" defTabSz="106934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4pPr>
      <a:lvl5pPr marL="2407285" indent="-267335" algn="l" defTabSz="106934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5pPr>
      <a:lvl6pPr marL="2941955" indent="-267335" algn="l" defTabSz="106934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477260" indent="-267335" algn="l" defTabSz="106934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4011930" indent="-267335" algn="l" defTabSz="106934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546600" indent="-267335" algn="l" defTabSz="106934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p:bodyStyle>
    <p:otherStyle>
      <a:defPPr>
        <a:defRPr lang="zh-CN"/>
      </a:defPPr>
      <a:lvl1pPr marL="0" algn="l" defTabSz="1069340" rtl="0" eaLnBrk="1" latinLnBrk="0" hangingPunct="1">
        <a:defRPr sz="2100" kern="1200">
          <a:solidFill>
            <a:schemeClr val="tx1"/>
          </a:solidFill>
          <a:latin typeface="+mn-lt"/>
          <a:ea typeface="+mn-ea"/>
          <a:cs typeface="+mn-cs"/>
        </a:defRPr>
      </a:lvl1pPr>
      <a:lvl2pPr marL="534670" algn="l" defTabSz="1069340" rtl="0" eaLnBrk="1" latinLnBrk="0" hangingPunct="1">
        <a:defRPr sz="2100" kern="1200">
          <a:solidFill>
            <a:schemeClr val="tx1"/>
          </a:solidFill>
          <a:latin typeface="+mn-lt"/>
          <a:ea typeface="+mn-ea"/>
          <a:cs typeface="+mn-cs"/>
        </a:defRPr>
      </a:lvl2pPr>
      <a:lvl3pPr marL="1069975" algn="l" defTabSz="1069340" rtl="0" eaLnBrk="1" latinLnBrk="0" hangingPunct="1">
        <a:defRPr sz="2100" kern="1200">
          <a:solidFill>
            <a:schemeClr val="tx1"/>
          </a:solidFill>
          <a:latin typeface="+mn-lt"/>
          <a:ea typeface="+mn-ea"/>
          <a:cs typeface="+mn-cs"/>
        </a:defRPr>
      </a:lvl3pPr>
      <a:lvl4pPr marL="1604645" algn="l" defTabSz="1069340" rtl="0" eaLnBrk="1" latinLnBrk="0" hangingPunct="1">
        <a:defRPr sz="2100" kern="1200">
          <a:solidFill>
            <a:schemeClr val="tx1"/>
          </a:solidFill>
          <a:latin typeface="+mn-lt"/>
          <a:ea typeface="+mn-ea"/>
          <a:cs typeface="+mn-cs"/>
        </a:defRPr>
      </a:lvl4pPr>
      <a:lvl5pPr marL="2139950" algn="l" defTabSz="1069340" rtl="0" eaLnBrk="1" latinLnBrk="0" hangingPunct="1">
        <a:defRPr sz="2100" kern="1200">
          <a:solidFill>
            <a:schemeClr val="tx1"/>
          </a:solidFill>
          <a:latin typeface="+mn-lt"/>
          <a:ea typeface="+mn-ea"/>
          <a:cs typeface="+mn-cs"/>
        </a:defRPr>
      </a:lvl5pPr>
      <a:lvl6pPr marL="2674620" algn="l" defTabSz="1069340" rtl="0" eaLnBrk="1" latinLnBrk="0" hangingPunct="1">
        <a:defRPr sz="2100" kern="1200">
          <a:solidFill>
            <a:schemeClr val="tx1"/>
          </a:solidFill>
          <a:latin typeface="+mn-lt"/>
          <a:ea typeface="+mn-ea"/>
          <a:cs typeface="+mn-cs"/>
        </a:defRPr>
      </a:lvl6pPr>
      <a:lvl7pPr marL="3209290" algn="l" defTabSz="1069340" rtl="0" eaLnBrk="1" latinLnBrk="0" hangingPunct="1">
        <a:defRPr sz="2100" kern="1200">
          <a:solidFill>
            <a:schemeClr val="tx1"/>
          </a:solidFill>
          <a:latin typeface="+mn-lt"/>
          <a:ea typeface="+mn-ea"/>
          <a:cs typeface="+mn-cs"/>
        </a:defRPr>
      </a:lvl7pPr>
      <a:lvl8pPr marL="3744595" algn="l" defTabSz="1069340" rtl="0" eaLnBrk="1" latinLnBrk="0" hangingPunct="1">
        <a:defRPr sz="2100" kern="1200">
          <a:solidFill>
            <a:schemeClr val="tx1"/>
          </a:solidFill>
          <a:latin typeface="+mn-lt"/>
          <a:ea typeface="+mn-ea"/>
          <a:cs typeface="+mn-cs"/>
        </a:defRPr>
      </a:lvl8pPr>
      <a:lvl9pPr marL="4279265" algn="l" defTabSz="1069340"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xml"/><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image" Target="../media/image22.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1.xml"/><Relationship Id="rId5" Type="http://schemas.openxmlformats.org/officeDocument/2006/relationships/slide" Target="slide8.xml"/><Relationship Id="rId4" Type="http://schemas.openxmlformats.org/officeDocument/2006/relationships/slide" Target="slide7.xml"/><Relationship Id="rId3" Type="http://schemas.openxmlformats.org/officeDocument/2006/relationships/slide" Target="slide1.xml"/><Relationship Id="rId2" Type="http://schemas.openxmlformats.org/officeDocument/2006/relationships/image" Target="../media/image34.png"/><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audio" Target="../media/audio1.wav"/><Relationship Id="rId2" Type="http://schemas.openxmlformats.org/officeDocument/2006/relationships/image" Target="../media/image35.jpeg"/><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6.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9" Type="http://schemas.openxmlformats.org/officeDocument/2006/relationships/audio" Target="file:///C:\Users\lenovo\Desktop\&#31532;2&#35838;%20&#25239;&#32654;&#25588;&#26397;%20&#33258;&#21046;\30952720.mp3" TargetMode="External"/><Relationship Id="rId8" Type="http://schemas.openxmlformats.org/officeDocument/2006/relationships/image" Target="../media/image9.jpeg"/><Relationship Id="rId7" Type="http://schemas.openxmlformats.org/officeDocument/2006/relationships/image" Target="../media/image8.jpeg"/><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png"/><Relationship Id="rId13" Type="http://schemas.openxmlformats.org/officeDocument/2006/relationships/notesSlide" Target="../notesSlides/notesSlide1.xml"/><Relationship Id="rId12" Type="http://schemas.openxmlformats.org/officeDocument/2006/relationships/slideLayout" Target="../slideLayouts/slideLayout1.xml"/><Relationship Id="rId11" Type="http://schemas.openxmlformats.org/officeDocument/2006/relationships/image" Target="../media/image10.png"/><Relationship Id="rId10" Type="http://schemas.microsoft.com/office/2007/relationships/media" Target="file:///C:\Users\lenovo\Desktop\&#31532;2&#35838;%20&#25239;&#32654;&#25588;&#26397;%20&#33258;&#21046;\30952720.mp3" TargetMode="Externa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jpeg"/><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image" Target="../media/image37.jpeg"/></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image" Target="../media/image42.pn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19.jpeg"/><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pn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image" Target="../media/image24.jpeg"/><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image" Target="../media/image21.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5.jpeg"/><Relationship Id="rId1" Type="http://schemas.openxmlformats.org/officeDocument/2006/relationships/image" Target="../media/image23.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6.jpeg"/><Relationship Id="rId1" Type="http://schemas.openxmlformats.org/officeDocument/2006/relationships/image" Target="../media/image22.pn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1.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 Id="rId3" Type="http://schemas.openxmlformats.org/officeDocument/2006/relationships/image" Target="../media/image16.png"/><Relationship Id="rId2" Type="http://schemas.openxmlformats.org/officeDocument/2006/relationships/image" Target="../media/image27.jpeg"/><Relationship Id="rId1" Type="http://schemas.openxmlformats.org/officeDocument/2006/relationships/image" Target="../media/image22.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31.jpeg"/><Relationship Id="rId1"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5" name="图片 44"/>
          <p:cNvPicPr>
            <a:picLocks noChangeAspect="1"/>
          </p:cNvPicPr>
          <p:nvPr/>
        </p:nvPicPr>
        <p:blipFill rotWithShape="1">
          <a:blip r:embed="rId1" cstate="print">
            <a:duotone>
              <a:schemeClr val="bg2">
                <a:shade val="45000"/>
                <a:satMod val="135000"/>
              </a:schemeClr>
              <a:prstClr val="white"/>
            </a:duotone>
            <a:extLst>
              <a:ext uri="{28A0092B-C50C-407E-A947-70E740481C1C}">
                <a14:useLocalDpi xmlns:a14="http://schemas.microsoft.com/office/drawing/2010/main" val="0"/>
              </a:ext>
            </a:extLst>
          </a:blip>
          <a:srcRect l="24814"/>
          <a:stretch>
            <a:fillRect/>
          </a:stretch>
        </p:blipFill>
        <p:spPr>
          <a:xfrm>
            <a:off x="0" y="-31115"/>
            <a:ext cx="11522075" cy="7232015"/>
          </a:xfrm>
          <a:prstGeom prst="rect">
            <a:avLst/>
          </a:prstGeom>
        </p:spPr>
      </p:pic>
      <p:sp>
        <p:nvSpPr>
          <p:cNvPr id="4" name="矩形 3"/>
          <p:cNvSpPr/>
          <p:nvPr/>
        </p:nvSpPr>
        <p:spPr>
          <a:xfrm>
            <a:off x="3529330" y="-132715"/>
            <a:ext cx="3855720" cy="1198880"/>
          </a:xfrm>
          <a:prstGeom prst="rect">
            <a:avLst/>
          </a:prstGeom>
          <a:noFill/>
          <a:ln>
            <a:noFill/>
          </a:ln>
        </p:spPr>
        <p:txBody>
          <a:bodyPr wrap="none" rtlCol="0" anchor="t">
            <a:spAutoFit/>
            <a:scene3d>
              <a:camera prst="orthographicFront"/>
              <a:lightRig rig="threePt" dir="t">
                <a:rot lat="0" lon="0" rev="0"/>
              </a:lightRig>
            </a:scene3d>
            <a:sp3d extrusionH="120650" prstMaterial="matte"/>
          </a:bodyPr>
          <a:p>
            <a:pPr algn="ctr"/>
            <a:r>
              <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候课巩固</a:t>
            </a:r>
            <a:endPar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endParaRPr>
          </a:p>
        </p:txBody>
      </p:sp>
      <p:sp>
        <p:nvSpPr>
          <p:cNvPr id="5" name="文本框 4"/>
          <p:cNvSpPr txBox="1"/>
          <p:nvPr/>
        </p:nvSpPr>
        <p:spPr>
          <a:xfrm>
            <a:off x="163830" y="794385"/>
            <a:ext cx="11194415" cy="6492875"/>
          </a:xfrm>
          <a:prstGeom prst="rect">
            <a:avLst/>
          </a:prstGeom>
          <a:noFill/>
          <a:ln>
            <a:solidFill>
              <a:srgbClr val="FF0000"/>
            </a:solidFill>
            <a:prstDash val="sysDash"/>
          </a:ln>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、第一届中国人民政治协商内容</a:t>
            </a:r>
            <a:r>
              <a:rPr lang="zh-CN" altLang="en-US" sz="3200" b="1">
                <a:solidFill>
                  <a:srgbClr val="FF0000"/>
                </a:solidFill>
                <a:latin typeface="微软雅黑" panose="020B0503020204020204" pitchFamily="34" charset="-122"/>
                <a:ea typeface="微软雅黑" panose="020B0503020204020204" pitchFamily="34" charset="-122"/>
              </a:rPr>
              <a:t>（</a:t>
            </a:r>
            <a:r>
              <a:rPr lang="en-US" altLang="zh-CN" sz="3200" b="1">
                <a:solidFill>
                  <a:srgbClr val="FF0000"/>
                </a:solidFill>
                <a:latin typeface="微软雅黑" panose="020B0503020204020204" pitchFamily="34" charset="-122"/>
                <a:ea typeface="微软雅黑" panose="020B0503020204020204" pitchFamily="34" charset="-122"/>
              </a:rPr>
              <a:t>8</a:t>
            </a:r>
            <a:r>
              <a:rPr lang="zh-CN" altLang="en-US" sz="3200" b="1">
                <a:solidFill>
                  <a:srgbClr val="FF0000"/>
                </a:solidFill>
                <a:latin typeface="微软雅黑" panose="020B0503020204020204" pitchFamily="34" charset="-122"/>
                <a:ea typeface="微软雅黑" panose="020B0503020204020204" pitchFamily="34" charset="-122"/>
              </a:rPr>
              <a:t>个</a:t>
            </a:r>
            <a:r>
              <a:rPr lang="en-US" altLang="zh-CN" sz="3200" b="1">
                <a:solidFill>
                  <a:srgbClr val="FF0000"/>
                </a:solidFill>
                <a:latin typeface="微软雅黑" panose="020B0503020204020204" pitchFamily="34" charset="-122"/>
                <a:ea typeface="微软雅黑" panose="020B0503020204020204" pitchFamily="34" charset="-122"/>
              </a:rPr>
              <a:t>1</a:t>
            </a:r>
            <a:r>
              <a:rPr lang="zh-CN" altLang="en-US" sz="3200" b="1">
                <a:solidFill>
                  <a:srgbClr val="FF0000"/>
                </a:solidFill>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a:t>
            </a:r>
            <a:r>
              <a:rPr lang="zh-CN" altLang="en-US" sz="3200" b="1">
                <a:solidFill>
                  <a:srgbClr val="FF0000"/>
                </a:solidFill>
                <a:latin typeface="微软雅黑" panose="020B0503020204020204" pitchFamily="34" charset="-122"/>
                <a:ea typeface="微软雅黑" panose="020B0503020204020204" pitchFamily="34" charset="-122"/>
              </a:rPr>
              <a:t>会议职能。</a:t>
            </a:r>
            <a:endParaRPr lang="zh-CN" altLang="en-US" sz="3200" b="1">
              <a:solidFill>
                <a:srgbClr val="FF0000"/>
              </a:solidFill>
              <a:latin typeface="微软雅黑" panose="020B0503020204020204" pitchFamily="34" charset="-122"/>
              <a:ea typeface="微软雅黑" panose="020B0503020204020204" pitchFamily="34" charset="-122"/>
            </a:endParaRPr>
          </a:p>
          <a:p>
            <a:r>
              <a:rPr lang="en-US" altLang="zh-CN" sz="3200" b="1">
                <a:solidFill>
                  <a:srgbClr val="FF0000"/>
                </a:solidFill>
                <a:latin typeface="微软雅黑" panose="020B0503020204020204" pitchFamily="34" charset="-122"/>
                <a:ea typeface="微软雅黑" panose="020B0503020204020204" pitchFamily="34" charset="-122"/>
              </a:rPr>
              <a:t>2</a:t>
            </a:r>
            <a:r>
              <a:rPr lang="zh-CN" altLang="en-US" sz="3200" b="1">
                <a:solidFill>
                  <a:srgbClr val="FF0000"/>
                </a:solidFill>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《共同纲领》</a:t>
            </a:r>
            <a:r>
              <a:rPr lang="zh-CN" altLang="en-US" sz="3200" b="1">
                <a:solidFill>
                  <a:srgbClr val="FF0000"/>
                </a:solidFill>
                <a:latin typeface="微软雅黑" panose="020B0503020204020204" pitchFamily="34" charset="-122"/>
                <a:ea typeface="微软雅黑" panose="020B0503020204020204" pitchFamily="34" charset="-122"/>
              </a:rPr>
              <a:t>作用</a:t>
            </a:r>
            <a:r>
              <a:rPr lang="zh-CN" altLang="en-US" sz="3200" b="1">
                <a:latin typeface="微软雅黑" panose="020B0503020204020204" pitchFamily="34" charset="-122"/>
                <a:ea typeface="微软雅黑" panose="020B0503020204020204" pitchFamily="34" charset="-122"/>
              </a:rPr>
              <a:t>。</a:t>
            </a:r>
            <a:endParaRPr lang="zh-CN" altLang="en-US" sz="3200" b="1">
              <a:latin typeface="微软雅黑" panose="020B0503020204020204" pitchFamily="34" charset="-122"/>
              <a:ea typeface="微软雅黑" panose="020B0503020204020204" pitchFamily="34" charset="-122"/>
            </a:endParaRPr>
          </a:p>
          <a:p>
            <a:r>
              <a:rPr lang="en-US" altLang="zh-CN" sz="3200" b="1">
                <a:latin typeface="微软雅黑" panose="020B0503020204020204" pitchFamily="34" charset="-122"/>
                <a:ea typeface="微软雅黑" panose="020B0503020204020204" pitchFamily="34" charset="-122"/>
              </a:rPr>
              <a:t>3</a:t>
            </a:r>
            <a:r>
              <a:rPr lang="zh-CN" altLang="en-US" sz="3200" b="1">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中国人民政治协商会议的</a:t>
            </a:r>
            <a:r>
              <a:rPr lang="zh-CN" altLang="en-US" sz="3200" b="1">
                <a:solidFill>
                  <a:srgbClr val="FF0000"/>
                </a:solidFill>
                <a:latin typeface="微软雅黑" panose="020B0503020204020204" pitchFamily="34" charset="-122"/>
                <a:ea typeface="微软雅黑" panose="020B0503020204020204" pitchFamily="34" charset="-122"/>
              </a:rPr>
              <a:t>历史意义</a:t>
            </a:r>
            <a:r>
              <a:rPr lang="zh-CN" altLang="en-US" sz="3200" b="1">
                <a:latin typeface="微软雅黑" panose="020B0503020204020204" pitchFamily="34" charset="-122"/>
                <a:ea typeface="微软雅黑" panose="020B0503020204020204" pitchFamily="34" charset="-122"/>
              </a:rPr>
              <a:t>。</a:t>
            </a:r>
            <a:endParaRPr lang="zh-CN" altLang="en-US" sz="3200" b="1">
              <a:latin typeface="微软雅黑" panose="020B0503020204020204" pitchFamily="34" charset="-122"/>
              <a:ea typeface="微软雅黑" panose="020B0503020204020204" pitchFamily="34" charset="-122"/>
            </a:endParaRPr>
          </a:p>
          <a:p>
            <a:r>
              <a:rPr lang="en-US" altLang="zh-CN" sz="3200" b="1">
                <a:latin typeface="微软雅黑" panose="020B0503020204020204" pitchFamily="34" charset="-122"/>
                <a:ea typeface="微软雅黑" panose="020B0503020204020204" pitchFamily="34" charset="-122"/>
              </a:rPr>
              <a:t>*4</a:t>
            </a:r>
            <a:r>
              <a:rPr lang="zh-CN" altLang="en-US" sz="3200" b="1">
                <a:latin typeface="微软雅黑" panose="020B0503020204020204" pitchFamily="34" charset="-122"/>
                <a:ea typeface="微软雅黑" panose="020B0503020204020204" pitchFamily="34" charset="-122"/>
              </a:rPr>
              <a:t>、中华人民共和国成立的意义（</a:t>
            </a:r>
            <a:r>
              <a:rPr lang="zh-CN" altLang="en-US" sz="3200" b="1">
                <a:solidFill>
                  <a:srgbClr val="FF0000"/>
                </a:solidFill>
                <a:latin typeface="微软雅黑" panose="020B0503020204020204" pitchFamily="34" charset="-122"/>
                <a:ea typeface="微软雅黑" panose="020B0503020204020204" pitchFamily="34" charset="-122"/>
              </a:rPr>
              <a:t>国内</a:t>
            </a:r>
            <a:r>
              <a:rPr lang="en-US" altLang="zh-CN" sz="3200" b="1">
                <a:solidFill>
                  <a:srgbClr val="FF0000"/>
                </a:solidFill>
                <a:latin typeface="微软雅黑" panose="020B0503020204020204" pitchFamily="34" charset="-122"/>
                <a:ea typeface="微软雅黑" panose="020B0503020204020204" pitchFamily="34" charset="-122"/>
              </a:rPr>
              <a:t>+</a:t>
            </a:r>
            <a:r>
              <a:rPr lang="zh-CN" altLang="en-US" sz="3200" b="1">
                <a:solidFill>
                  <a:srgbClr val="FF0000"/>
                </a:solidFill>
                <a:latin typeface="微软雅黑" panose="020B0503020204020204" pitchFamily="34" charset="-122"/>
                <a:ea typeface="微软雅黑" panose="020B0503020204020204" pitchFamily="34" charset="-122"/>
              </a:rPr>
              <a:t>国际</a:t>
            </a:r>
            <a:r>
              <a:rPr lang="zh-CN" altLang="en-US" sz="3200" b="1">
                <a:latin typeface="微软雅黑" panose="020B0503020204020204" pitchFamily="34" charset="-122"/>
                <a:ea typeface="微软雅黑" panose="020B0503020204020204" pitchFamily="34" charset="-122"/>
              </a:rPr>
              <a:t>）</a:t>
            </a:r>
            <a:endParaRPr lang="zh-CN" altLang="en-US" sz="3200" b="1">
              <a:latin typeface="微软雅黑" panose="020B0503020204020204" pitchFamily="34" charset="-122"/>
              <a:ea typeface="微软雅黑" panose="020B0503020204020204" pitchFamily="34" charset="-122"/>
            </a:endParaRPr>
          </a:p>
          <a:p>
            <a:endParaRPr lang="zh-CN" altLang="en-US" sz="3200" b="1" dirty="0" smtClean="0">
              <a:solidFill>
                <a:prstClr val="black"/>
              </a:solidFill>
              <a:latin typeface="微软雅黑" panose="020B0503020204020204" pitchFamily="34" charset="-122"/>
              <a:ea typeface="微软雅黑" panose="020B0503020204020204" pitchFamily="34" charset="-122"/>
              <a:sym typeface="+mn-ea"/>
            </a:endParaRPr>
          </a:p>
          <a:p>
            <a:r>
              <a:rPr lang="zh-CN" altLang="en-US" sz="3200" b="1" dirty="0" smtClean="0">
                <a:solidFill>
                  <a:srgbClr val="990000"/>
                </a:solidFill>
                <a:latin typeface="微软雅黑" panose="020B0503020204020204" pitchFamily="34" charset="-122"/>
                <a:ea typeface="微软雅黑" panose="020B0503020204020204" pitchFamily="34" charset="-122"/>
                <a:sym typeface="+mn-ea"/>
              </a:rPr>
              <a:t>国内</a:t>
            </a:r>
            <a:r>
              <a:rPr lang="zh-CN" altLang="en-US" sz="3200" b="1" dirty="0" smtClean="0">
                <a:solidFill>
                  <a:prstClr val="black"/>
                </a:solidFill>
                <a:latin typeface="微软雅黑" panose="020B0503020204020204" pitchFamily="34" charset="-122"/>
                <a:ea typeface="微软雅黑" panose="020B0503020204020204" pitchFamily="34" charset="-122"/>
                <a:sym typeface="+mn-ea"/>
              </a:rPr>
              <a:t>：①标志着</a:t>
            </a:r>
            <a:r>
              <a:rPr lang="zh-CN" altLang="en-US" sz="3200" b="1" dirty="0" smtClean="0">
                <a:solidFill>
                  <a:srgbClr val="FF0000"/>
                </a:solidFill>
                <a:latin typeface="微软雅黑" panose="020B0503020204020204" pitchFamily="34" charset="-122"/>
                <a:ea typeface="微软雅黑" panose="020B0503020204020204" pitchFamily="34" charset="-122"/>
                <a:sym typeface="+mn-ea"/>
              </a:rPr>
              <a:t>新民主主义革命</a:t>
            </a:r>
            <a:r>
              <a:rPr lang="zh-CN" altLang="en-US" sz="3200" b="1" dirty="0" smtClean="0">
                <a:solidFill>
                  <a:prstClr val="black"/>
                </a:solidFill>
                <a:latin typeface="微软雅黑" panose="020B0503020204020204" pitchFamily="34" charset="-122"/>
                <a:ea typeface="微软雅黑" panose="020B0503020204020204" pitchFamily="34" charset="-122"/>
                <a:sym typeface="+mn-ea"/>
              </a:rPr>
              <a:t>的胜利，开辟了中国历史的新纪元，是</a:t>
            </a:r>
            <a:r>
              <a:rPr lang="zh-CN" altLang="en-US" sz="3200" b="1" dirty="0" smtClean="0">
                <a:solidFill>
                  <a:srgbClr val="FF0000"/>
                </a:solidFill>
                <a:latin typeface="微软雅黑" panose="020B0503020204020204" pitchFamily="34" charset="-122"/>
                <a:ea typeface="微软雅黑" panose="020B0503020204020204" pitchFamily="34" charset="-122"/>
                <a:sym typeface="+mn-ea"/>
              </a:rPr>
              <a:t>中国现代史</a:t>
            </a:r>
            <a:r>
              <a:rPr lang="zh-CN" altLang="en-US" sz="3200" b="1" dirty="0" smtClean="0">
                <a:solidFill>
                  <a:prstClr val="black"/>
                </a:solidFill>
                <a:latin typeface="微软雅黑" panose="020B0503020204020204" pitchFamily="34" charset="-122"/>
                <a:ea typeface="微软雅黑" panose="020B0503020204020204" pitchFamily="34" charset="-122"/>
                <a:sym typeface="+mn-ea"/>
              </a:rPr>
              <a:t>的开端。</a:t>
            </a:r>
            <a:endParaRPr lang="zh-CN" altLang="en-US" sz="3200" b="1" dirty="0" smtClean="0">
              <a:solidFill>
                <a:prstClr val="black"/>
              </a:solidFill>
              <a:latin typeface="微软雅黑" panose="020B0503020204020204" pitchFamily="34" charset="-122"/>
              <a:ea typeface="微软雅黑" panose="020B0503020204020204" pitchFamily="34" charset="-122"/>
              <a:sym typeface="+mn-ea"/>
            </a:endParaRPr>
          </a:p>
          <a:p>
            <a:r>
              <a:rPr lang="zh-CN" altLang="en-US" sz="3200" b="1" dirty="0" smtClean="0">
                <a:solidFill>
                  <a:prstClr val="black"/>
                </a:solidFill>
                <a:latin typeface="微软雅黑" panose="020B0503020204020204" pitchFamily="34" charset="-122"/>
                <a:ea typeface="微软雅黑" panose="020B0503020204020204" pitchFamily="34" charset="-122"/>
                <a:sym typeface="+mn-ea"/>
              </a:rPr>
              <a:t>②中国人民经过一百多年的英勇斗争，终于推翻了</a:t>
            </a:r>
            <a:r>
              <a:rPr lang="zh-CN" altLang="en-US" sz="3200" b="1" dirty="0" smtClean="0">
                <a:solidFill>
                  <a:srgbClr val="FF0000"/>
                </a:solidFill>
                <a:latin typeface="微软雅黑" panose="020B0503020204020204" pitchFamily="34" charset="-122"/>
                <a:ea typeface="微软雅黑" panose="020B0503020204020204" pitchFamily="34" charset="-122"/>
                <a:sym typeface="+mn-ea"/>
              </a:rPr>
              <a:t>帝国主义、封建主义和官僚资本主义</a:t>
            </a:r>
            <a:r>
              <a:rPr lang="zh-CN" altLang="en-US" sz="3200" b="1" dirty="0" smtClean="0">
                <a:solidFill>
                  <a:prstClr val="black"/>
                </a:solidFill>
                <a:latin typeface="微软雅黑" panose="020B0503020204020204" pitchFamily="34" charset="-122"/>
                <a:ea typeface="微软雅黑" panose="020B0503020204020204" pitchFamily="34" charset="-122"/>
                <a:sym typeface="+mn-ea"/>
              </a:rPr>
              <a:t>的统治。</a:t>
            </a:r>
            <a:endParaRPr lang="zh-CN" altLang="en-US" sz="3200" b="1" dirty="0" smtClean="0">
              <a:solidFill>
                <a:prstClr val="black"/>
              </a:solidFill>
              <a:latin typeface="微软雅黑" panose="020B0503020204020204" pitchFamily="34" charset="-122"/>
              <a:ea typeface="微软雅黑" panose="020B0503020204020204" pitchFamily="34" charset="-122"/>
              <a:sym typeface="+mn-ea"/>
            </a:endParaRPr>
          </a:p>
          <a:p>
            <a:r>
              <a:rPr lang="zh-CN" altLang="en-US" sz="3200" b="1" dirty="0" smtClean="0">
                <a:solidFill>
                  <a:prstClr val="black"/>
                </a:solidFill>
                <a:latin typeface="微软雅黑" panose="020B0503020204020204" pitchFamily="34" charset="-122"/>
                <a:ea typeface="微软雅黑" panose="020B0503020204020204" pitchFamily="34" charset="-122"/>
                <a:sym typeface="+mn-ea"/>
              </a:rPr>
              <a:t>③中国真正成为独立自主的国家，中国人从此</a:t>
            </a:r>
            <a:r>
              <a:rPr lang="zh-CN" altLang="en-US" sz="3200" b="1" dirty="0" smtClean="0">
                <a:solidFill>
                  <a:srgbClr val="FF0000"/>
                </a:solidFill>
                <a:latin typeface="微软雅黑" panose="020B0503020204020204" pitchFamily="34" charset="-122"/>
                <a:ea typeface="微软雅黑" panose="020B0503020204020204" pitchFamily="34" charset="-122"/>
                <a:sym typeface="+mn-ea"/>
              </a:rPr>
              <a:t>站起来</a:t>
            </a:r>
            <a:r>
              <a:rPr lang="zh-CN" altLang="en-US" sz="3200" b="1" dirty="0" smtClean="0">
                <a:solidFill>
                  <a:prstClr val="black"/>
                </a:solidFill>
                <a:latin typeface="微软雅黑" panose="020B0503020204020204" pitchFamily="34" charset="-122"/>
                <a:ea typeface="微软雅黑" panose="020B0503020204020204" pitchFamily="34" charset="-122"/>
                <a:sym typeface="+mn-ea"/>
              </a:rPr>
              <a:t>了。</a:t>
            </a:r>
            <a:endParaRPr lang="zh-CN" altLang="en-US" sz="3200" b="1" dirty="0" smtClean="0">
              <a:solidFill>
                <a:prstClr val="black"/>
              </a:solidFill>
              <a:latin typeface="微软雅黑" panose="020B0503020204020204" pitchFamily="34" charset="-122"/>
              <a:ea typeface="微软雅黑" panose="020B0503020204020204" pitchFamily="34" charset="-122"/>
              <a:sym typeface="+mn-ea"/>
            </a:endParaRPr>
          </a:p>
          <a:p>
            <a:r>
              <a:rPr lang="zh-CN" altLang="en-US" sz="3200" b="1" dirty="0" smtClean="0">
                <a:solidFill>
                  <a:srgbClr val="990000"/>
                </a:solidFill>
                <a:latin typeface="微软雅黑" panose="020B0503020204020204" pitchFamily="34" charset="-122"/>
                <a:ea typeface="微软雅黑" panose="020B0503020204020204" pitchFamily="34" charset="-122"/>
                <a:sym typeface="+mn-ea"/>
              </a:rPr>
              <a:t>国际</a:t>
            </a:r>
            <a:r>
              <a:rPr lang="zh-CN" altLang="en-US" sz="3200" b="1" dirty="0" smtClean="0">
                <a:solidFill>
                  <a:prstClr val="black"/>
                </a:solidFill>
                <a:latin typeface="微软雅黑" panose="020B0503020204020204" pitchFamily="34" charset="-122"/>
                <a:ea typeface="微软雅黑" panose="020B0503020204020204" pitchFamily="34" charset="-122"/>
                <a:sym typeface="+mn-ea"/>
              </a:rPr>
              <a:t>：壮大了</a:t>
            </a:r>
            <a:r>
              <a:rPr lang="zh-CN" altLang="en-US" sz="3200" b="1" dirty="0" smtClean="0">
                <a:solidFill>
                  <a:srgbClr val="FF0000"/>
                </a:solidFill>
                <a:latin typeface="微软雅黑" panose="020B0503020204020204" pitchFamily="34" charset="-122"/>
                <a:ea typeface="微软雅黑" panose="020B0503020204020204" pitchFamily="34" charset="-122"/>
                <a:sym typeface="+mn-ea"/>
              </a:rPr>
              <a:t>世界和平民主</a:t>
            </a:r>
            <a:r>
              <a:rPr lang="zh-CN" altLang="en-US" sz="3200" b="1" dirty="0" smtClean="0">
                <a:solidFill>
                  <a:prstClr val="black"/>
                </a:solidFill>
                <a:latin typeface="微软雅黑" panose="020B0503020204020204" pitchFamily="34" charset="-122"/>
                <a:ea typeface="微软雅黑" panose="020B0503020204020204" pitchFamily="34" charset="-122"/>
                <a:sym typeface="+mn-ea"/>
              </a:rPr>
              <a:t>和</a:t>
            </a:r>
            <a:r>
              <a:rPr lang="zh-CN" altLang="en-US" sz="3200" b="1" dirty="0" smtClean="0">
                <a:solidFill>
                  <a:srgbClr val="FF0000"/>
                </a:solidFill>
                <a:latin typeface="微软雅黑" panose="020B0503020204020204" pitchFamily="34" charset="-122"/>
                <a:ea typeface="微软雅黑" panose="020B0503020204020204" pitchFamily="34" charset="-122"/>
                <a:sym typeface="+mn-ea"/>
              </a:rPr>
              <a:t>社会主义</a:t>
            </a:r>
            <a:r>
              <a:rPr lang="zh-CN" altLang="en-US" sz="3200" b="1" dirty="0" smtClean="0">
                <a:solidFill>
                  <a:prstClr val="black"/>
                </a:solidFill>
                <a:latin typeface="微软雅黑" panose="020B0503020204020204" pitchFamily="34" charset="-122"/>
                <a:ea typeface="微软雅黑" panose="020B0503020204020204" pitchFamily="34" charset="-122"/>
                <a:sym typeface="+mn-ea"/>
              </a:rPr>
              <a:t>的力量。</a:t>
            </a:r>
            <a:endParaRPr lang="zh-CN" altLang="en-US" sz="3200" b="1" dirty="0" smtClean="0">
              <a:solidFill>
                <a:prstClr val="black"/>
              </a:solidFill>
              <a:latin typeface="微软雅黑" panose="020B0503020204020204" pitchFamily="34" charset="-122"/>
              <a:ea typeface="微软雅黑" panose="020B0503020204020204" pitchFamily="34" charset="-122"/>
              <a:sym typeface="+mn-ea"/>
            </a:endParaRPr>
          </a:p>
          <a:p>
            <a:endParaRPr lang="en-US" altLang="zh-CN" sz="3200" b="1">
              <a:latin typeface="微软雅黑" panose="020B0503020204020204" pitchFamily="34" charset="-122"/>
              <a:ea typeface="微软雅黑" panose="020B0503020204020204" pitchFamily="34" charset="-122"/>
            </a:endParaRPr>
          </a:p>
          <a:p>
            <a:r>
              <a:rPr lang="en-US" altLang="zh-CN" sz="3200" b="1">
                <a:latin typeface="微软雅黑" panose="020B0503020204020204" pitchFamily="34" charset="-122"/>
                <a:ea typeface="微软雅黑" panose="020B0503020204020204" pitchFamily="34" charset="-122"/>
              </a:rPr>
              <a:t>5</a:t>
            </a:r>
            <a:r>
              <a:rPr lang="zh-CN" altLang="en-US" sz="3200" b="1">
                <a:latin typeface="微软雅黑" panose="020B0503020204020204" pitchFamily="34" charset="-122"/>
                <a:ea typeface="微软雅黑" panose="020B0503020204020204" pitchFamily="34" charset="-122"/>
              </a:rPr>
              <a:t>、西藏和平解放</a:t>
            </a:r>
            <a:r>
              <a:rPr lang="zh-CN" altLang="en-US" sz="3200" b="1">
                <a:solidFill>
                  <a:srgbClr val="FF0000"/>
                </a:solidFill>
                <a:latin typeface="微软雅黑" panose="020B0503020204020204" pitchFamily="34" charset="-122"/>
                <a:ea typeface="微软雅黑" panose="020B0503020204020204" pitchFamily="34" charset="-122"/>
              </a:rPr>
              <a:t>时间、人物、意义</a:t>
            </a:r>
            <a:r>
              <a:rPr lang="zh-CN" altLang="en-US" sz="3200" b="1">
                <a:latin typeface="微软雅黑" panose="020B0503020204020204" pitchFamily="34" charset="-122"/>
                <a:ea typeface="微软雅黑" panose="020B0503020204020204" pitchFamily="34" charset="-122"/>
              </a:rPr>
              <a:t>。</a:t>
            </a:r>
            <a:endParaRPr lang="zh-CN" altLang="en-US" sz="3200" b="1">
              <a:latin typeface="微软雅黑" panose="020B0503020204020204" pitchFamily="34" charset="-122"/>
              <a:ea typeface="微软雅黑" panose="020B0503020204020204" pitchFamily="34" charset="-122"/>
            </a:endParaRPr>
          </a:p>
        </p:txBody>
      </p:sp>
      <p:sp>
        <p:nvSpPr>
          <p:cNvPr id="3" name="圆角矩形 2"/>
          <p:cNvSpPr/>
          <p:nvPr/>
        </p:nvSpPr>
        <p:spPr>
          <a:xfrm>
            <a:off x="163830" y="3270250"/>
            <a:ext cx="11016615" cy="302387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1"/>
          <p:cNvGrpSpPr/>
          <p:nvPr/>
        </p:nvGrpSpPr>
        <p:grpSpPr>
          <a:xfrm>
            <a:off x="0" y="600054"/>
            <a:ext cx="2403451" cy="1180384"/>
            <a:chOff x="945803" y="915566"/>
            <a:chExt cx="3143657" cy="1180384"/>
          </a:xfrm>
        </p:grpSpPr>
        <p:pic>
          <p:nvPicPr>
            <p:cNvPr id="23" name="Picture 2" descr="C:\Users\Thinkpad\Desktop\PNG\1_0001_图层-6.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45803" y="915566"/>
              <a:ext cx="3143657" cy="1180384"/>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1379723" y="1085148"/>
              <a:ext cx="1449234" cy="740267"/>
            </a:xfrm>
            <a:prstGeom prst="rect">
              <a:avLst/>
            </a:prstGeom>
          </p:spPr>
          <p:txBody>
            <a:bodyPr wrap="none">
              <a:spAutoFit/>
            </a:bodyPr>
            <a:lstStyle/>
            <a:p>
              <a:pPr algn="ctr">
                <a:lnSpc>
                  <a:spcPct val="125000"/>
                </a:lnSpc>
              </a:pPr>
              <a:r>
                <a:rPr lang="zh-CN" altLang="en-US" sz="3600" b="1" dirty="0" smtClean="0">
                  <a:solidFill>
                    <a:schemeClr val="bg1"/>
                  </a:solidFill>
                  <a:latin typeface="华文新魏" pitchFamily="2" charset="-122"/>
                  <a:ea typeface="华文新魏" pitchFamily="2" charset="-122"/>
                </a:rPr>
                <a:t>结果</a:t>
              </a:r>
              <a:endParaRPr lang="zh-CN" altLang="en-US" sz="3600" b="1" dirty="0">
                <a:solidFill>
                  <a:schemeClr val="bg1"/>
                </a:solidFill>
                <a:latin typeface="华文新魏" pitchFamily="2" charset="-122"/>
                <a:ea typeface="华文新魏" pitchFamily="2" charset="-122"/>
              </a:endParaRPr>
            </a:p>
          </p:txBody>
        </p:sp>
      </p:grpSp>
      <p:cxnSp>
        <p:nvCxnSpPr>
          <p:cNvPr id="34" name="直接连接符 33"/>
          <p:cNvCxnSpPr/>
          <p:nvPr/>
        </p:nvCxnSpPr>
        <p:spPr>
          <a:xfrm>
            <a:off x="953750" y="259816"/>
            <a:ext cx="0" cy="261937"/>
          </a:xfrm>
          <a:prstGeom prst="line">
            <a:avLst/>
          </a:prstGeom>
          <a:ln w="28575" cmpd="sng">
            <a:solidFill>
              <a:schemeClr val="bg1"/>
            </a:solidFill>
            <a:prstDash val="lgDash"/>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88873" y="1879723"/>
            <a:ext cx="3143272" cy="2306955"/>
          </a:xfrm>
          <a:prstGeom prst="rect">
            <a:avLst/>
          </a:prstGeom>
          <a:noFill/>
        </p:spPr>
        <p:txBody>
          <a:bodyPr wrap="square" rtlCol="0">
            <a:spAutoFit/>
          </a:bodyPr>
          <a:lstStyle/>
          <a:p>
            <a:r>
              <a:rPr lang="en-US" sz="3600" b="1" dirty="0" smtClean="0">
                <a:latin typeface="华文新魏" pitchFamily="2" charset="-122"/>
                <a:ea typeface="华文新魏" pitchFamily="2" charset="-122"/>
              </a:rPr>
              <a:t>   1953</a:t>
            </a:r>
            <a:r>
              <a:rPr lang="zh-CN" altLang="en-US" sz="3600" b="1" dirty="0" smtClean="0">
                <a:latin typeface="华文新魏" pitchFamily="2" charset="-122"/>
                <a:ea typeface="华文新魏" pitchFamily="2" charset="-122"/>
              </a:rPr>
              <a:t>年</a:t>
            </a:r>
            <a:r>
              <a:rPr lang="en-US" sz="3600" b="1" dirty="0" smtClean="0">
                <a:latin typeface="华文新魏" pitchFamily="2" charset="-122"/>
                <a:ea typeface="华文新魏" pitchFamily="2" charset="-122"/>
              </a:rPr>
              <a:t>7</a:t>
            </a:r>
            <a:r>
              <a:rPr lang="zh-CN" altLang="en-US" sz="3600" b="1" dirty="0" smtClean="0">
                <a:latin typeface="华文新魏" pitchFamily="2" charset="-122"/>
                <a:ea typeface="华文新魏" pitchFamily="2" charset="-122"/>
              </a:rPr>
              <a:t>月，美国</a:t>
            </a:r>
            <a:r>
              <a:rPr lang="zh-CN" altLang="en-US" sz="3600" b="1" dirty="0" smtClean="0">
                <a:solidFill>
                  <a:srgbClr val="FF0000"/>
                </a:solidFill>
                <a:latin typeface="华文新魏" pitchFamily="2" charset="-122"/>
                <a:ea typeface="华文新魏" pitchFamily="2" charset="-122"/>
              </a:rPr>
              <a:t>被迫</a:t>
            </a:r>
            <a:r>
              <a:rPr lang="zh-CN" altLang="en-US" sz="3600" b="1" dirty="0" smtClean="0">
                <a:latin typeface="华文新魏" pitchFamily="2" charset="-122"/>
                <a:ea typeface="华文新魏" pitchFamily="2" charset="-122"/>
              </a:rPr>
              <a:t>在停战协定上签字。</a:t>
            </a:r>
            <a:endParaRPr lang="zh-CN" altLang="en-US" sz="3600" dirty="0" smtClean="0">
              <a:latin typeface="华文新魏" pitchFamily="2" charset="-122"/>
              <a:ea typeface="华文新魏" pitchFamily="2" charset="-122"/>
            </a:endParaRPr>
          </a:p>
          <a:p>
            <a:endParaRPr lang="zh-CN" altLang="en-US" sz="3600" dirty="0">
              <a:latin typeface="华文新魏" pitchFamily="2" charset="-122"/>
              <a:ea typeface="华文新魏" pitchFamily="2" charset="-122"/>
            </a:endParaRPr>
          </a:p>
        </p:txBody>
      </p:sp>
      <p:pic>
        <p:nvPicPr>
          <p:cNvPr id="50" name="Picture 3" descr="korea-18"/>
          <p:cNvPicPr>
            <a:picLocks noChangeAspect="1" noChangeArrowheads="1"/>
          </p:cNvPicPr>
          <p:nvPr/>
        </p:nvPicPr>
        <p:blipFill>
          <a:blip r:embed="rId2"/>
          <a:srcRect b="4930"/>
          <a:stretch>
            <a:fillRect/>
          </a:stretch>
        </p:blipFill>
        <p:spPr>
          <a:xfrm>
            <a:off x="3975100" y="1042035"/>
            <a:ext cx="7289800" cy="2787650"/>
          </a:xfrm>
          <a:prstGeom prst="rect">
            <a:avLst/>
          </a:prstGeom>
          <a:ln>
            <a:noFill/>
          </a:ln>
          <a:effectLst>
            <a:outerShdw blurRad="292100" dist="139700" dir="2700000" algn="tl" rotWithShape="0">
              <a:srgbClr val="333333">
                <a:alpha val="65000"/>
              </a:srgbClr>
            </a:outerShdw>
          </a:effectLst>
        </p:spPr>
      </p:pic>
      <p:sp>
        <p:nvSpPr>
          <p:cNvPr id="57" name="矩形 56"/>
          <p:cNvSpPr/>
          <p:nvPr/>
        </p:nvSpPr>
        <p:spPr>
          <a:xfrm>
            <a:off x="4533265" y="4283075"/>
            <a:ext cx="6513830" cy="2061210"/>
          </a:xfrm>
          <a:prstGeom prst="rect">
            <a:avLst/>
          </a:prstGeom>
        </p:spPr>
        <p:txBody>
          <a:bodyPr wrap="square">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 </a:t>
            </a:r>
            <a:r>
              <a:rPr lang="zh-CN" altLang="en-US" sz="3200" b="1" dirty="0" smtClean="0">
                <a:solidFill>
                  <a:schemeClr val="tx1"/>
                </a:solidFill>
                <a:latin typeface="微软雅黑" panose="020B0503020204020204" pitchFamily="34" charset="-122"/>
                <a:ea typeface="微软雅黑" panose="020B0503020204020204" pitchFamily="34" charset="-122"/>
              </a:rPr>
              <a:t>      克拉克在他所著的回忆录</a:t>
            </a:r>
            <a:r>
              <a:rPr lang="en-US" altLang="zh-CN" sz="3200" b="1" dirty="0" smtClean="0">
                <a:solidFill>
                  <a:schemeClr val="tx1"/>
                </a:solidFill>
                <a:latin typeface="微软雅黑" panose="020B0503020204020204" pitchFamily="34" charset="-122"/>
                <a:ea typeface="微软雅黑" panose="020B0503020204020204" pitchFamily="34" charset="-122"/>
              </a:rPr>
              <a:t>《</a:t>
            </a:r>
            <a:r>
              <a:rPr lang="zh-CN" altLang="en-US" sz="3200" b="1" dirty="0" smtClean="0">
                <a:solidFill>
                  <a:schemeClr val="tx1"/>
                </a:solidFill>
                <a:latin typeface="微软雅黑" panose="020B0503020204020204" pitchFamily="34" charset="-122"/>
                <a:ea typeface="微软雅黑" panose="020B0503020204020204" pitchFamily="34" charset="-122"/>
              </a:rPr>
              <a:t>从多瑙河到鸭绿江</a:t>
            </a:r>
            <a:r>
              <a:rPr lang="en-US" altLang="zh-CN" sz="3200" b="1" dirty="0" smtClean="0">
                <a:solidFill>
                  <a:schemeClr val="tx1"/>
                </a:solidFill>
                <a:latin typeface="微软雅黑" panose="020B0503020204020204" pitchFamily="34" charset="-122"/>
                <a:ea typeface="微软雅黑" panose="020B0503020204020204" pitchFamily="34" charset="-122"/>
              </a:rPr>
              <a:t>》</a:t>
            </a:r>
            <a:r>
              <a:rPr lang="zh-CN" altLang="en-US" sz="3200" b="1" dirty="0" smtClean="0">
                <a:solidFill>
                  <a:schemeClr val="tx1"/>
                </a:solidFill>
                <a:latin typeface="微软雅黑" panose="020B0503020204020204" pitchFamily="34" charset="-122"/>
                <a:ea typeface="微软雅黑" panose="020B0503020204020204" pitchFamily="34" charset="-122"/>
              </a:rPr>
              <a:t>中说：“我是历史上第一个在</a:t>
            </a:r>
            <a:r>
              <a:rPr lang="zh-CN" altLang="en-US" sz="3200" b="1" dirty="0" smtClean="0">
                <a:solidFill>
                  <a:srgbClr val="FF0000"/>
                </a:solidFill>
                <a:latin typeface="微软雅黑" panose="020B0503020204020204" pitchFamily="34" charset="-122"/>
                <a:ea typeface="微软雅黑" panose="020B0503020204020204" pitchFamily="34" charset="-122"/>
              </a:rPr>
              <a:t>没有胜利的停战协定上签字的美军司令官</a:t>
            </a:r>
            <a:r>
              <a:rPr lang="zh-CN" altLang="en-US" sz="3200" b="1" dirty="0" smtClean="0">
                <a:solidFill>
                  <a:schemeClr val="tx1"/>
                </a:solidFill>
                <a:latin typeface="微软雅黑" panose="020B0503020204020204" pitchFamily="34" charset="-122"/>
                <a:ea typeface="微软雅黑" panose="020B0503020204020204" pitchFamily="34" charset="-122"/>
              </a:rPr>
              <a:t>。”</a:t>
            </a:r>
            <a:endParaRPr lang="zh-CN" altLang="en-US" sz="3200" b="1" dirty="0" smtClean="0">
              <a:solidFill>
                <a:schemeClr val="tx1"/>
              </a:solidFill>
              <a:latin typeface="微软雅黑" panose="020B0503020204020204" pitchFamily="34" charset="-122"/>
              <a:ea typeface="微软雅黑" panose="020B0503020204020204" pitchFamily="34" charset="-122"/>
            </a:endParaRPr>
          </a:p>
        </p:txBody>
      </p:sp>
      <p:pic>
        <p:nvPicPr>
          <p:cNvPr id="59" name="Picture 4" descr="美军上将马克·克拉克在他所著的回忆录《从多瑙河到鸭绿江》中说：“我是历史上第一个在没有胜利的停战协定上签字的美军司令官。”"/>
          <p:cNvPicPr>
            <a:picLocks noChangeAspect="1" noChangeArrowheads="1"/>
          </p:cNvPicPr>
          <p:nvPr/>
        </p:nvPicPr>
        <p:blipFill>
          <a:blip r:embed="rId3"/>
          <a:srcRect/>
          <a:stretch>
            <a:fillRect/>
          </a:stretch>
        </p:blipFill>
        <p:spPr bwMode="auto">
          <a:xfrm>
            <a:off x="331470" y="4283075"/>
            <a:ext cx="3421380" cy="2518410"/>
          </a:xfrm>
          <a:prstGeom prst="rect">
            <a:avLst/>
          </a:prstGeom>
          <a:ln>
            <a:noFill/>
          </a:ln>
          <a:effectLst>
            <a:outerShdw blurRad="292100" dist="139700" dir="2700000" algn="tl" rotWithShape="0">
              <a:srgbClr val="333333">
                <a:alpha val="65000"/>
              </a:srgbClr>
            </a:outerShdw>
          </a:effectLst>
        </p:spPr>
      </p:pic>
      <p:sp>
        <p:nvSpPr>
          <p:cNvPr id="5" name="文本框 4"/>
          <p:cNvSpPr txBox="1"/>
          <p:nvPr/>
        </p:nvSpPr>
        <p:spPr>
          <a:xfrm>
            <a:off x="188595" y="99060"/>
            <a:ext cx="5606415" cy="583565"/>
          </a:xfrm>
          <a:prstGeom prst="rect">
            <a:avLst/>
          </a:prstGeom>
          <a:noFill/>
        </p:spPr>
        <p:txBody>
          <a:bodyPr wrap="square" rtlCol="0">
            <a:spAutoFit/>
          </a:bodyPr>
          <a:p>
            <a:r>
              <a:rPr lang="zh-CN" altLang="en-US" sz="3200" b="1">
                <a:latin typeface="微软雅黑" panose="020B0503020204020204" pitchFamily="34" charset="-122"/>
                <a:ea typeface="微软雅黑" panose="020B0503020204020204" pitchFamily="34" charset="-122"/>
              </a:rPr>
              <a:t>抗美援朝  保家卫国</a:t>
            </a:r>
            <a:endParaRPr lang="zh-CN" altLang="en-US" sz="3200" b="1">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dissolve">
                                      <p:cBhvr>
                                        <p:cTn id="7" dur="500"/>
                                        <p:tgtEl>
                                          <p:spTgt spid="3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ipe(down)">
                                      <p:cBhvr>
                                        <p:cTn id="10" dur="500"/>
                                        <p:tgtEl>
                                          <p:spTgt spid="57"/>
                                        </p:tgtEl>
                                      </p:cBhvr>
                                    </p:animEffect>
                                  </p:childTnLst>
                                </p:cTn>
                              </p:par>
                              <p:par>
                                <p:cTn id="11" presetID="5" presetClass="entr" presetSubtype="10" fill="hold" nodeType="with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checkerboard(across)">
                                      <p:cBhvr>
                                        <p:cTn id="13" dur="500"/>
                                        <p:tgtEl>
                                          <p:spTgt spid="59"/>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59"/>
                                        </p:tgtEl>
                                        <p:attrNameLst>
                                          <p:attrName>style.visibility</p:attrName>
                                        </p:attrNameLst>
                                      </p:cBhvr>
                                      <p:to>
                                        <p:strVal val="visible"/>
                                      </p:to>
                                    </p:set>
                                    <p:animEffect transition="in" filter="blinds(horizontal)">
                                      <p:cBhvr>
                                        <p:cTn id="18" dur="500"/>
                                        <p:tgtEl>
                                          <p:spTgt spid="59"/>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1" nodeType="click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blinds(horizontal)">
                                      <p:cBhvr>
                                        <p:cTn id="2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57" grpId="0"/>
      <p:bldP spid="57"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p:cNvPicPr>
            <a:picLocks noChangeAspect="1"/>
          </p:cNvPicPr>
          <p:nvPr/>
        </p:nvPicPr>
        <p:blipFill rotWithShape="1">
          <a:blip r:embed="rId1" cstate="print">
            <a:duotone>
              <a:schemeClr val="bg2">
                <a:shade val="45000"/>
                <a:satMod val="135000"/>
              </a:schemeClr>
              <a:prstClr val="white"/>
            </a:duotone>
            <a:extLst>
              <a:ext uri="{28A0092B-C50C-407E-A947-70E740481C1C}">
                <a14:useLocalDpi xmlns:a14="http://schemas.microsoft.com/office/drawing/2010/main" val="0"/>
              </a:ext>
            </a:extLst>
          </a:blip>
          <a:srcRect l="24814"/>
          <a:stretch>
            <a:fillRect/>
          </a:stretch>
        </p:blipFill>
        <p:spPr>
          <a:xfrm>
            <a:off x="0" y="-31115"/>
            <a:ext cx="11522075" cy="7232015"/>
          </a:xfrm>
          <a:prstGeom prst="rect">
            <a:avLst/>
          </a:prstGeom>
        </p:spPr>
      </p:pic>
      <p:cxnSp>
        <p:nvCxnSpPr>
          <p:cNvPr id="34" name="直接连接符 33"/>
          <p:cNvCxnSpPr/>
          <p:nvPr/>
        </p:nvCxnSpPr>
        <p:spPr>
          <a:xfrm>
            <a:off x="953750" y="259816"/>
            <a:ext cx="0" cy="261937"/>
          </a:xfrm>
          <a:prstGeom prst="line">
            <a:avLst/>
          </a:prstGeom>
          <a:ln w="28575" cmpd="sng">
            <a:solidFill>
              <a:schemeClr val="bg1"/>
            </a:solidFill>
            <a:prstDash val="lgDash"/>
          </a:ln>
        </p:spPr>
        <p:style>
          <a:lnRef idx="1">
            <a:schemeClr val="accent1"/>
          </a:lnRef>
          <a:fillRef idx="0">
            <a:schemeClr val="accent1"/>
          </a:fillRef>
          <a:effectRef idx="0">
            <a:schemeClr val="accent1"/>
          </a:effectRef>
          <a:fontRef idx="minor">
            <a:schemeClr val="tx1"/>
          </a:fontRef>
        </p:style>
      </p:cxnSp>
      <p:grpSp>
        <p:nvGrpSpPr>
          <p:cNvPr id="49" name="组合 21"/>
          <p:cNvGrpSpPr/>
          <p:nvPr/>
        </p:nvGrpSpPr>
        <p:grpSpPr>
          <a:xfrm>
            <a:off x="0" y="600054"/>
            <a:ext cx="2403451" cy="1180384"/>
            <a:chOff x="945803" y="915566"/>
            <a:chExt cx="3143657" cy="1180384"/>
          </a:xfrm>
        </p:grpSpPr>
        <p:pic>
          <p:nvPicPr>
            <p:cNvPr id="50" name="Picture 2" descr="C:\Users\Thinkpad\Desktop\PNG\1_0001_图层-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5803" y="915566"/>
              <a:ext cx="3143657" cy="1180384"/>
            </a:xfrm>
            <a:prstGeom prst="rect">
              <a:avLst/>
            </a:prstGeom>
            <a:noFill/>
            <a:extLst>
              <a:ext uri="{909E8E84-426E-40DD-AFC4-6F175D3DCCD1}">
                <a14:hiddenFill xmlns:a14="http://schemas.microsoft.com/office/drawing/2010/main">
                  <a:solidFill>
                    <a:srgbClr val="FFFFFF"/>
                  </a:solidFill>
                </a14:hiddenFill>
              </a:ext>
            </a:extLst>
          </p:spPr>
        </p:pic>
        <p:sp>
          <p:nvSpPr>
            <p:cNvPr id="51" name="矩形 50"/>
            <p:cNvSpPr/>
            <p:nvPr/>
          </p:nvSpPr>
          <p:spPr>
            <a:xfrm>
              <a:off x="1379723" y="1085148"/>
              <a:ext cx="1449234" cy="740267"/>
            </a:xfrm>
            <a:prstGeom prst="rect">
              <a:avLst/>
            </a:prstGeom>
          </p:spPr>
          <p:txBody>
            <a:bodyPr wrap="none">
              <a:spAutoFit/>
            </a:bodyPr>
            <a:lstStyle/>
            <a:p>
              <a:pPr algn="ctr">
                <a:lnSpc>
                  <a:spcPct val="125000"/>
                </a:lnSpc>
              </a:pPr>
              <a:r>
                <a:rPr lang="zh-CN" altLang="en-US" sz="3600" b="1" dirty="0" smtClean="0">
                  <a:solidFill>
                    <a:schemeClr val="bg1"/>
                  </a:solidFill>
                  <a:latin typeface="华文新魏" pitchFamily="2" charset="-122"/>
                  <a:ea typeface="华文新魏" pitchFamily="2" charset="-122"/>
                </a:rPr>
                <a:t>影响</a:t>
              </a:r>
              <a:endParaRPr lang="zh-CN" altLang="en-US" sz="3600" b="1" dirty="0">
                <a:solidFill>
                  <a:schemeClr val="bg1"/>
                </a:solidFill>
                <a:latin typeface="华文新魏" pitchFamily="2" charset="-122"/>
                <a:ea typeface="华文新魏" pitchFamily="2" charset="-122"/>
              </a:endParaRPr>
            </a:p>
          </p:txBody>
        </p:sp>
      </p:grpSp>
      <p:sp>
        <p:nvSpPr>
          <p:cNvPr id="52" name="TextBox 51"/>
          <p:cNvSpPr txBox="1"/>
          <p:nvPr/>
        </p:nvSpPr>
        <p:spPr>
          <a:xfrm>
            <a:off x="403187" y="1530724"/>
            <a:ext cx="11047450" cy="1076325"/>
          </a:xfrm>
          <a:prstGeom prst="rect">
            <a:avLst/>
          </a:prstGeom>
          <a:noFill/>
        </p:spPr>
        <p:txBody>
          <a:bodyPr wrap="square" rtlCol="0">
            <a:spAutoFit/>
          </a:bodyPr>
          <a:lstStyle/>
          <a:p>
            <a:r>
              <a:rPr lang="zh-CN" altLang="en-US" sz="3200" b="1" dirty="0" smtClean="0">
                <a:solidFill>
                  <a:srgbClr val="660033"/>
                </a:solidFill>
                <a:latin typeface="微软雅黑" panose="020B0503020204020204" pitchFamily="34" charset="-122"/>
                <a:ea typeface="微软雅黑" panose="020B0503020204020204" pitchFamily="34" charset="-122"/>
              </a:rPr>
              <a:t>①巩固了新生的政权，</a:t>
            </a:r>
            <a:r>
              <a:rPr lang="zh-CN" altLang="en-US" sz="3200" b="1" dirty="0" smtClean="0">
                <a:latin typeface="微软雅黑" panose="020B0503020204020204" pitchFamily="34" charset="-122"/>
                <a:ea typeface="微软雅黑" panose="020B0503020204020204" pitchFamily="34" charset="-122"/>
              </a:rPr>
              <a:t>为我国的经济建设赢得一个</a:t>
            </a:r>
            <a:r>
              <a:rPr lang="zh-CN" altLang="en-US" sz="3200" b="1" dirty="0" smtClean="0">
                <a:solidFill>
                  <a:srgbClr val="FF0000"/>
                </a:solidFill>
                <a:latin typeface="微软雅黑" panose="020B0503020204020204" pitchFamily="34" charset="-122"/>
                <a:ea typeface="微软雅黑" panose="020B0503020204020204" pitchFamily="34" charset="-122"/>
              </a:rPr>
              <a:t>相对稳定的和平环境</a:t>
            </a:r>
            <a:r>
              <a:rPr lang="zh-CN" altLang="en-US" sz="3200" b="1" dirty="0" smtClean="0">
                <a:latin typeface="微软雅黑" panose="020B0503020204020204" pitchFamily="34" charset="-122"/>
                <a:ea typeface="微软雅黑" panose="020B0503020204020204" pitchFamily="34" charset="-122"/>
              </a:rPr>
              <a:t>。</a:t>
            </a:r>
            <a:endParaRPr lang="zh-CN" altLang="en-US" sz="3200" dirty="0">
              <a:latin typeface="华文新魏" pitchFamily="2" charset="-122"/>
              <a:ea typeface="华文新魏" pitchFamily="2" charset="-122"/>
            </a:endParaRPr>
          </a:p>
        </p:txBody>
      </p:sp>
      <p:sp>
        <p:nvSpPr>
          <p:cNvPr id="5" name="文本框 4"/>
          <p:cNvSpPr txBox="1"/>
          <p:nvPr/>
        </p:nvSpPr>
        <p:spPr>
          <a:xfrm>
            <a:off x="188595" y="99060"/>
            <a:ext cx="5606415" cy="583565"/>
          </a:xfrm>
          <a:prstGeom prst="rect">
            <a:avLst/>
          </a:prstGeom>
          <a:noFill/>
        </p:spPr>
        <p:txBody>
          <a:bodyPr wrap="square" rtlCol="0">
            <a:spAutoFit/>
          </a:bodyPr>
          <a:p>
            <a:r>
              <a:rPr lang="zh-CN" altLang="en-US" sz="3200" b="1">
                <a:latin typeface="微软雅黑" panose="020B0503020204020204" pitchFamily="34" charset="-122"/>
                <a:ea typeface="微软雅黑" panose="020B0503020204020204" pitchFamily="34" charset="-122"/>
              </a:rPr>
              <a:t>抗美援朝  保家卫国</a:t>
            </a:r>
            <a:endParaRPr lang="zh-CN" altLang="en-US" sz="3200" b="1">
              <a:latin typeface="微软雅黑" panose="020B0503020204020204" pitchFamily="34" charset="-122"/>
              <a:ea typeface="微软雅黑" panose="020B0503020204020204" pitchFamily="34" charset="-122"/>
            </a:endParaRPr>
          </a:p>
        </p:txBody>
      </p:sp>
      <p:sp>
        <p:nvSpPr>
          <p:cNvPr id="43" name="TextBox 42"/>
          <p:cNvSpPr txBox="1"/>
          <p:nvPr/>
        </p:nvSpPr>
        <p:spPr>
          <a:xfrm>
            <a:off x="403201" y="2607038"/>
            <a:ext cx="5872480" cy="583565"/>
          </a:xfrm>
          <a:prstGeom prst="rect">
            <a:avLst/>
          </a:prstGeom>
          <a:noFill/>
        </p:spPr>
        <p:txBody>
          <a:bodyPr wrap="none" rtlCol="0">
            <a:spAutoFit/>
          </a:bodyPr>
          <a:p>
            <a:r>
              <a:rPr lang="zh-CN" altLang="en-US" sz="3200" b="1" dirty="0" smtClean="0">
                <a:solidFill>
                  <a:srgbClr val="660033"/>
                </a:solidFill>
                <a:latin typeface="微软雅黑" panose="020B0503020204020204" pitchFamily="34" charset="-122"/>
                <a:ea typeface="微软雅黑" panose="020B0503020204020204" pitchFamily="34" charset="-122"/>
              </a:rPr>
              <a:t>②</a:t>
            </a:r>
            <a:r>
              <a:rPr lang="zh-CN" altLang="en-US" sz="3200" b="1" dirty="0" smtClean="0">
                <a:latin typeface="微软雅黑" panose="020B0503020204020204" pitchFamily="34" charset="-122"/>
                <a:ea typeface="微软雅黑" panose="020B0503020204020204" pitchFamily="34" charset="-122"/>
              </a:rPr>
              <a:t>大大提高了我国的国际地位。</a:t>
            </a:r>
            <a:endParaRPr lang="zh-CN" altLang="en-US" sz="3200" dirty="0">
              <a:latin typeface="微软雅黑" panose="020B0503020204020204" pitchFamily="34" charset="-122"/>
              <a:ea typeface="微软雅黑" panose="020B0503020204020204" pitchFamily="34" charset="-122"/>
            </a:endParaRPr>
          </a:p>
        </p:txBody>
      </p:sp>
      <p:pic>
        <p:nvPicPr>
          <p:cNvPr id="6" name="Picture 2" descr="C:\Users\Thinkpad\Desktop\PNG\1_0001_图层-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46475"/>
            <a:ext cx="4007485" cy="1180465"/>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123825" y="3744595"/>
            <a:ext cx="3367405" cy="783590"/>
          </a:xfrm>
          <a:prstGeom prst="rect">
            <a:avLst/>
          </a:prstGeom>
        </p:spPr>
        <p:txBody>
          <a:bodyPr wrap="square">
            <a:spAutoFit/>
          </a:bodyPr>
          <a:p>
            <a:pPr algn="ctr">
              <a:lnSpc>
                <a:spcPct val="125000"/>
              </a:lnSpc>
            </a:pPr>
            <a:r>
              <a:rPr lang="zh-CN" altLang="en-US" sz="3600" b="1" dirty="0">
                <a:solidFill>
                  <a:schemeClr val="bg1"/>
                </a:solidFill>
                <a:latin typeface="华文新魏" pitchFamily="2" charset="-122"/>
                <a:ea typeface="华文新魏" pitchFamily="2" charset="-122"/>
              </a:rPr>
              <a:t>胜利原因</a:t>
            </a:r>
            <a:endParaRPr lang="zh-CN" altLang="en-US" sz="3600" b="1" dirty="0">
              <a:solidFill>
                <a:schemeClr val="bg1"/>
              </a:solidFill>
              <a:latin typeface="华文新魏" pitchFamily="2" charset="-122"/>
              <a:ea typeface="华文新魏" pitchFamily="2" charset="-122"/>
            </a:endParaRPr>
          </a:p>
        </p:txBody>
      </p:sp>
      <p:sp>
        <p:nvSpPr>
          <p:cNvPr id="8" name="文本框 7"/>
          <p:cNvSpPr txBox="1"/>
          <p:nvPr/>
        </p:nvSpPr>
        <p:spPr>
          <a:xfrm>
            <a:off x="188595" y="4644390"/>
            <a:ext cx="6948805" cy="2553335"/>
          </a:xfrm>
          <a:prstGeom prst="rect">
            <a:avLst/>
          </a:prstGeom>
          <a:noFill/>
        </p:spPr>
        <p:txBody>
          <a:bodyPr wrap="square" rtlCol="0">
            <a:spAutoFit/>
          </a:bodyPr>
          <a:p>
            <a:r>
              <a:rPr lang="zh-CN" altLang="en-US" sz="3200" b="1">
                <a:latin typeface="微软雅黑" panose="020B0503020204020204" pitchFamily="34" charset="-122"/>
                <a:ea typeface="微软雅黑" panose="020B0503020204020204" pitchFamily="34" charset="-122"/>
              </a:rPr>
              <a:t>①毛泽东、彭德怀等人的正确领导。</a:t>
            </a:r>
            <a:endParaRPr lang="zh-CN" altLang="en-US" sz="3200" b="1">
              <a:latin typeface="微软雅黑" panose="020B0503020204020204" pitchFamily="34" charset="-122"/>
              <a:ea typeface="微软雅黑" panose="020B0503020204020204" pitchFamily="34" charset="-122"/>
            </a:endParaRPr>
          </a:p>
          <a:p>
            <a:r>
              <a:rPr lang="zh-CN" altLang="en-US" sz="3200" b="1">
                <a:latin typeface="微软雅黑" panose="020B0503020204020204" pitchFamily="34" charset="-122"/>
                <a:ea typeface="微软雅黑" panose="020B0503020204020204" pitchFamily="34" charset="-122"/>
              </a:rPr>
              <a:t>②广大志愿军将士英勇奋战。</a:t>
            </a:r>
            <a:endParaRPr lang="zh-CN" altLang="en-US" sz="3200" b="1">
              <a:latin typeface="微软雅黑" panose="020B0503020204020204" pitchFamily="34" charset="-122"/>
              <a:ea typeface="微软雅黑" panose="020B0503020204020204" pitchFamily="34" charset="-122"/>
            </a:endParaRPr>
          </a:p>
          <a:p>
            <a:r>
              <a:rPr lang="zh-CN" altLang="en-US" sz="3200" b="1">
                <a:latin typeface="微软雅黑" panose="020B0503020204020204" pitchFamily="34" charset="-122"/>
                <a:ea typeface="微软雅黑" panose="020B0503020204020204" pitchFamily="34" charset="-122"/>
              </a:rPr>
              <a:t>③朝鲜军民密切配合。</a:t>
            </a:r>
            <a:endParaRPr lang="zh-CN" altLang="en-US" sz="3200" b="1">
              <a:latin typeface="微软雅黑" panose="020B0503020204020204" pitchFamily="34" charset="-122"/>
              <a:ea typeface="微软雅黑" panose="020B0503020204020204" pitchFamily="34" charset="-122"/>
            </a:endParaRPr>
          </a:p>
          <a:p>
            <a:r>
              <a:rPr lang="zh-CN" altLang="en-US" sz="3200" b="1">
                <a:latin typeface="微软雅黑" panose="020B0503020204020204" pitchFamily="34" charset="-122"/>
                <a:ea typeface="微软雅黑" panose="020B0503020204020204" pitchFamily="34" charset="-122"/>
              </a:rPr>
              <a:t>④正义的反侵略战争。</a:t>
            </a:r>
            <a:endParaRPr lang="zh-CN" altLang="en-US" sz="3200" b="1">
              <a:latin typeface="微软雅黑" panose="020B0503020204020204" pitchFamily="34" charset="-122"/>
              <a:ea typeface="微软雅黑" panose="020B0503020204020204" pitchFamily="34" charset="-122"/>
            </a:endParaRPr>
          </a:p>
          <a:p>
            <a:r>
              <a:rPr lang="zh-CN" altLang="en-US" sz="3200" b="1">
                <a:latin typeface="微软雅黑" panose="020B0503020204020204" pitchFamily="34" charset="-122"/>
                <a:ea typeface="微软雅黑" panose="020B0503020204020204" pitchFamily="34" charset="-122"/>
              </a:rPr>
              <a:t>⑤国际正义力量大力支持等。</a:t>
            </a:r>
            <a:endParaRPr lang="zh-CN" altLang="en-US" sz="3200" b="1">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dissolve">
                                      <p:cBhvr>
                                        <p:cTn id="7" dur="500"/>
                                        <p:tgtEl>
                                          <p:spTgt spid="5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dissolve">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43"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p:cNvPicPr>
            <a:picLocks noChangeAspect="1"/>
          </p:cNvPicPr>
          <p:nvPr/>
        </p:nvPicPr>
        <p:blipFill rotWithShape="1">
          <a:blip r:embed="rId1" cstate="print">
            <a:duotone>
              <a:schemeClr val="bg2">
                <a:shade val="45000"/>
                <a:satMod val="135000"/>
              </a:schemeClr>
              <a:prstClr val="white"/>
            </a:duotone>
            <a:extLst>
              <a:ext uri="{28A0092B-C50C-407E-A947-70E740481C1C}">
                <a14:useLocalDpi xmlns:a14="http://schemas.microsoft.com/office/drawing/2010/main" val="0"/>
              </a:ext>
            </a:extLst>
          </a:blip>
          <a:srcRect l="24814"/>
          <a:stretch>
            <a:fillRect/>
          </a:stretch>
        </p:blipFill>
        <p:spPr>
          <a:xfrm>
            <a:off x="0" y="-32385"/>
            <a:ext cx="11522075" cy="7232015"/>
          </a:xfrm>
          <a:prstGeom prst="rect">
            <a:avLst/>
          </a:prstGeom>
        </p:spPr>
      </p:pic>
      <p:cxnSp>
        <p:nvCxnSpPr>
          <p:cNvPr id="72" name="直接连接符 71"/>
          <p:cNvCxnSpPr/>
          <p:nvPr/>
        </p:nvCxnSpPr>
        <p:spPr>
          <a:xfrm>
            <a:off x="953750" y="259816"/>
            <a:ext cx="0" cy="261937"/>
          </a:xfrm>
          <a:prstGeom prst="line">
            <a:avLst/>
          </a:prstGeom>
          <a:ln w="28575" cmpd="sng">
            <a:solidFill>
              <a:schemeClr val="bg1"/>
            </a:solidFill>
            <a:prstDash val="lgDash"/>
          </a:ln>
        </p:spPr>
        <p:style>
          <a:lnRef idx="1">
            <a:schemeClr val="accent1"/>
          </a:lnRef>
          <a:fillRef idx="0">
            <a:schemeClr val="accent1"/>
          </a:fillRef>
          <a:effectRef idx="0">
            <a:schemeClr val="accent1"/>
          </a:effectRef>
          <a:fontRef idx="minor">
            <a:schemeClr val="tx1"/>
          </a:fontRef>
        </p:style>
      </p:cxnSp>
      <p:sp>
        <p:nvSpPr>
          <p:cNvPr id="22" name="AutoShape 12"/>
          <p:cNvSpPr/>
          <p:nvPr/>
        </p:nvSpPr>
        <p:spPr bwMode="auto">
          <a:xfrm>
            <a:off x="998855" y="259715"/>
            <a:ext cx="428625" cy="6713855"/>
          </a:xfrm>
          <a:prstGeom prst="leftBrace">
            <a:avLst>
              <a:gd name="adj1" fmla="val 182592"/>
              <a:gd name="adj2" fmla="val 47500"/>
            </a:avLst>
          </a:prstGeom>
          <a:noFill/>
          <a:ln w="38100">
            <a:solidFill>
              <a:schemeClr val="tx1">
                <a:lumMod val="95000"/>
                <a:lumOff val="5000"/>
              </a:schemeClr>
            </a:solidFill>
            <a:round/>
          </a:ln>
          <a:effectLst/>
        </p:spPr>
        <p:txBody>
          <a:bodyPr wrap="none" anchor="ctr"/>
          <a:lstStyle/>
          <a:p>
            <a:pPr algn="ctr"/>
            <a:endParaRPr lang="zh-CN" altLang="zh-CN" sz="3200">
              <a:solidFill>
                <a:srgbClr val="760000"/>
              </a:solidFill>
              <a:effectLst>
                <a:outerShdw blurRad="38100" dist="38100" dir="2700000" algn="tl">
                  <a:srgbClr val="C0C0C0"/>
                </a:outerShdw>
              </a:effectLst>
              <a:latin typeface="华文新魏" pitchFamily="2" charset="-122"/>
              <a:ea typeface="华文新魏" pitchFamily="2" charset="-122"/>
            </a:endParaRPr>
          </a:p>
        </p:txBody>
      </p:sp>
      <p:pic>
        <p:nvPicPr>
          <p:cNvPr id="23" name="Picture 271" descr="21"/>
          <p:cNvPicPr>
            <a:picLocks noChangeAspect="1" noChangeArrowheads="1"/>
          </p:cNvPicPr>
          <p:nvPr/>
        </p:nvPicPr>
        <p:blipFill>
          <a:blip r:embed="rId2" cstate="print">
            <a:lum contrast="-32000"/>
            <a:extLst>
              <a:ext uri="{28A0092B-C50C-407E-A947-70E740481C1C}">
                <a14:useLocalDpi xmlns:a14="http://schemas.microsoft.com/office/drawing/2010/main" val="0"/>
              </a:ext>
            </a:extLst>
          </a:blip>
          <a:srcRect/>
          <a:stretch>
            <a:fillRect/>
          </a:stretch>
        </p:blipFill>
        <p:spPr bwMode="auto">
          <a:xfrm>
            <a:off x="-5715" y="1319530"/>
            <a:ext cx="1265555" cy="578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a:xfrm>
            <a:off x="323984" y="2081206"/>
            <a:ext cx="675005" cy="3071834"/>
          </a:xfrm>
          <a:prstGeom prst="rect">
            <a:avLst/>
          </a:prstGeom>
          <a:noFill/>
        </p:spPr>
        <p:txBody>
          <a:bodyPr vert="eaVert"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抗美援朝</a:t>
            </a:r>
            <a:r>
              <a:rPr lang="zh-CN" altLang="en-US" sz="3200" b="1" dirty="0" smtClean="0">
                <a:solidFill>
                  <a:srgbClr val="FFFF00"/>
                </a:solidFill>
                <a:latin typeface="微软雅黑" panose="020B0503020204020204" pitchFamily="34" charset="-122"/>
                <a:ea typeface="微软雅黑" panose="020B0503020204020204" pitchFamily="34" charset="-122"/>
              </a:rPr>
              <a:t>战争</a:t>
            </a:r>
            <a:endParaRPr lang="zh-CN" altLang="en-US" sz="3200" b="1" dirty="0" smtClean="0">
              <a:solidFill>
                <a:srgbClr val="FFFF00"/>
              </a:solidFill>
              <a:latin typeface="微软雅黑" panose="020B0503020204020204" pitchFamily="34" charset="-122"/>
              <a:ea typeface="微软雅黑" panose="020B0503020204020204" pitchFamily="34" charset="-122"/>
            </a:endParaRPr>
          </a:p>
        </p:txBody>
      </p:sp>
      <p:sp>
        <p:nvSpPr>
          <p:cNvPr id="44" name="Text Box 6"/>
          <p:cNvSpPr txBox="1">
            <a:spLocks noChangeArrowheads="1"/>
          </p:cNvSpPr>
          <p:nvPr/>
        </p:nvSpPr>
        <p:spPr bwMode="auto">
          <a:xfrm>
            <a:off x="1538258" y="406700"/>
            <a:ext cx="1617674" cy="583565"/>
          </a:xfrm>
          <a:prstGeom prst="rect">
            <a:avLst/>
          </a:prstGeom>
          <a:noFill/>
          <a:ln w="9525">
            <a:noFill/>
            <a:miter lim="800000"/>
          </a:ln>
          <a:effectLst/>
        </p:spPr>
        <p:txBody>
          <a:bodyPr wrap="square">
            <a:spAutoFit/>
          </a:bodyPr>
          <a:lstStyle/>
          <a:p>
            <a:r>
              <a:rPr lang="en-US" altLang="zh-CN" sz="3200" b="1" dirty="0">
                <a:latin typeface="微软雅黑" panose="020B0503020204020204" pitchFamily="34" charset="-122"/>
                <a:ea typeface="微软雅黑" panose="020B0503020204020204" pitchFamily="34" charset="-122"/>
              </a:rPr>
              <a:t>1.</a:t>
            </a:r>
            <a:r>
              <a:rPr lang="zh-CN" altLang="en-US" sz="3200" b="1" dirty="0">
                <a:solidFill>
                  <a:srgbClr val="800000"/>
                </a:solidFill>
                <a:latin typeface="微软雅黑" panose="020B0503020204020204" pitchFamily="34" charset="-122"/>
                <a:ea typeface="微软雅黑" panose="020B0503020204020204" pitchFamily="34" charset="-122"/>
              </a:rPr>
              <a:t>原因</a:t>
            </a:r>
            <a:endParaRPr lang="zh-CN" altLang="en-US" sz="3200" b="1" dirty="0">
              <a:solidFill>
                <a:srgbClr val="800000"/>
              </a:solidFill>
              <a:latin typeface="微软雅黑" panose="020B0503020204020204" pitchFamily="34" charset="-122"/>
              <a:ea typeface="微软雅黑" panose="020B0503020204020204" pitchFamily="34" charset="-122"/>
            </a:endParaRPr>
          </a:p>
        </p:txBody>
      </p:sp>
      <p:sp>
        <p:nvSpPr>
          <p:cNvPr id="47" name="Text Box 8">
            <a:hlinkClick r:id="rId3" action="ppaction://hlinksldjump"/>
          </p:cNvPr>
          <p:cNvSpPr txBox="1">
            <a:spLocks noChangeArrowheads="1"/>
          </p:cNvSpPr>
          <p:nvPr/>
        </p:nvSpPr>
        <p:spPr bwMode="auto">
          <a:xfrm>
            <a:off x="2903517" y="260012"/>
            <a:ext cx="7469206" cy="645160"/>
          </a:xfrm>
          <a:prstGeom prst="rect">
            <a:avLst/>
          </a:prstGeom>
          <a:noFill/>
          <a:ln w="9525">
            <a:noFill/>
            <a:miter lim="800000"/>
          </a:ln>
          <a:effectLst/>
        </p:spPr>
        <p:txBody>
          <a:bodyPr wrap="square">
            <a:spAutoFit/>
          </a:bodyPr>
          <a:lstStyle/>
          <a:p>
            <a:r>
              <a:rPr lang="zh-CN" altLang="en-US" sz="3600" b="1" dirty="0" smtClean="0">
                <a:latin typeface="华文新魏" pitchFamily="2" charset="-122"/>
                <a:ea typeface="华文新魏" pitchFamily="2" charset="-122"/>
              </a:rPr>
              <a:t>（</a:t>
            </a:r>
            <a:r>
              <a:rPr lang="en-US" altLang="zh-CN" sz="3200" b="1" dirty="0" smtClean="0">
                <a:latin typeface="微软雅黑" panose="020B0503020204020204" pitchFamily="34" charset="-122"/>
                <a:ea typeface="微软雅黑" panose="020B0503020204020204" pitchFamily="34" charset="-122"/>
              </a:rPr>
              <a:t>1</a:t>
            </a:r>
            <a:r>
              <a:rPr lang="zh-CN" altLang="en-US" sz="3200" b="1" dirty="0" smtClean="0">
                <a:latin typeface="微软雅黑" panose="020B0503020204020204" pitchFamily="34" charset="-122"/>
                <a:ea typeface="微软雅黑" panose="020B0503020204020204" pitchFamily="34" charset="-122"/>
              </a:rPr>
              <a:t>）</a:t>
            </a:r>
            <a:r>
              <a:rPr lang="zh-CN" altLang="en-US" sz="3200" b="1" u="sng" dirty="0" smtClean="0">
                <a:latin typeface="微软雅黑" panose="020B0503020204020204" pitchFamily="34" charset="-122"/>
                <a:ea typeface="微软雅黑" panose="020B0503020204020204" pitchFamily="34" charset="-122"/>
              </a:rPr>
              <a:t>美</a:t>
            </a:r>
            <a:r>
              <a:rPr lang="zh-CN" altLang="en-US" sz="3200" b="1" u="sng" dirty="0">
                <a:latin typeface="微软雅黑" panose="020B0503020204020204" pitchFamily="34" charset="-122"/>
                <a:ea typeface="微软雅黑" panose="020B0503020204020204" pitchFamily="34" charset="-122"/>
              </a:rPr>
              <a:t>侵略活动严重威胁中国安全</a:t>
            </a:r>
            <a:endParaRPr lang="zh-CN" altLang="en-US" sz="3200" b="1" u="sng" dirty="0">
              <a:latin typeface="微软雅黑" panose="020B0503020204020204" pitchFamily="34" charset="-122"/>
              <a:ea typeface="微软雅黑" panose="020B0503020204020204" pitchFamily="34" charset="-122"/>
            </a:endParaRPr>
          </a:p>
        </p:txBody>
      </p:sp>
      <p:sp>
        <p:nvSpPr>
          <p:cNvPr id="48" name="Text Box 9">
            <a:hlinkClick r:id="rId3" action="ppaction://hlinksldjump"/>
          </p:cNvPr>
          <p:cNvSpPr txBox="1">
            <a:spLocks noChangeArrowheads="1"/>
          </p:cNvSpPr>
          <p:nvPr/>
        </p:nvSpPr>
        <p:spPr bwMode="auto">
          <a:xfrm>
            <a:off x="2941617" y="1214210"/>
            <a:ext cx="8072494" cy="645160"/>
          </a:xfrm>
          <a:prstGeom prst="rect">
            <a:avLst/>
          </a:prstGeom>
          <a:noFill/>
          <a:ln w="9525">
            <a:noFill/>
            <a:miter lim="800000"/>
          </a:ln>
          <a:effectLst/>
        </p:spPr>
        <p:txBody>
          <a:bodyPr wrap="square">
            <a:spAutoFit/>
          </a:bodyPr>
          <a:lstStyle/>
          <a:p>
            <a:r>
              <a:rPr lang="zh-CN" altLang="en-US" sz="3600" b="1" dirty="0" smtClean="0">
                <a:latin typeface="华文新魏" pitchFamily="2" charset="-122"/>
                <a:ea typeface="华文新魏" pitchFamily="2" charset="-122"/>
              </a:rPr>
              <a:t>（</a:t>
            </a:r>
            <a:r>
              <a:rPr lang="en-US" altLang="zh-CN" sz="3200" b="1" dirty="0" smtClean="0">
                <a:latin typeface="微软雅黑" panose="020B0503020204020204" pitchFamily="34" charset="-122"/>
                <a:ea typeface="微软雅黑" panose="020B0503020204020204" pitchFamily="34" charset="-122"/>
              </a:rPr>
              <a:t>2</a:t>
            </a:r>
            <a:r>
              <a:rPr lang="zh-CN" altLang="en-US" sz="3200" b="1" dirty="0" smtClean="0">
                <a:latin typeface="微软雅黑" panose="020B0503020204020204" pitchFamily="34" charset="-122"/>
                <a:ea typeface="微软雅黑" panose="020B0503020204020204" pitchFamily="34" charset="-122"/>
              </a:rPr>
              <a:t>）</a:t>
            </a:r>
            <a:r>
              <a:rPr lang="zh-CN" altLang="en-US" sz="3200" b="1" u="sng" dirty="0" smtClean="0">
                <a:latin typeface="微软雅黑" panose="020B0503020204020204" pitchFamily="34" charset="-122"/>
                <a:ea typeface="微软雅黑" panose="020B0503020204020204" pitchFamily="34" charset="-122"/>
              </a:rPr>
              <a:t>朝鲜</a:t>
            </a:r>
            <a:r>
              <a:rPr lang="zh-CN" altLang="en-US" sz="3200" b="1" u="sng" dirty="0">
                <a:latin typeface="微软雅黑" panose="020B0503020204020204" pitchFamily="34" charset="-122"/>
                <a:ea typeface="微软雅黑" panose="020B0503020204020204" pitchFamily="34" charset="-122"/>
              </a:rPr>
              <a:t>民主主义人民共和国请求</a:t>
            </a:r>
            <a:endParaRPr lang="zh-CN" altLang="en-US" sz="3200" b="1" u="sng" dirty="0">
              <a:latin typeface="微软雅黑" panose="020B0503020204020204" pitchFamily="34" charset="-122"/>
              <a:ea typeface="微软雅黑" panose="020B0503020204020204" pitchFamily="34" charset="-122"/>
            </a:endParaRPr>
          </a:p>
        </p:txBody>
      </p:sp>
      <p:sp>
        <p:nvSpPr>
          <p:cNvPr id="49" name="Text Box 23">
            <a:hlinkClick r:id="rId3" action="ppaction://hlinksldjump"/>
          </p:cNvPr>
          <p:cNvSpPr txBox="1">
            <a:spLocks noChangeArrowheads="1"/>
          </p:cNvSpPr>
          <p:nvPr/>
        </p:nvSpPr>
        <p:spPr bwMode="auto">
          <a:xfrm>
            <a:off x="1349345" y="1860326"/>
            <a:ext cx="2357454" cy="583565"/>
          </a:xfrm>
          <a:prstGeom prst="rect">
            <a:avLst/>
          </a:prstGeom>
          <a:noFill/>
          <a:ln w="9525">
            <a:noFill/>
            <a:miter lim="800000"/>
          </a:ln>
          <a:effectLst/>
        </p:spPr>
        <p:txBody>
          <a:bodyPr wrap="square">
            <a:spAutoFit/>
          </a:bodyPr>
          <a:lstStyle/>
          <a:p>
            <a:r>
              <a:rPr lang="en-US" altLang="zh-CN" sz="3200" b="1" dirty="0" smtClean="0">
                <a:latin typeface="微软雅黑" panose="020B0503020204020204" pitchFamily="34" charset="-122"/>
                <a:ea typeface="微软雅黑" panose="020B0503020204020204" pitchFamily="34" charset="-122"/>
              </a:rPr>
              <a:t>2.</a:t>
            </a:r>
            <a:r>
              <a:rPr lang="zh-CN" altLang="en-US" sz="3200" b="1" u="sng" dirty="0" smtClean="0">
                <a:solidFill>
                  <a:srgbClr val="800000"/>
                </a:solidFill>
                <a:latin typeface="微软雅黑" panose="020B0503020204020204" pitchFamily="34" charset="-122"/>
                <a:ea typeface="微软雅黑" panose="020B0503020204020204" pitchFamily="34" charset="-122"/>
              </a:rPr>
              <a:t>目的</a:t>
            </a:r>
            <a:r>
              <a:rPr lang="zh-CN" altLang="en-US" sz="3200" b="1" dirty="0">
                <a:latin typeface="微软雅黑" panose="020B0503020204020204" pitchFamily="34" charset="-122"/>
                <a:ea typeface="微软雅黑" panose="020B0503020204020204" pitchFamily="34" charset="-122"/>
              </a:rPr>
              <a:t>：</a:t>
            </a:r>
            <a:endParaRPr lang="zh-CN" altLang="en-US" sz="3200" b="1" dirty="0">
              <a:latin typeface="微软雅黑" panose="020B0503020204020204" pitchFamily="34" charset="-122"/>
              <a:ea typeface="微软雅黑" panose="020B0503020204020204" pitchFamily="34" charset="-122"/>
            </a:endParaRPr>
          </a:p>
        </p:txBody>
      </p:sp>
      <p:sp>
        <p:nvSpPr>
          <p:cNvPr id="50" name="Rectangle 24"/>
          <p:cNvSpPr>
            <a:spLocks noChangeArrowheads="1"/>
          </p:cNvSpPr>
          <p:nvPr/>
        </p:nvSpPr>
        <p:spPr bwMode="auto">
          <a:xfrm>
            <a:off x="3155647" y="1860326"/>
            <a:ext cx="4679950" cy="583565"/>
          </a:xfrm>
          <a:prstGeom prst="rect">
            <a:avLst/>
          </a:prstGeom>
          <a:noFill/>
          <a:ln w="9525">
            <a:noFill/>
            <a:miter lim="800000"/>
          </a:ln>
          <a:effectLst/>
        </p:spPr>
        <p:txBody>
          <a:bodyPr>
            <a:spAutoFit/>
          </a:bodyPr>
          <a:lstStyle/>
          <a:p>
            <a:r>
              <a:rPr lang="zh-CN" altLang="en-US" sz="3200" b="1" dirty="0">
                <a:latin typeface="微软雅黑" panose="020B0503020204020204" pitchFamily="34" charset="-122"/>
                <a:ea typeface="微软雅黑" panose="020B0503020204020204" pitchFamily="34" charset="-122"/>
              </a:rPr>
              <a:t>抗美援朝、保家卫国</a:t>
            </a:r>
            <a:endParaRPr lang="zh-CN" altLang="en-US" sz="3200" b="1" dirty="0">
              <a:latin typeface="微软雅黑" panose="020B0503020204020204" pitchFamily="34" charset="-122"/>
              <a:ea typeface="微软雅黑" panose="020B0503020204020204" pitchFamily="34" charset="-122"/>
            </a:endParaRPr>
          </a:p>
        </p:txBody>
      </p:sp>
      <p:sp>
        <p:nvSpPr>
          <p:cNvPr id="52" name="Rectangle 35"/>
          <p:cNvSpPr>
            <a:spLocks noChangeArrowheads="1"/>
          </p:cNvSpPr>
          <p:nvPr/>
        </p:nvSpPr>
        <p:spPr bwMode="auto">
          <a:xfrm>
            <a:off x="1364585" y="2652389"/>
            <a:ext cx="1969135" cy="645160"/>
          </a:xfrm>
          <a:prstGeom prst="rect">
            <a:avLst/>
          </a:prstGeom>
          <a:noFill/>
          <a:ln w="9525">
            <a:noFill/>
            <a:miter lim="800000"/>
          </a:ln>
          <a:effectLst/>
        </p:spPr>
        <p:txBody>
          <a:bodyPr wrap="none">
            <a:spAutoFit/>
          </a:bodyPr>
          <a:lstStyle/>
          <a:p>
            <a:r>
              <a:rPr lang="en-US" altLang="zh-CN" sz="3600" b="1" dirty="0" smtClean="0">
                <a:latin typeface="微软雅黑" panose="020B0503020204020204" pitchFamily="34" charset="-122"/>
                <a:ea typeface="微软雅黑" panose="020B0503020204020204" pitchFamily="34" charset="-122"/>
              </a:rPr>
              <a:t>3.</a:t>
            </a:r>
            <a:r>
              <a:rPr lang="zh-CN" altLang="en-US" sz="3600" b="1" dirty="0" smtClean="0">
                <a:solidFill>
                  <a:srgbClr val="800000"/>
                </a:solidFill>
                <a:latin typeface="微软雅黑" panose="020B0503020204020204" pitchFamily="34" charset="-122"/>
                <a:ea typeface="微软雅黑" panose="020B0503020204020204" pitchFamily="34" charset="-122"/>
              </a:rPr>
              <a:t>性质</a:t>
            </a:r>
            <a:r>
              <a:rPr lang="zh-CN" altLang="en-US" sz="3600" b="1" dirty="0">
                <a:latin typeface="华文新魏" pitchFamily="2" charset="-122"/>
                <a:ea typeface="华文新魏" pitchFamily="2" charset="-122"/>
              </a:rPr>
              <a:t>：</a:t>
            </a:r>
            <a:endParaRPr lang="zh-CN" altLang="en-US" sz="3600" b="1" dirty="0">
              <a:latin typeface="华文新魏" pitchFamily="2" charset="-122"/>
              <a:ea typeface="华文新魏" pitchFamily="2" charset="-122"/>
            </a:endParaRPr>
          </a:p>
        </p:txBody>
      </p:sp>
      <p:sp>
        <p:nvSpPr>
          <p:cNvPr id="53" name="Rectangle 36">
            <a:hlinkClick r:id="rId4" action="ppaction://hlinksldjump"/>
          </p:cNvPr>
          <p:cNvSpPr>
            <a:spLocks noChangeArrowheads="1"/>
          </p:cNvSpPr>
          <p:nvPr/>
        </p:nvSpPr>
        <p:spPr bwMode="auto">
          <a:xfrm>
            <a:off x="1366543" y="3261384"/>
            <a:ext cx="1967230" cy="645160"/>
          </a:xfrm>
          <a:prstGeom prst="rect">
            <a:avLst/>
          </a:prstGeom>
          <a:noFill/>
          <a:ln w="9525">
            <a:noFill/>
            <a:miter lim="800000"/>
          </a:ln>
          <a:effectLst/>
        </p:spPr>
        <p:txBody>
          <a:bodyPr wrap="none">
            <a:spAutoFit/>
          </a:bodyPr>
          <a:lstStyle/>
          <a:p>
            <a:r>
              <a:rPr lang="en-US" altLang="zh-CN" sz="3600" b="1" dirty="0" smtClean="0">
                <a:latin typeface="微软雅黑" panose="020B0503020204020204" pitchFamily="34" charset="-122"/>
                <a:ea typeface="微软雅黑" panose="020B0503020204020204" pitchFamily="34" charset="-122"/>
              </a:rPr>
              <a:t>4</a:t>
            </a:r>
            <a:r>
              <a:rPr lang="en-US" altLang="zh-CN" sz="3600" b="1" dirty="0">
                <a:latin typeface="微软雅黑" panose="020B0503020204020204" pitchFamily="34" charset="-122"/>
                <a:ea typeface="微软雅黑" panose="020B0503020204020204" pitchFamily="34" charset="-122"/>
              </a:rPr>
              <a:t>.</a:t>
            </a:r>
            <a:r>
              <a:rPr lang="zh-CN" altLang="en-US" sz="3600" b="1" u="sng" dirty="0" smtClean="0">
                <a:solidFill>
                  <a:srgbClr val="800000"/>
                </a:solidFill>
                <a:latin typeface="微软雅黑" panose="020B0503020204020204" pitchFamily="34" charset="-122"/>
                <a:ea typeface="微软雅黑" panose="020B0503020204020204" pitchFamily="34" charset="-122"/>
              </a:rPr>
              <a:t>军队</a:t>
            </a:r>
            <a:r>
              <a:rPr lang="zh-CN" altLang="en-US" sz="3600" b="1" dirty="0">
                <a:latin typeface="微软雅黑" panose="020B0503020204020204" pitchFamily="34" charset="-122"/>
                <a:ea typeface="微软雅黑" panose="020B0503020204020204" pitchFamily="34" charset="-122"/>
              </a:rPr>
              <a:t>：</a:t>
            </a:r>
            <a:endParaRPr lang="zh-CN" altLang="en-US" sz="3600" b="1" dirty="0">
              <a:latin typeface="微软雅黑" panose="020B0503020204020204" pitchFamily="34" charset="-122"/>
              <a:ea typeface="微软雅黑" panose="020B0503020204020204" pitchFamily="34" charset="-122"/>
            </a:endParaRPr>
          </a:p>
        </p:txBody>
      </p:sp>
      <p:sp>
        <p:nvSpPr>
          <p:cNvPr id="54" name="Rectangle 37"/>
          <p:cNvSpPr>
            <a:spLocks noChangeArrowheads="1"/>
          </p:cNvSpPr>
          <p:nvPr/>
        </p:nvSpPr>
        <p:spPr bwMode="auto">
          <a:xfrm>
            <a:off x="1546195" y="3882813"/>
            <a:ext cx="2581910" cy="583565"/>
          </a:xfrm>
          <a:prstGeom prst="rect">
            <a:avLst/>
          </a:prstGeom>
          <a:noFill/>
          <a:ln w="9525">
            <a:noFill/>
            <a:miter lim="800000"/>
          </a:ln>
          <a:effectLst/>
        </p:spPr>
        <p:txBody>
          <a:bodyPr wrap="none">
            <a:spAutoFit/>
          </a:bodyPr>
          <a:lstStyle/>
          <a:p>
            <a:r>
              <a:rPr lang="en-US" altLang="zh-CN" sz="3200" b="1" dirty="0" smtClean="0">
                <a:latin typeface="微软雅黑" panose="020B0503020204020204" pitchFamily="34" charset="-122"/>
                <a:ea typeface="微软雅黑" panose="020B0503020204020204" pitchFamily="34" charset="-122"/>
              </a:rPr>
              <a:t>5.</a:t>
            </a:r>
            <a:r>
              <a:rPr lang="zh-CN" altLang="en-US" sz="3200" b="1" dirty="0" smtClean="0">
                <a:solidFill>
                  <a:srgbClr val="800000"/>
                </a:solidFill>
                <a:latin typeface="微软雅黑" panose="020B0503020204020204" pitchFamily="34" charset="-122"/>
                <a:ea typeface="微软雅黑" panose="020B0503020204020204" pitchFamily="34" charset="-122"/>
              </a:rPr>
              <a:t>主要</a:t>
            </a:r>
            <a:r>
              <a:rPr lang="zh-CN" altLang="en-US" sz="3200" b="1" dirty="0">
                <a:solidFill>
                  <a:srgbClr val="800000"/>
                </a:solidFill>
                <a:latin typeface="微软雅黑" panose="020B0503020204020204" pitchFamily="34" charset="-122"/>
                <a:ea typeface="微软雅黑" panose="020B0503020204020204" pitchFamily="34" charset="-122"/>
              </a:rPr>
              <a:t>战役</a:t>
            </a:r>
            <a:r>
              <a:rPr lang="zh-CN" altLang="en-US" sz="3200" b="1" dirty="0">
                <a:latin typeface="微软雅黑" panose="020B0503020204020204" pitchFamily="34" charset="-122"/>
                <a:ea typeface="微软雅黑" panose="020B0503020204020204" pitchFamily="34" charset="-122"/>
              </a:rPr>
              <a:t>：</a:t>
            </a:r>
            <a:endParaRPr lang="zh-CN" altLang="en-US" sz="3200" b="1" dirty="0">
              <a:latin typeface="微软雅黑" panose="020B0503020204020204" pitchFamily="34" charset="-122"/>
              <a:ea typeface="微软雅黑" panose="020B0503020204020204" pitchFamily="34" charset="-122"/>
            </a:endParaRPr>
          </a:p>
        </p:txBody>
      </p:sp>
      <p:sp>
        <p:nvSpPr>
          <p:cNvPr id="55" name="Rectangle 38">
            <a:hlinkClick r:id="rId3" action="ppaction://hlinksldjump"/>
          </p:cNvPr>
          <p:cNvSpPr>
            <a:spLocks noChangeArrowheads="1"/>
          </p:cNvSpPr>
          <p:nvPr/>
        </p:nvSpPr>
        <p:spPr bwMode="auto">
          <a:xfrm>
            <a:off x="1617634" y="4386268"/>
            <a:ext cx="3643338" cy="645160"/>
          </a:xfrm>
          <a:prstGeom prst="rect">
            <a:avLst/>
          </a:prstGeom>
          <a:noFill/>
          <a:ln w="9525">
            <a:noFill/>
            <a:miter lim="800000"/>
          </a:ln>
          <a:effectLst/>
        </p:spPr>
        <p:txBody>
          <a:bodyPr wrap="square">
            <a:spAutoFit/>
          </a:bodyPr>
          <a:lstStyle/>
          <a:p>
            <a:r>
              <a:rPr lang="zh-CN" altLang="en-US" sz="3600" b="1" dirty="0">
                <a:latin typeface="华文新魏" pitchFamily="2" charset="-122"/>
                <a:ea typeface="华文新魏" pitchFamily="2" charset="-122"/>
              </a:rPr>
              <a:t>（</a:t>
            </a:r>
            <a:r>
              <a:rPr lang="en-US" altLang="zh-CN" sz="3200" b="1" dirty="0">
                <a:latin typeface="微软雅黑" panose="020B0503020204020204" pitchFamily="34" charset="-122"/>
                <a:ea typeface="微软雅黑" panose="020B0503020204020204" pitchFamily="34" charset="-122"/>
              </a:rPr>
              <a:t>1</a:t>
            </a:r>
            <a:r>
              <a:rPr lang="zh-CN" altLang="en-US" sz="3200" b="1" dirty="0">
                <a:latin typeface="微软雅黑" panose="020B0503020204020204" pitchFamily="34" charset="-122"/>
                <a:ea typeface="微软雅黑" panose="020B0503020204020204" pitchFamily="34" charset="-122"/>
              </a:rPr>
              <a:t>）</a:t>
            </a:r>
            <a:r>
              <a:rPr lang="zh-CN" altLang="en-US" sz="3200" b="1" u="sng" dirty="0">
                <a:solidFill>
                  <a:srgbClr val="800000"/>
                </a:solidFill>
                <a:latin typeface="微软雅黑" panose="020B0503020204020204" pitchFamily="34" charset="-122"/>
                <a:ea typeface="微软雅黑" panose="020B0503020204020204" pitchFamily="34" charset="-122"/>
              </a:rPr>
              <a:t>五战五捷</a:t>
            </a:r>
            <a:r>
              <a:rPr lang="zh-CN" altLang="en-US" sz="3600" b="1" dirty="0" smtClean="0">
                <a:latin typeface="华文新魏" pitchFamily="2" charset="-122"/>
                <a:ea typeface="华文新魏" pitchFamily="2" charset="-122"/>
              </a:rPr>
              <a:t>：</a:t>
            </a:r>
            <a:endParaRPr lang="zh-CN" altLang="en-US" sz="3600" b="1" dirty="0">
              <a:latin typeface="华文新魏" pitchFamily="2" charset="-122"/>
              <a:ea typeface="华文新魏" pitchFamily="2" charset="-122"/>
            </a:endParaRPr>
          </a:p>
        </p:txBody>
      </p:sp>
      <p:sp>
        <p:nvSpPr>
          <p:cNvPr id="56" name="Rectangle 39">
            <a:hlinkClick r:id="rId5" action="ppaction://hlinksldjump"/>
          </p:cNvPr>
          <p:cNvSpPr>
            <a:spLocks noChangeArrowheads="1"/>
          </p:cNvSpPr>
          <p:nvPr/>
        </p:nvSpPr>
        <p:spPr bwMode="auto">
          <a:xfrm>
            <a:off x="5260945" y="4386375"/>
            <a:ext cx="3737610" cy="645160"/>
          </a:xfrm>
          <a:prstGeom prst="rect">
            <a:avLst/>
          </a:prstGeom>
          <a:noFill/>
          <a:ln w="9525">
            <a:noFill/>
            <a:miter lim="800000"/>
          </a:ln>
          <a:effectLst/>
        </p:spPr>
        <p:txBody>
          <a:bodyPr wrap="none">
            <a:spAutoFit/>
          </a:bodyPr>
          <a:lstStyle/>
          <a:p>
            <a:r>
              <a:rPr lang="zh-CN" altLang="en-US" sz="3600" b="1" dirty="0">
                <a:latin typeface="华文新魏" pitchFamily="2" charset="-122"/>
                <a:ea typeface="华文新魏" pitchFamily="2" charset="-122"/>
              </a:rPr>
              <a:t>（</a:t>
            </a:r>
            <a:r>
              <a:rPr lang="en-US" altLang="zh-CN" sz="3200" b="1" dirty="0">
                <a:latin typeface="微软雅黑" panose="020B0503020204020204" pitchFamily="34" charset="-122"/>
                <a:ea typeface="微软雅黑" panose="020B0503020204020204" pitchFamily="34" charset="-122"/>
              </a:rPr>
              <a:t>2</a:t>
            </a:r>
            <a:r>
              <a:rPr lang="zh-CN" altLang="en-US" sz="3200" b="1" dirty="0">
                <a:latin typeface="微软雅黑" panose="020B0503020204020204" pitchFamily="34" charset="-122"/>
                <a:ea typeface="微软雅黑" panose="020B0503020204020204" pitchFamily="34" charset="-122"/>
              </a:rPr>
              <a:t>）</a:t>
            </a:r>
            <a:r>
              <a:rPr lang="zh-CN" altLang="en-US" sz="3200" b="1" u="sng" dirty="0">
                <a:solidFill>
                  <a:srgbClr val="800000"/>
                </a:solidFill>
                <a:latin typeface="微软雅黑" panose="020B0503020204020204" pitchFamily="34" charset="-122"/>
                <a:ea typeface="微软雅黑" panose="020B0503020204020204" pitchFamily="34" charset="-122"/>
              </a:rPr>
              <a:t>上甘岭战役</a:t>
            </a:r>
            <a:r>
              <a:rPr lang="zh-CN" altLang="en-US" sz="3200" b="1" dirty="0">
                <a:latin typeface="微软雅黑" panose="020B0503020204020204" pitchFamily="34" charset="-122"/>
                <a:ea typeface="微软雅黑" panose="020B0503020204020204" pitchFamily="34" charset="-122"/>
              </a:rPr>
              <a:t>：</a:t>
            </a:r>
            <a:endParaRPr lang="zh-CN" altLang="en-US" sz="3200" b="1" dirty="0">
              <a:latin typeface="微软雅黑" panose="020B0503020204020204" pitchFamily="34" charset="-122"/>
              <a:ea typeface="微软雅黑" panose="020B0503020204020204" pitchFamily="34" charset="-122"/>
            </a:endParaRPr>
          </a:p>
        </p:txBody>
      </p:sp>
      <p:sp>
        <p:nvSpPr>
          <p:cNvPr id="57" name="Rectangle 40">
            <a:hlinkClick r:id="rId3" action="ppaction://hlinksldjump"/>
          </p:cNvPr>
          <p:cNvSpPr>
            <a:spLocks noChangeArrowheads="1"/>
          </p:cNvSpPr>
          <p:nvPr/>
        </p:nvSpPr>
        <p:spPr bwMode="auto">
          <a:xfrm>
            <a:off x="1349344" y="5033126"/>
            <a:ext cx="2581910" cy="583565"/>
          </a:xfrm>
          <a:prstGeom prst="rect">
            <a:avLst/>
          </a:prstGeom>
          <a:noFill/>
          <a:ln w="9525">
            <a:noFill/>
            <a:miter lim="800000"/>
          </a:ln>
          <a:effectLst/>
        </p:spPr>
        <p:txBody>
          <a:bodyPr wrap="none">
            <a:spAutoFit/>
          </a:bodyPr>
          <a:lstStyle/>
          <a:p>
            <a:r>
              <a:rPr lang="en-US" altLang="zh-CN" sz="3200" b="1" dirty="0" smtClean="0">
                <a:latin typeface="微软雅黑" panose="020B0503020204020204" pitchFamily="34" charset="-122"/>
                <a:ea typeface="微软雅黑" panose="020B0503020204020204" pitchFamily="34" charset="-122"/>
              </a:rPr>
              <a:t>6.</a:t>
            </a:r>
            <a:r>
              <a:rPr lang="zh-CN" altLang="en-US" sz="3200" b="1" u="sng" dirty="0" smtClean="0">
                <a:solidFill>
                  <a:srgbClr val="800000"/>
                </a:solidFill>
                <a:latin typeface="微软雅黑" panose="020B0503020204020204" pitchFamily="34" charset="-122"/>
                <a:ea typeface="微软雅黑" panose="020B0503020204020204" pitchFamily="34" charset="-122"/>
              </a:rPr>
              <a:t>英雄</a:t>
            </a:r>
            <a:r>
              <a:rPr lang="zh-CN" altLang="en-US" sz="3200" b="1" u="sng" dirty="0">
                <a:solidFill>
                  <a:srgbClr val="800000"/>
                </a:solidFill>
                <a:latin typeface="微软雅黑" panose="020B0503020204020204" pitchFamily="34" charset="-122"/>
                <a:ea typeface="微软雅黑" panose="020B0503020204020204" pitchFamily="34" charset="-122"/>
              </a:rPr>
              <a:t>人物</a:t>
            </a:r>
            <a:r>
              <a:rPr lang="zh-CN" altLang="en-US" sz="3200" b="1" dirty="0">
                <a:latin typeface="微软雅黑" panose="020B0503020204020204" pitchFamily="34" charset="-122"/>
                <a:ea typeface="微软雅黑" panose="020B0503020204020204" pitchFamily="34" charset="-122"/>
              </a:rPr>
              <a:t>：</a:t>
            </a:r>
            <a:endParaRPr lang="zh-CN" altLang="en-US" sz="3200" b="1" dirty="0">
              <a:latin typeface="微软雅黑" panose="020B0503020204020204" pitchFamily="34" charset="-122"/>
              <a:ea typeface="微软雅黑" panose="020B0503020204020204" pitchFamily="34" charset="-122"/>
            </a:endParaRPr>
          </a:p>
        </p:txBody>
      </p:sp>
      <p:sp>
        <p:nvSpPr>
          <p:cNvPr id="58" name="Rectangle 41"/>
          <p:cNvSpPr>
            <a:spLocks noChangeArrowheads="1"/>
          </p:cNvSpPr>
          <p:nvPr/>
        </p:nvSpPr>
        <p:spPr bwMode="auto">
          <a:xfrm>
            <a:off x="3814750" y="5033126"/>
            <a:ext cx="6685280" cy="583565"/>
          </a:xfrm>
          <a:prstGeom prst="rect">
            <a:avLst/>
          </a:prstGeom>
          <a:noFill/>
          <a:ln w="9525">
            <a:noFill/>
            <a:miter lim="800000"/>
          </a:ln>
          <a:effectLst/>
        </p:spPr>
        <p:txBody>
          <a:bodyPr wrap="none">
            <a:spAutoFit/>
          </a:bodyPr>
          <a:lstStyle/>
          <a:p>
            <a:r>
              <a:rPr lang="zh-CN" altLang="en-US" sz="3200" b="1" dirty="0">
                <a:latin typeface="微软雅黑" panose="020B0503020204020204" pitchFamily="34" charset="-122"/>
                <a:ea typeface="微软雅黑" panose="020B0503020204020204" pitchFamily="34" charset="-122"/>
              </a:rPr>
              <a:t>黄继光、邱少云、毛岸英、杨根思等</a:t>
            </a:r>
            <a:endParaRPr lang="zh-CN" altLang="en-US" sz="3200" b="1" dirty="0">
              <a:latin typeface="微软雅黑" panose="020B0503020204020204" pitchFamily="34" charset="-122"/>
              <a:ea typeface="微软雅黑" panose="020B0503020204020204" pitchFamily="34" charset="-122"/>
            </a:endParaRPr>
          </a:p>
        </p:txBody>
      </p:sp>
      <p:sp>
        <p:nvSpPr>
          <p:cNvPr id="60" name="Rectangle 43">
            <a:hlinkClick r:id="rId3" action="ppaction://hlinksldjump"/>
          </p:cNvPr>
          <p:cNvSpPr>
            <a:spLocks noChangeArrowheads="1"/>
          </p:cNvSpPr>
          <p:nvPr/>
        </p:nvSpPr>
        <p:spPr bwMode="auto">
          <a:xfrm>
            <a:off x="1365220" y="5743282"/>
            <a:ext cx="1769110" cy="583565"/>
          </a:xfrm>
          <a:prstGeom prst="rect">
            <a:avLst/>
          </a:prstGeom>
          <a:noFill/>
          <a:ln w="9525">
            <a:noFill/>
            <a:miter lim="800000"/>
          </a:ln>
          <a:effectLst/>
        </p:spPr>
        <p:txBody>
          <a:bodyPr wrap="none">
            <a:spAutoFit/>
          </a:bodyPr>
          <a:lstStyle/>
          <a:p>
            <a:r>
              <a:rPr lang="en-US" altLang="zh-CN" sz="3200" b="1" dirty="0" smtClean="0">
                <a:latin typeface="微软雅黑" panose="020B0503020204020204" pitchFamily="34" charset="-122"/>
                <a:ea typeface="微软雅黑" panose="020B0503020204020204" pitchFamily="34" charset="-122"/>
              </a:rPr>
              <a:t>7.</a:t>
            </a:r>
            <a:r>
              <a:rPr lang="zh-CN" altLang="en-US" sz="3200" b="1" u="sng" dirty="0" smtClean="0">
                <a:solidFill>
                  <a:srgbClr val="800000"/>
                </a:solidFill>
                <a:latin typeface="微软雅黑" panose="020B0503020204020204" pitchFamily="34" charset="-122"/>
                <a:ea typeface="微软雅黑" panose="020B0503020204020204" pitchFamily="34" charset="-122"/>
              </a:rPr>
              <a:t>结果</a:t>
            </a:r>
            <a:r>
              <a:rPr lang="zh-CN" altLang="en-US" sz="3200" b="1" dirty="0">
                <a:latin typeface="微软雅黑" panose="020B0503020204020204" pitchFamily="34" charset="-122"/>
                <a:ea typeface="微软雅黑" panose="020B0503020204020204" pitchFamily="34" charset="-122"/>
              </a:rPr>
              <a:t>：</a:t>
            </a:r>
            <a:endParaRPr lang="zh-CN" altLang="en-US" sz="3200" b="1" dirty="0">
              <a:latin typeface="微软雅黑" panose="020B0503020204020204" pitchFamily="34" charset="-122"/>
              <a:ea typeface="微软雅黑" panose="020B0503020204020204" pitchFamily="34" charset="-122"/>
            </a:endParaRPr>
          </a:p>
        </p:txBody>
      </p:sp>
      <p:sp>
        <p:nvSpPr>
          <p:cNvPr id="61" name="Rectangle 44">
            <a:hlinkClick r:id="rId3" action="ppaction://hlinksldjump"/>
          </p:cNvPr>
          <p:cNvSpPr>
            <a:spLocks noChangeArrowheads="1"/>
          </p:cNvSpPr>
          <p:nvPr/>
        </p:nvSpPr>
        <p:spPr bwMode="auto">
          <a:xfrm>
            <a:off x="1365220" y="6390025"/>
            <a:ext cx="3394710" cy="583565"/>
          </a:xfrm>
          <a:prstGeom prst="rect">
            <a:avLst/>
          </a:prstGeom>
          <a:noFill/>
          <a:ln w="9525">
            <a:noFill/>
            <a:miter lim="800000"/>
          </a:ln>
          <a:effectLst/>
        </p:spPr>
        <p:txBody>
          <a:bodyPr wrap="none">
            <a:spAutoFit/>
          </a:bodyPr>
          <a:lstStyle/>
          <a:p>
            <a:r>
              <a:rPr lang="en-US" altLang="zh-CN" sz="3200" b="1" dirty="0" smtClean="0">
                <a:latin typeface="微软雅黑" panose="020B0503020204020204" pitchFamily="34" charset="-122"/>
                <a:ea typeface="微软雅黑" panose="020B0503020204020204" pitchFamily="34" charset="-122"/>
              </a:rPr>
              <a:t>8.</a:t>
            </a:r>
            <a:r>
              <a:rPr lang="zh-CN" altLang="en-US" sz="3200" b="1" u="sng" dirty="0" smtClean="0">
                <a:solidFill>
                  <a:srgbClr val="800000"/>
                </a:solidFill>
                <a:latin typeface="微软雅黑" panose="020B0503020204020204" pitchFamily="34" charset="-122"/>
                <a:ea typeface="微软雅黑" panose="020B0503020204020204" pitchFamily="34" charset="-122"/>
              </a:rPr>
              <a:t>影响</a:t>
            </a:r>
            <a:r>
              <a:rPr lang="zh-CN" altLang="en-US" sz="3200" b="1" dirty="0">
                <a:latin typeface="微软雅黑" panose="020B0503020204020204" pitchFamily="34" charset="-122"/>
                <a:ea typeface="微软雅黑" panose="020B0503020204020204" pitchFamily="34" charset="-122"/>
              </a:rPr>
              <a:t>（意义）：</a:t>
            </a:r>
            <a:endParaRPr lang="zh-CN" altLang="en-US" sz="3200" b="1" dirty="0">
              <a:latin typeface="微软雅黑" panose="020B0503020204020204" pitchFamily="34" charset="-122"/>
              <a:ea typeface="微软雅黑" panose="020B0503020204020204" pitchFamily="34" charset="-122"/>
            </a:endParaRPr>
          </a:p>
        </p:txBody>
      </p:sp>
      <p:sp>
        <p:nvSpPr>
          <p:cNvPr id="62" name="Rectangle 45"/>
          <p:cNvSpPr>
            <a:spLocks noChangeArrowheads="1"/>
          </p:cNvSpPr>
          <p:nvPr/>
        </p:nvSpPr>
        <p:spPr bwMode="auto">
          <a:xfrm>
            <a:off x="3155921" y="2652389"/>
            <a:ext cx="3434080" cy="583565"/>
          </a:xfrm>
          <a:prstGeom prst="rect">
            <a:avLst/>
          </a:prstGeom>
          <a:noFill/>
          <a:ln w="9525">
            <a:noFill/>
            <a:miter lim="800000"/>
          </a:ln>
          <a:effectLst/>
        </p:spPr>
        <p:txBody>
          <a:bodyPr wrap="none">
            <a:spAutoFit/>
          </a:bodyPr>
          <a:lstStyle/>
          <a:p>
            <a:r>
              <a:rPr lang="zh-CN" altLang="en-US" sz="3200" b="1" dirty="0">
                <a:latin typeface="微软雅黑" panose="020B0503020204020204" pitchFamily="34" charset="-122"/>
                <a:ea typeface="微软雅黑" panose="020B0503020204020204" pitchFamily="34" charset="-122"/>
              </a:rPr>
              <a:t>正义的反侵略战争</a:t>
            </a:r>
            <a:endParaRPr lang="zh-CN" altLang="en-US" sz="3200" b="1" dirty="0">
              <a:latin typeface="微软雅黑" panose="020B0503020204020204" pitchFamily="34" charset="-122"/>
              <a:ea typeface="微软雅黑" panose="020B0503020204020204" pitchFamily="34" charset="-122"/>
            </a:endParaRPr>
          </a:p>
        </p:txBody>
      </p:sp>
      <p:sp>
        <p:nvSpPr>
          <p:cNvPr id="64" name="Rectangle 47"/>
          <p:cNvSpPr>
            <a:spLocks noChangeArrowheads="1"/>
          </p:cNvSpPr>
          <p:nvPr/>
        </p:nvSpPr>
        <p:spPr bwMode="auto">
          <a:xfrm>
            <a:off x="3156254" y="3236619"/>
            <a:ext cx="3270250" cy="583565"/>
          </a:xfrm>
          <a:prstGeom prst="rect">
            <a:avLst/>
          </a:prstGeom>
          <a:noFill/>
          <a:ln w="9525">
            <a:noFill/>
            <a:miter lim="800000"/>
          </a:ln>
          <a:effectLst/>
        </p:spPr>
        <p:txBody>
          <a:bodyPr wrap="none">
            <a:spAutoFit/>
          </a:bodyPr>
          <a:lstStyle/>
          <a:p>
            <a:r>
              <a:rPr lang="zh-CN" altLang="en-US" sz="3200" b="1" dirty="0">
                <a:latin typeface="微软雅黑" panose="020B0503020204020204" pitchFamily="34" charset="-122"/>
                <a:ea typeface="微软雅黑" panose="020B0503020204020204" pitchFamily="34" charset="-122"/>
              </a:rPr>
              <a:t>中国人民志愿军  </a:t>
            </a:r>
            <a:endParaRPr lang="zh-CN" altLang="en-US" sz="3200" b="1" dirty="0">
              <a:latin typeface="微软雅黑" panose="020B0503020204020204" pitchFamily="34" charset="-122"/>
              <a:ea typeface="微软雅黑" panose="020B0503020204020204" pitchFamily="34" charset="-122"/>
            </a:endParaRPr>
          </a:p>
        </p:txBody>
      </p:sp>
      <p:sp>
        <p:nvSpPr>
          <p:cNvPr id="65" name="Rectangle 48"/>
          <p:cNvSpPr>
            <a:spLocks noChangeArrowheads="1"/>
          </p:cNvSpPr>
          <p:nvPr/>
        </p:nvSpPr>
        <p:spPr bwMode="auto">
          <a:xfrm>
            <a:off x="6780219" y="3153194"/>
            <a:ext cx="3434080" cy="583565"/>
          </a:xfrm>
          <a:prstGeom prst="rect">
            <a:avLst/>
          </a:prstGeom>
          <a:noFill/>
          <a:ln w="9525">
            <a:noFill/>
            <a:miter lim="800000"/>
          </a:ln>
          <a:effectLst/>
        </p:spPr>
        <p:txBody>
          <a:bodyPr wrap="none">
            <a:spAutoFit/>
          </a:bodyPr>
          <a:lstStyle/>
          <a:p>
            <a:r>
              <a:rPr lang="zh-CN" altLang="en-US" sz="3200" b="1" dirty="0">
                <a:latin typeface="微软雅黑" panose="020B0503020204020204" pitchFamily="34" charset="-122"/>
                <a:ea typeface="微软雅黑" panose="020B0503020204020204" pitchFamily="34" charset="-122"/>
              </a:rPr>
              <a:t>总司令员：彭德怀</a:t>
            </a:r>
            <a:endParaRPr lang="zh-CN" altLang="en-US" sz="3200" b="1" dirty="0">
              <a:latin typeface="微软雅黑" panose="020B0503020204020204" pitchFamily="34" charset="-122"/>
              <a:ea typeface="微软雅黑" panose="020B0503020204020204" pitchFamily="34" charset="-122"/>
            </a:endParaRPr>
          </a:p>
        </p:txBody>
      </p:sp>
      <p:sp>
        <p:nvSpPr>
          <p:cNvPr id="82" name="AutoShape 12"/>
          <p:cNvSpPr/>
          <p:nvPr/>
        </p:nvSpPr>
        <p:spPr bwMode="auto">
          <a:xfrm>
            <a:off x="2941300" y="499409"/>
            <a:ext cx="214314" cy="990608"/>
          </a:xfrm>
          <a:prstGeom prst="leftBrace">
            <a:avLst>
              <a:gd name="adj1" fmla="val 182592"/>
              <a:gd name="adj2" fmla="val 47500"/>
            </a:avLst>
          </a:prstGeom>
          <a:noFill/>
          <a:ln w="38100">
            <a:solidFill>
              <a:schemeClr val="tx1">
                <a:lumMod val="95000"/>
                <a:lumOff val="5000"/>
              </a:schemeClr>
            </a:solidFill>
            <a:round/>
          </a:ln>
          <a:effectLst/>
        </p:spPr>
        <p:txBody>
          <a:bodyPr wrap="none" anchor="ctr"/>
          <a:lstStyle/>
          <a:p>
            <a:pPr algn="ctr"/>
            <a:endParaRPr lang="zh-CN" altLang="zh-CN" sz="3200" b="1">
              <a:solidFill>
                <a:srgbClr val="760000"/>
              </a:solidFill>
              <a:effectLst>
                <a:outerShdw blurRad="38100" dist="38100" dir="2700000" algn="tl">
                  <a:srgbClr val="C0C0C0"/>
                </a:outerShdw>
              </a:effectLst>
              <a:latin typeface="华文新魏" pitchFamily="2" charset="-122"/>
              <a:ea typeface="华文新魏" pitchFamily="2" charset="-122"/>
            </a:endParaRPr>
          </a:p>
        </p:txBody>
      </p:sp>
      <p:sp>
        <p:nvSpPr>
          <p:cNvPr id="43" name="矩形 42"/>
          <p:cNvSpPr/>
          <p:nvPr/>
        </p:nvSpPr>
        <p:spPr>
          <a:xfrm>
            <a:off x="4941565" y="6390025"/>
            <a:ext cx="995680" cy="583565"/>
          </a:xfrm>
          <a:prstGeom prst="rect">
            <a:avLst/>
          </a:prstGeom>
        </p:spPr>
        <p:txBody>
          <a:bodyPr wrap="none">
            <a:spAutoFit/>
          </a:bodyPr>
          <a:lstStyle/>
          <a:p>
            <a:r>
              <a:rPr lang="zh-CN" altLang="en-US" sz="3200" b="1" dirty="0" smtClean="0">
                <a:solidFill>
                  <a:srgbClr val="660033"/>
                </a:solidFill>
                <a:latin typeface="微软雅黑" panose="020B0503020204020204" pitchFamily="34" charset="-122"/>
                <a:ea typeface="微软雅黑" panose="020B0503020204020204" pitchFamily="34" charset="-122"/>
              </a:rPr>
              <a:t>①②</a:t>
            </a:r>
            <a:endParaRPr lang="zh-CN" altLang="en-US" sz="3200" b="1" dirty="0" smtClean="0">
              <a:solidFill>
                <a:srgbClr val="660033"/>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dissolv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dissolve">
                                      <p:cBhvr>
                                        <p:cTn id="20" dur="500"/>
                                        <p:tgtEl>
                                          <p:spTgt spid="4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dissolve">
                                      <p:cBhvr>
                                        <p:cTn id="30" dur="500"/>
                                        <p:tgtEl>
                                          <p:spTgt spid="47"/>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dissolve">
                                      <p:cBhvr>
                                        <p:cTn id="35" dur="500"/>
                                        <p:tgtEl>
                                          <p:spTgt spid="48"/>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dissolve">
                                      <p:cBhvr>
                                        <p:cTn id="40" dur="500"/>
                                        <p:tgtEl>
                                          <p:spTgt spid="49"/>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dissolve">
                                      <p:cBhvr>
                                        <p:cTn id="45" dur="500"/>
                                        <p:tgtEl>
                                          <p:spTgt spid="50"/>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dissolve">
                                      <p:cBhvr>
                                        <p:cTn id="50" dur="500"/>
                                        <p:tgtEl>
                                          <p:spTgt spid="52"/>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62"/>
                                        </p:tgtEl>
                                        <p:attrNameLst>
                                          <p:attrName>style.visibility</p:attrName>
                                        </p:attrNameLst>
                                      </p:cBhvr>
                                      <p:to>
                                        <p:strVal val="visible"/>
                                      </p:to>
                                    </p:set>
                                    <p:animEffect transition="in" filter="dissolve">
                                      <p:cBhvr>
                                        <p:cTn id="55" dur="500"/>
                                        <p:tgtEl>
                                          <p:spTgt spid="62"/>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dissolve">
                                      <p:cBhvr>
                                        <p:cTn id="60" dur="500"/>
                                        <p:tgtEl>
                                          <p:spTgt spid="53"/>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wipe(down)">
                                      <p:cBhvr>
                                        <p:cTn id="65" dur="500"/>
                                        <p:tgtEl>
                                          <p:spTgt spid="64"/>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65"/>
                                        </p:tgtEl>
                                        <p:attrNameLst>
                                          <p:attrName>style.visibility</p:attrName>
                                        </p:attrNameLst>
                                      </p:cBhvr>
                                      <p:to>
                                        <p:strVal val="visible"/>
                                      </p:to>
                                    </p:set>
                                    <p:animEffect transition="in" filter="wipe(down)">
                                      <p:cBhvr>
                                        <p:cTn id="70" dur="500"/>
                                        <p:tgtEl>
                                          <p:spTgt spid="65"/>
                                        </p:tgtEl>
                                      </p:cBhvr>
                                    </p:animEffect>
                                  </p:childTnLst>
                                </p:cTn>
                              </p:par>
                            </p:childTnLst>
                          </p:cTn>
                        </p:par>
                      </p:childTnLst>
                    </p:cTn>
                  </p:par>
                  <p:par>
                    <p:cTn id="71" fill="hold">
                      <p:stCondLst>
                        <p:cond delay="indefinite"/>
                      </p:stCondLst>
                      <p:childTnLst>
                        <p:par>
                          <p:cTn id="72" fill="hold">
                            <p:stCondLst>
                              <p:cond delay="0"/>
                            </p:stCondLst>
                            <p:childTnLst>
                              <p:par>
                                <p:cTn id="73" presetID="9" presetClass="entr" presetSubtype="0" fill="hold" grpId="0" nodeType="click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dissolve">
                                      <p:cBhvr>
                                        <p:cTn id="75" dur="500"/>
                                        <p:tgtEl>
                                          <p:spTgt spid="54"/>
                                        </p:tgtEl>
                                      </p:cBhvr>
                                    </p:animEffect>
                                  </p:childTnLst>
                                </p:cTn>
                              </p:par>
                            </p:childTnLst>
                          </p:cTn>
                        </p:par>
                      </p:childTnLst>
                    </p:cTn>
                  </p:par>
                  <p:par>
                    <p:cTn id="76" fill="hold">
                      <p:stCondLst>
                        <p:cond delay="indefinite"/>
                      </p:stCondLst>
                      <p:childTnLst>
                        <p:par>
                          <p:cTn id="77" fill="hold">
                            <p:stCondLst>
                              <p:cond delay="0"/>
                            </p:stCondLst>
                            <p:childTnLst>
                              <p:par>
                                <p:cTn id="78" presetID="9" presetClass="entr" presetSubtype="0" fill="hold" grpId="0" nodeType="clickEffect">
                                  <p:stCondLst>
                                    <p:cond delay="0"/>
                                  </p:stCondLst>
                                  <p:childTnLst>
                                    <p:set>
                                      <p:cBhvr>
                                        <p:cTn id="79" dur="1" fill="hold">
                                          <p:stCondLst>
                                            <p:cond delay="0"/>
                                          </p:stCondLst>
                                        </p:cTn>
                                        <p:tgtEl>
                                          <p:spTgt spid="55"/>
                                        </p:tgtEl>
                                        <p:attrNameLst>
                                          <p:attrName>style.visibility</p:attrName>
                                        </p:attrNameLst>
                                      </p:cBhvr>
                                      <p:to>
                                        <p:strVal val="visible"/>
                                      </p:to>
                                    </p:set>
                                    <p:animEffect transition="in" filter="dissolve">
                                      <p:cBhvr>
                                        <p:cTn id="80" dur="500"/>
                                        <p:tgtEl>
                                          <p:spTgt spid="55"/>
                                        </p:tgtEl>
                                      </p:cBhvr>
                                    </p:animEffect>
                                  </p:childTnLst>
                                </p:cTn>
                              </p:par>
                            </p:childTnLst>
                          </p:cTn>
                        </p:par>
                      </p:childTnLst>
                    </p:cTn>
                  </p:par>
                  <p:par>
                    <p:cTn id="81" fill="hold">
                      <p:stCondLst>
                        <p:cond delay="indefinite"/>
                      </p:stCondLst>
                      <p:childTnLst>
                        <p:par>
                          <p:cTn id="82" fill="hold">
                            <p:stCondLst>
                              <p:cond delay="0"/>
                            </p:stCondLst>
                            <p:childTnLst>
                              <p:par>
                                <p:cTn id="83" presetID="9" presetClass="entr" presetSubtype="0" fill="hold" grpId="0" nodeType="click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dissolve">
                                      <p:cBhvr>
                                        <p:cTn id="85" dur="500"/>
                                        <p:tgtEl>
                                          <p:spTgt spid="56"/>
                                        </p:tgtEl>
                                      </p:cBhvr>
                                    </p:animEffect>
                                  </p:childTnLst>
                                </p:cTn>
                              </p:par>
                            </p:childTnLst>
                          </p:cTn>
                        </p:par>
                      </p:childTnLst>
                    </p:cTn>
                  </p:par>
                  <p:par>
                    <p:cTn id="86" fill="hold">
                      <p:stCondLst>
                        <p:cond delay="indefinite"/>
                      </p:stCondLst>
                      <p:childTnLst>
                        <p:par>
                          <p:cTn id="87" fill="hold">
                            <p:stCondLst>
                              <p:cond delay="0"/>
                            </p:stCondLst>
                            <p:childTnLst>
                              <p:par>
                                <p:cTn id="88" presetID="9" presetClass="entr" presetSubtype="0" fill="hold" grpId="0" nodeType="clickEffect">
                                  <p:stCondLst>
                                    <p:cond delay="0"/>
                                  </p:stCondLst>
                                  <p:childTnLst>
                                    <p:set>
                                      <p:cBhvr>
                                        <p:cTn id="89" dur="1" fill="hold">
                                          <p:stCondLst>
                                            <p:cond delay="0"/>
                                          </p:stCondLst>
                                        </p:cTn>
                                        <p:tgtEl>
                                          <p:spTgt spid="57"/>
                                        </p:tgtEl>
                                        <p:attrNameLst>
                                          <p:attrName>style.visibility</p:attrName>
                                        </p:attrNameLst>
                                      </p:cBhvr>
                                      <p:to>
                                        <p:strVal val="visible"/>
                                      </p:to>
                                    </p:set>
                                    <p:animEffect transition="in" filter="dissolve">
                                      <p:cBhvr>
                                        <p:cTn id="90" dur="500"/>
                                        <p:tgtEl>
                                          <p:spTgt spid="57"/>
                                        </p:tgtEl>
                                      </p:cBhvr>
                                    </p:animEffect>
                                  </p:childTnLst>
                                </p:cTn>
                              </p:par>
                            </p:childTnLst>
                          </p:cTn>
                        </p:par>
                      </p:childTnLst>
                    </p:cTn>
                  </p:par>
                  <p:par>
                    <p:cTn id="91" fill="hold">
                      <p:stCondLst>
                        <p:cond delay="indefinite"/>
                      </p:stCondLst>
                      <p:childTnLst>
                        <p:par>
                          <p:cTn id="92" fill="hold">
                            <p:stCondLst>
                              <p:cond delay="0"/>
                            </p:stCondLst>
                            <p:childTnLst>
                              <p:par>
                                <p:cTn id="93" presetID="9" presetClass="entr" presetSubtype="0" fill="hold" grpId="0" nodeType="clickEffect">
                                  <p:stCondLst>
                                    <p:cond delay="0"/>
                                  </p:stCondLst>
                                  <p:childTnLst>
                                    <p:set>
                                      <p:cBhvr>
                                        <p:cTn id="94" dur="1" fill="hold">
                                          <p:stCondLst>
                                            <p:cond delay="0"/>
                                          </p:stCondLst>
                                        </p:cTn>
                                        <p:tgtEl>
                                          <p:spTgt spid="58"/>
                                        </p:tgtEl>
                                        <p:attrNameLst>
                                          <p:attrName>style.visibility</p:attrName>
                                        </p:attrNameLst>
                                      </p:cBhvr>
                                      <p:to>
                                        <p:strVal val="visible"/>
                                      </p:to>
                                    </p:set>
                                    <p:animEffect transition="in" filter="dissolve">
                                      <p:cBhvr>
                                        <p:cTn id="95" dur="500"/>
                                        <p:tgtEl>
                                          <p:spTgt spid="58"/>
                                        </p:tgtEl>
                                      </p:cBhvr>
                                    </p:animEffect>
                                  </p:childTnLst>
                                </p:cTn>
                              </p:par>
                            </p:childTnLst>
                          </p:cTn>
                        </p:par>
                      </p:childTnLst>
                    </p:cTn>
                  </p:par>
                  <p:par>
                    <p:cTn id="96" fill="hold">
                      <p:stCondLst>
                        <p:cond delay="indefinite"/>
                      </p:stCondLst>
                      <p:childTnLst>
                        <p:par>
                          <p:cTn id="97" fill="hold">
                            <p:stCondLst>
                              <p:cond delay="0"/>
                            </p:stCondLst>
                            <p:childTnLst>
                              <p:par>
                                <p:cTn id="98" presetID="9" presetClass="entr" presetSubtype="0" fill="hold" grpId="0" nodeType="clickEffect">
                                  <p:stCondLst>
                                    <p:cond delay="0"/>
                                  </p:stCondLst>
                                  <p:childTnLst>
                                    <p:set>
                                      <p:cBhvr>
                                        <p:cTn id="99" dur="1" fill="hold">
                                          <p:stCondLst>
                                            <p:cond delay="0"/>
                                          </p:stCondLst>
                                        </p:cTn>
                                        <p:tgtEl>
                                          <p:spTgt spid="60"/>
                                        </p:tgtEl>
                                        <p:attrNameLst>
                                          <p:attrName>style.visibility</p:attrName>
                                        </p:attrNameLst>
                                      </p:cBhvr>
                                      <p:to>
                                        <p:strVal val="visible"/>
                                      </p:to>
                                    </p:set>
                                    <p:animEffect transition="in" filter="dissolve">
                                      <p:cBhvr>
                                        <p:cTn id="100" dur="500"/>
                                        <p:tgtEl>
                                          <p:spTgt spid="60"/>
                                        </p:tgtEl>
                                      </p:cBhvr>
                                    </p:animEffect>
                                  </p:childTnLst>
                                </p:cTn>
                              </p:par>
                            </p:childTnLst>
                          </p:cTn>
                        </p:par>
                      </p:childTnLst>
                    </p:cTn>
                  </p:par>
                  <p:par>
                    <p:cTn id="101" fill="hold">
                      <p:stCondLst>
                        <p:cond delay="indefinite"/>
                      </p:stCondLst>
                      <p:childTnLst>
                        <p:par>
                          <p:cTn id="102" fill="hold">
                            <p:stCondLst>
                              <p:cond delay="0"/>
                            </p:stCondLst>
                            <p:childTnLst>
                              <p:par>
                                <p:cTn id="103" presetID="9" presetClass="entr" presetSubtype="0" fill="hold" grpId="0" nodeType="clickEffect">
                                  <p:stCondLst>
                                    <p:cond delay="0"/>
                                  </p:stCondLst>
                                  <p:childTnLst>
                                    <p:set>
                                      <p:cBhvr>
                                        <p:cTn id="104" dur="1" fill="hold">
                                          <p:stCondLst>
                                            <p:cond delay="0"/>
                                          </p:stCondLst>
                                        </p:cTn>
                                        <p:tgtEl>
                                          <p:spTgt spid="61"/>
                                        </p:tgtEl>
                                        <p:attrNameLst>
                                          <p:attrName>style.visibility</p:attrName>
                                        </p:attrNameLst>
                                      </p:cBhvr>
                                      <p:to>
                                        <p:strVal val="visible"/>
                                      </p:to>
                                    </p:set>
                                    <p:animEffect transition="in" filter="dissolve">
                                      <p:cBhvr>
                                        <p:cTn id="105" dur="500"/>
                                        <p:tgtEl>
                                          <p:spTgt spid="61"/>
                                        </p:tgtEl>
                                      </p:cBhvr>
                                    </p:animEffect>
                                  </p:childTnLst>
                                </p:cTn>
                              </p:par>
                            </p:childTnLst>
                          </p:cTn>
                        </p:par>
                      </p:childTnLst>
                    </p:cTn>
                  </p:par>
                  <p:par>
                    <p:cTn id="106" fill="hold">
                      <p:stCondLst>
                        <p:cond delay="indefinite"/>
                      </p:stCondLst>
                      <p:childTnLst>
                        <p:par>
                          <p:cTn id="107" fill="hold">
                            <p:stCondLst>
                              <p:cond delay="0"/>
                            </p:stCondLst>
                            <p:childTnLst>
                              <p:par>
                                <p:cTn id="108" presetID="9" presetClass="entr" presetSubtype="0" fill="hold" grpId="0" nodeType="clickEffect">
                                  <p:stCondLst>
                                    <p:cond delay="0"/>
                                  </p:stCondLst>
                                  <p:childTnLst>
                                    <p:set>
                                      <p:cBhvr>
                                        <p:cTn id="109" dur="1" fill="hold">
                                          <p:stCondLst>
                                            <p:cond delay="0"/>
                                          </p:stCondLst>
                                        </p:cTn>
                                        <p:tgtEl>
                                          <p:spTgt spid="43"/>
                                        </p:tgtEl>
                                        <p:attrNameLst>
                                          <p:attrName>style.visibility</p:attrName>
                                        </p:attrNameLst>
                                      </p:cBhvr>
                                      <p:to>
                                        <p:strVal val="visible"/>
                                      </p:to>
                                    </p:set>
                                    <p:animEffect transition="in" filter="dissolve">
                                      <p:cBhvr>
                                        <p:cTn id="11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0" grpId="0"/>
      <p:bldP spid="44" grpId="0" bldLvl="0" animBg="1"/>
      <p:bldP spid="47" grpId="0" bldLvl="0" animBg="1"/>
      <p:bldP spid="48" grpId="0" bldLvl="0" animBg="1"/>
      <p:bldP spid="49" grpId="0" bldLvl="0" animBg="1"/>
      <p:bldP spid="50" grpId="0" bldLvl="0" animBg="1"/>
      <p:bldP spid="52" grpId="0" bldLvl="0" animBg="1"/>
      <p:bldP spid="53" grpId="0" bldLvl="0" animBg="1"/>
      <p:bldP spid="54" grpId="0" bldLvl="0" animBg="1"/>
      <p:bldP spid="55" grpId="0" bldLvl="0" animBg="1"/>
      <p:bldP spid="56" grpId="0" bldLvl="0" animBg="1"/>
      <p:bldP spid="57" grpId="0" bldLvl="0" animBg="1"/>
      <p:bldP spid="58" grpId="0" bldLvl="0" animBg="1"/>
      <p:bldP spid="60" grpId="0" bldLvl="0" animBg="1"/>
      <p:bldP spid="61" grpId="0" bldLvl="0" animBg="1"/>
      <p:bldP spid="62" grpId="0" bldLvl="0" animBg="1"/>
      <p:bldP spid="64" grpId="0" bldLvl="0" animBg="1"/>
      <p:bldP spid="65" grpId="0" bldLvl="0" animBg="1"/>
      <p:bldP spid="82" grpId="0" bldLvl="0" animBg="1"/>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5" name="图片 44"/>
          <p:cNvPicPr>
            <a:picLocks noChangeAspect="1"/>
          </p:cNvPicPr>
          <p:nvPr/>
        </p:nvPicPr>
        <p:blipFill rotWithShape="1">
          <a:blip r:embed="rId1" cstate="print">
            <a:duotone>
              <a:schemeClr val="bg2">
                <a:shade val="45000"/>
                <a:satMod val="135000"/>
              </a:schemeClr>
              <a:prstClr val="white"/>
            </a:duotone>
            <a:extLst>
              <a:ext uri="{28A0092B-C50C-407E-A947-70E740481C1C}">
                <a14:useLocalDpi xmlns:a14="http://schemas.microsoft.com/office/drawing/2010/main" val="0"/>
              </a:ext>
            </a:extLst>
          </a:blip>
          <a:srcRect l="24814"/>
          <a:stretch>
            <a:fillRect/>
          </a:stretch>
        </p:blipFill>
        <p:spPr>
          <a:xfrm>
            <a:off x="0" y="-31115"/>
            <a:ext cx="11522075" cy="7232015"/>
          </a:xfrm>
          <a:prstGeom prst="rect">
            <a:avLst/>
          </a:prstGeom>
        </p:spPr>
      </p:pic>
      <p:sp>
        <p:nvSpPr>
          <p:cNvPr id="52227" name="Rectangle 3"/>
          <p:cNvSpPr>
            <a:spLocks noGrp="1"/>
          </p:cNvSpPr>
          <p:nvPr>
            <p:ph idx="1"/>
          </p:nvPr>
        </p:nvSpPr>
        <p:spPr>
          <a:xfrm>
            <a:off x="327660" y="321310"/>
            <a:ext cx="10866120" cy="6851015"/>
          </a:xfrm>
        </p:spPr>
        <p:txBody>
          <a:bodyPr vert="horz" wrap="square" lIns="96011" tIns="48005" rIns="96011" bIns="48005" anchor="t">
            <a:normAutofit/>
          </a:bodyPr>
          <a:p>
            <a:pPr algn="l" eaLnBrk="1" hangingPunct="1">
              <a:lnSpc>
                <a:spcPct val="90000"/>
              </a:lnSpc>
              <a:buNone/>
            </a:pPr>
            <a:r>
              <a:rPr lang="en-US" altLang="zh-CN" b="1">
                <a:solidFill>
                  <a:srgbClr val="000000"/>
                </a:solidFill>
                <a:ea typeface="黑体" panose="02010609060101010101" pitchFamily="49" charset="-122"/>
              </a:rPr>
              <a:t>“</a:t>
            </a:r>
            <a:r>
              <a:rPr lang="zh-CN" altLang="en-US" sz="4400" b="1" dirty="0">
                <a:solidFill>
                  <a:srgbClr val="000000"/>
                </a:solidFill>
                <a:latin typeface="微软雅黑" panose="020B0503020204020204" pitchFamily="34" charset="-122"/>
                <a:ea typeface="微软雅黑" panose="020B0503020204020204" pitchFamily="34" charset="-122"/>
              </a:rPr>
              <a:t>它雄辩地证明：西方侵略者几百年来只要在东方的一个海岸上架起几尊大炮就可以霸占一个国家的时代一去不复返了，</a:t>
            </a:r>
            <a:r>
              <a:rPr lang="en-US" altLang="zh-CN" sz="4400" b="1">
                <a:solidFill>
                  <a:srgbClr val="000000"/>
                </a:solidFill>
                <a:latin typeface="微软雅黑" panose="020B0503020204020204" pitchFamily="34" charset="-122"/>
                <a:ea typeface="微软雅黑" panose="020B0503020204020204" pitchFamily="34" charset="-122"/>
              </a:rPr>
              <a:t>……</a:t>
            </a:r>
            <a:r>
              <a:rPr lang="zh-CN" altLang="en-US" sz="4400" b="1" dirty="0">
                <a:solidFill>
                  <a:srgbClr val="000000"/>
                </a:solidFill>
                <a:latin typeface="微软雅黑" panose="020B0503020204020204" pitchFamily="34" charset="-122"/>
                <a:ea typeface="微软雅黑" panose="020B0503020204020204" pitchFamily="34" charset="-122"/>
              </a:rPr>
              <a:t>这段话中的“它”指的是</a:t>
            </a:r>
            <a:endParaRPr lang="zh-CN" altLang="en-US" sz="4400" b="1" dirty="0">
              <a:solidFill>
                <a:srgbClr val="000000"/>
              </a:solidFill>
              <a:latin typeface="微软雅黑" panose="020B0503020204020204" pitchFamily="34" charset="-122"/>
              <a:ea typeface="微软雅黑" panose="020B0503020204020204" pitchFamily="34" charset="-122"/>
            </a:endParaRPr>
          </a:p>
          <a:p>
            <a:pPr eaLnBrk="1" hangingPunct="1"/>
            <a:r>
              <a:rPr lang="zh-CN" altLang="en-US" sz="4400" b="1" dirty="0">
                <a:solidFill>
                  <a:srgbClr val="000000"/>
                </a:solidFill>
                <a:latin typeface="微软雅黑" panose="020B0503020204020204" pitchFamily="34" charset="-122"/>
                <a:ea typeface="微软雅黑" panose="020B0503020204020204" pitchFamily="34" charset="-122"/>
              </a:rPr>
              <a:t>Ａ、解放战争    </a:t>
            </a:r>
            <a:endParaRPr lang="zh-CN" altLang="en-US" sz="4400" b="1" dirty="0">
              <a:solidFill>
                <a:srgbClr val="000000"/>
              </a:solidFill>
              <a:latin typeface="微软雅黑" panose="020B0503020204020204" pitchFamily="34" charset="-122"/>
              <a:ea typeface="微软雅黑" panose="020B0503020204020204" pitchFamily="34" charset="-122"/>
            </a:endParaRPr>
          </a:p>
          <a:p>
            <a:pPr eaLnBrk="1" hangingPunct="1"/>
            <a:r>
              <a:rPr lang="zh-CN" altLang="en-US" sz="4400" b="1" dirty="0">
                <a:solidFill>
                  <a:srgbClr val="000000"/>
                </a:solidFill>
                <a:latin typeface="微软雅黑" panose="020B0503020204020204" pitchFamily="34" charset="-122"/>
                <a:ea typeface="微软雅黑" panose="020B0503020204020204" pitchFamily="34" charset="-122"/>
              </a:rPr>
              <a:t>Ｂ、抗日战争     </a:t>
            </a:r>
            <a:endParaRPr lang="zh-CN" altLang="en-US" sz="4400" b="1" dirty="0">
              <a:solidFill>
                <a:srgbClr val="000000"/>
              </a:solidFill>
              <a:latin typeface="微软雅黑" panose="020B0503020204020204" pitchFamily="34" charset="-122"/>
              <a:ea typeface="微软雅黑" panose="020B0503020204020204" pitchFamily="34" charset="-122"/>
            </a:endParaRPr>
          </a:p>
          <a:p>
            <a:pPr eaLnBrk="1" hangingPunct="1"/>
            <a:r>
              <a:rPr lang="zh-CN" altLang="en-US" sz="4400" b="1" dirty="0">
                <a:solidFill>
                  <a:srgbClr val="000000"/>
                </a:solidFill>
                <a:latin typeface="微软雅黑" panose="020B0503020204020204" pitchFamily="34" charset="-122"/>
                <a:ea typeface="微软雅黑" panose="020B0503020204020204" pitchFamily="34" charset="-122"/>
              </a:rPr>
              <a:t>Ｃ、抗美援朝战争    </a:t>
            </a:r>
            <a:endParaRPr lang="zh-CN" altLang="en-US" sz="4400" b="1" dirty="0">
              <a:solidFill>
                <a:srgbClr val="000000"/>
              </a:solidFill>
              <a:latin typeface="微软雅黑" panose="020B0503020204020204" pitchFamily="34" charset="-122"/>
              <a:ea typeface="微软雅黑" panose="020B0503020204020204" pitchFamily="34" charset="-122"/>
            </a:endParaRPr>
          </a:p>
          <a:p>
            <a:pPr eaLnBrk="1" hangingPunct="1"/>
            <a:r>
              <a:rPr lang="zh-CN" altLang="en-US" sz="4400" b="1" dirty="0">
                <a:solidFill>
                  <a:srgbClr val="000000"/>
                </a:solidFill>
                <a:latin typeface="微软雅黑" panose="020B0503020204020204" pitchFamily="34" charset="-122"/>
                <a:ea typeface="微软雅黑" panose="020B0503020204020204" pitchFamily="34" charset="-122"/>
              </a:rPr>
              <a:t>Ｄ、对越自卫反击战</a:t>
            </a:r>
            <a:endParaRPr lang="zh-CN" altLang="en-US" sz="4400" b="1" dirty="0">
              <a:solidFill>
                <a:srgbClr val="000000"/>
              </a:solidFill>
              <a:latin typeface="微软雅黑" panose="020B0503020204020204" pitchFamily="34" charset="-122"/>
              <a:ea typeface="微软雅黑" panose="020B0503020204020204" pitchFamily="34" charset="-122"/>
            </a:endParaRPr>
          </a:p>
          <a:p>
            <a:pPr eaLnBrk="1" hangingPunct="1">
              <a:lnSpc>
                <a:spcPct val="90000"/>
              </a:lnSpc>
              <a:buNone/>
            </a:pPr>
            <a:endParaRPr lang="zh-CN" altLang="en-US" sz="4400" b="1" dirty="0">
              <a:solidFill>
                <a:srgbClr val="000000"/>
              </a:solidFill>
              <a:latin typeface="微软雅黑" panose="020B0503020204020204" pitchFamily="34" charset="-122"/>
              <a:ea typeface="微软雅黑" panose="020B0503020204020204" pitchFamily="34" charset="-122"/>
            </a:endParaRPr>
          </a:p>
          <a:p>
            <a:pPr eaLnBrk="1" hangingPunct="1"/>
            <a:endParaRPr lang="en-US" altLang="zh-CN" sz="2940"/>
          </a:p>
        </p:txBody>
      </p:sp>
      <p:sp>
        <p:nvSpPr>
          <p:cNvPr id="264196" name="AutoShape 4"/>
          <p:cNvSpPr>
            <a:spLocks noChangeArrowheads="1"/>
          </p:cNvSpPr>
          <p:nvPr/>
        </p:nvSpPr>
        <p:spPr bwMode="auto">
          <a:xfrm>
            <a:off x="642620" y="4349830"/>
            <a:ext cx="906780" cy="831771"/>
          </a:xfrm>
          <a:prstGeom prst="star5">
            <a:avLst/>
          </a:prstGeom>
          <a:solidFill>
            <a:schemeClr val="folHlink"/>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9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64196"/>
                                        </p:tgtEl>
                                        <p:attrNameLst>
                                          <p:attrName>style.visibility</p:attrName>
                                        </p:attrNameLst>
                                      </p:cBhvr>
                                      <p:to>
                                        <p:strVal val="visible"/>
                                      </p:to>
                                    </p:set>
                                    <p:animEffect transition="in" filter="diamond(in)">
                                      <p:cBhvr>
                                        <p:cTn id="7" dur="2000"/>
                                        <p:tgtEl>
                                          <p:spTgt spid="264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5" name="图片 44"/>
          <p:cNvPicPr>
            <a:picLocks noChangeAspect="1"/>
          </p:cNvPicPr>
          <p:nvPr/>
        </p:nvPicPr>
        <p:blipFill rotWithShape="1">
          <a:blip r:embed="rId1" cstate="print">
            <a:duotone>
              <a:schemeClr val="bg2">
                <a:shade val="45000"/>
                <a:satMod val="135000"/>
              </a:schemeClr>
              <a:prstClr val="white"/>
            </a:duotone>
            <a:extLst>
              <a:ext uri="{28A0092B-C50C-407E-A947-70E740481C1C}">
                <a14:useLocalDpi xmlns:a14="http://schemas.microsoft.com/office/drawing/2010/main" val="0"/>
              </a:ext>
            </a:extLst>
          </a:blip>
          <a:srcRect l="24814"/>
          <a:stretch>
            <a:fillRect/>
          </a:stretch>
        </p:blipFill>
        <p:spPr>
          <a:xfrm>
            <a:off x="0" y="-31115"/>
            <a:ext cx="11522075" cy="7232015"/>
          </a:xfrm>
          <a:prstGeom prst="rect">
            <a:avLst/>
          </a:prstGeom>
        </p:spPr>
      </p:pic>
      <p:sp>
        <p:nvSpPr>
          <p:cNvPr id="53250" name="Rectangle 2"/>
          <p:cNvSpPr>
            <a:spLocks noGrp="1"/>
          </p:cNvSpPr>
          <p:nvPr>
            <p:ph type="title"/>
          </p:nvPr>
        </p:nvSpPr>
        <p:spPr/>
        <p:txBody>
          <a:bodyPr vert="horz" wrap="square" lIns="96011" tIns="48005" rIns="96011" bIns="48005" anchor="t"/>
          <a:p>
            <a:pPr eaLnBrk="1" hangingPunct="1"/>
            <a:endParaRPr lang="zh-CN" altLang="zh-CN" dirty="0"/>
          </a:p>
        </p:txBody>
      </p:sp>
      <p:sp>
        <p:nvSpPr>
          <p:cNvPr id="53251" name="Rectangle 3"/>
          <p:cNvSpPr>
            <a:spLocks noGrp="1"/>
          </p:cNvSpPr>
          <p:nvPr>
            <p:ph idx="1"/>
          </p:nvPr>
        </p:nvSpPr>
        <p:spPr>
          <a:xfrm>
            <a:off x="960755" y="576580"/>
            <a:ext cx="9601200" cy="6050915"/>
          </a:xfrm>
        </p:spPr>
        <p:txBody>
          <a:bodyPr vert="horz" wrap="square" lIns="96011" tIns="48005" rIns="96011" bIns="48005" anchor="t"/>
          <a:p>
            <a:pPr marL="0" indent="0" eaLnBrk="1" hangingPunct="1">
              <a:buNone/>
            </a:pPr>
            <a:r>
              <a:rPr lang="zh-CN" altLang="en-US" sz="4400" b="1" dirty="0">
                <a:solidFill>
                  <a:srgbClr val="000000"/>
                </a:solidFill>
                <a:latin typeface="微软雅黑" panose="020B0503020204020204" pitchFamily="34" charset="-122"/>
                <a:ea typeface="微软雅黑" panose="020B0503020204020204" pitchFamily="34" charset="-122"/>
              </a:rPr>
              <a:t>某班播演历史话剧</a:t>
            </a:r>
            <a:r>
              <a:rPr lang="en-US" altLang="zh-CN" sz="4400" b="1">
                <a:solidFill>
                  <a:srgbClr val="000000"/>
                </a:solidFill>
                <a:latin typeface="微软雅黑" panose="020B0503020204020204" pitchFamily="34" charset="-122"/>
                <a:ea typeface="微软雅黑" panose="020B0503020204020204" pitchFamily="34" charset="-122"/>
              </a:rPr>
              <a:t>《</a:t>
            </a:r>
            <a:r>
              <a:rPr lang="zh-CN" altLang="en-US" sz="4400" b="1" dirty="0">
                <a:solidFill>
                  <a:srgbClr val="000000"/>
                </a:solidFill>
                <a:latin typeface="微软雅黑" panose="020B0503020204020204" pitchFamily="34" charset="-122"/>
                <a:ea typeface="微软雅黑" panose="020B0503020204020204" pitchFamily="34" charset="-122"/>
              </a:rPr>
              <a:t>上甘岭</a:t>
            </a:r>
            <a:r>
              <a:rPr lang="en-US" altLang="zh-CN" sz="4400" b="1">
                <a:solidFill>
                  <a:srgbClr val="000000"/>
                </a:solidFill>
                <a:latin typeface="微软雅黑" panose="020B0503020204020204" pitchFamily="34" charset="-122"/>
                <a:ea typeface="微软雅黑" panose="020B0503020204020204" pitchFamily="34" charset="-122"/>
              </a:rPr>
              <a:t>》</a:t>
            </a:r>
            <a:r>
              <a:rPr lang="zh-CN" altLang="en-US" sz="4400" b="1" dirty="0">
                <a:solidFill>
                  <a:srgbClr val="000000"/>
                </a:solidFill>
                <a:latin typeface="微软雅黑" panose="020B0503020204020204" pitchFamily="34" charset="-122"/>
                <a:ea typeface="微软雅黑" panose="020B0503020204020204" pitchFamily="34" charset="-122"/>
              </a:rPr>
              <a:t>，小刚在剧中扮演舍身堵枪眼的志愿军战士。他扮演的是</a:t>
            </a:r>
            <a:endParaRPr lang="zh-CN" altLang="en-US" sz="4400" b="1" dirty="0">
              <a:solidFill>
                <a:srgbClr val="000000"/>
              </a:solidFill>
              <a:latin typeface="微软雅黑" panose="020B0503020204020204" pitchFamily="34" charset="-122"/>
              <a:ea typeface="微软雅黑" panose="020B0503020204020204" pitchFamily="34" charset="-122"/>
            </a:endParaRPr>
          </a:p>
          <a:p>
            <a:pPr marL="0" indent="0" eaLnBrk="1" hangingPunct="1">
              <a:buNone/>
            </a:pPr>
            <a:r>
              <a:rPr lang="zh-CN" altLang="en-US" sz="4400" b="1" dirty="0">
                <a:solidFill>
                  <a:srgbClr val="000000"/>
                </a:solidFill>
                <a:latin typeface="微软雅黑" panose="020B0503020204020204" pitchFamily="34" charset="-122"/>
                <a:ea typeface="微软雅黑" panose="020B0503020204020204" pitchFamily="34" charset="-122"/>
              </a:rPr>
              <a:t>Ａ、彭德怀    </a:t>
            </a:r>
            <a:endParaRPr lang="zh-CN" altLang="en-US" sz="4400" b="1" dirty="0">
              <a:solidFill>
                <a:srgbClr val="000000"/>
              </a:solidFill>
              <a:latin typeface="微软雅黑" panose="020B0503020204020204" pitchFamily="34" charset="-122"/>
              <a:ea typeface="微软雅黑" panose="020B0503020204020204" pitchFamily="34" charset="-122"/>
            </a:endParaRPr>
          </a:p>
          <a:p>
            <a:pPr marL="0" indent="0" eaLnBrk="1" hangingPunct="1">
              <a:buNone/>
            </a:pPr>
            <a:r>
              <a:rPr lang="zh-CN" altLang="en-US" sz="4400" b="1" dirty="0">
                <a:solidFill>
                  <a:srgbClr val="000000"/>
                </a:solidFill>
                <a:latin typeface="微软雅黑" panose="020B0503020204020204" pitchFamily="34" charset="-122"/>
                <a:ea typeface="微软雅黑" panose="020B0503020204020204" pitchFamily="34" charset="-122"/>
              </a:rPr>
              <a:t>Ｂ、邱少云      </a:t>
            </a:r>
            <a:endParaRPr lang="zh-CN" altLang="en-US" sz="4400" b="1" dirty="0">
              <a:solidFill>
                <a:srgbClr val="000000"/>
              </a:solidFill>
              <a:latin typeface="微软雅黑" panose="020B0503020204020204" pitchFamily="34" charset="-122"/>
              <a:ea typeface="微软雅黑" panose="020B0503020204020204" pitchFamily="34" charset="-122"/>
            </a:endParaRPr>
          </a:p>
          <a:p>
            <a:pPr marL="0" indent="0" eaLnBrk="1" hangingPunct="1">
              <a:buNone/>
            </a:pPr>
            <a:r>
              <a:rPr lang="zh-CN" altLang="en-US" sz="4400" b="1" dirty="0">
                <a:solidFill>
                  <a:srgbClr val="000000"/>
                </a:solidFill>
                <a:latin typeface="微软雅黑" panose="020B0503020204020204" pitchFamily="34" charset="-122"/>
                <a:ea typeface="微软雅黑" panose="020B0503020204020204" pitchFamily="34" charset="-122"/>
              </a:rPr>
              <a:t>Ｃ、黄继光      </a:t>
            </a:r>
            <a:endParaRPr lang="zh-CN" altLang="en-US" sz="4400" b="1" dirty="0">
              <a:solidFill>
                <a:srgbClr val="000000"/>
              </a:solidFill>
              <a:latin typeface="微软雅黑" panose="020B0503020204020204" pitchFamily="34" charset="-122"/>
              <a:ea typeface="微软雅黑" panose="020B0503020204020204" pitchFamily="34" charset="-122"/>
            </a:endParaRPr>
          </a:p>
          <a:p>
            <a:pPr marL="0" indent="0" eaLnBrk="1" hangingPunct="1">
              <a:buNone/>
            </a:pPr>
            <a:r>
              <a:rPr lang="zh-CN" altLang="en-US" sz="4400" b="1" dirty="0">
                <a:solidFill>
                  <a:srgbClr val="000000"/>
                </a:solidFill>
                <a:latin typeface="微软雅黑" panose="020B0503020204020204" pitchFamily="34" charset="-122"/>
                <a:ea typeface="微软雅黑" panose="020B0503020204020204" pitchFamily="34" charset="-122"/>
              </a:rPr>
              <a:t>Ｄ、罗盛教</a:t>
            </a:r>
            <a:endParaRPr lang="zh-CN" altLang="en-US" sz="4400" b="1" dirty="0">
              <a:solidFill>
                <a:srgbClr val="000000"/>
              </a:solidFill>
              <a:latin typeface="微软雅黑" panose="020B0503020204020204" pitchFamily="34" charset="-122"/>
              <a:ea typeface="微软雅黑" panose="020B0503020204020204" pitchFamily="34" charset="-122"/>
            </a:endParaRPr>
          </a:p>
        </p:txBody>
      </p:sp>
      <p:sp>
        <p:nvSpPr>
          <p:cNvPr id="264196" name="AutoShape 4"/>
          <p:cNvSpPr>
            <a:spLocks noChangeArrowheads="1"/>
          </p:cNvSpPr>
          <p:nvPr/>
        </p:nvSpPr>
        <p:spPr bwMode="auto">
          <a:xfrm>
            <a:off x="960755" y="4234260"/>
            <a:ext cx="906780" cy="831771"/>
          </a:xfrm>
          <a:prstGeom prst="star5">
            <a:avLst/>
          </a:prstGeom>
          <a:solidFill>
            <a:schemeClr val="folHlink"/>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9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64196"/>
                                        </p:tgtEl>
                                        <p:attrNameLst>
                                          <p:attrName>style.visibility</p:attrName>
                                        </p:attrNameLst>
                                      </p:cBhvr>
                                      <p:to>
                                        <p:strVal val="visible"/>
                                      </p:to>
                                    </p:set>
                                    <p:animEffect transition="in" filter="diamond(in)">
                                      <p:cBhvr>
                                        <p:cTn id="7" dur="2000"/>
                                        <p:tgtEl>
                                          <p:spTgt spid="264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5" name="图片 44"/>
          <p:cNvPicPr>
            <a:picLocks noChangeAspect="1"/>
          </p:cNvPicPr>
          <p:nvPr/>
        </p:nvPicPr>
        <p:blipFill rotWithShape="1">
          <a:blip r:embed="rId1" cstate="print">
            <a:duotone>
              <a:schemeClr val="bg2">
                <a:shade val="45000"/>
                <a:satMod val="135000"/>
              </a:schemeClr>
              <a:prstClr val="white"/>
            </a:duotone>
            <a:extLst>
              <a:ext uri="{28A0092B-C50C-407E-A947-70E740481C1C}">
                <a14:useLocalDpi xmlns:a14="http://schemas.microsoft.com/office/drawing/2010/main" val="0"/>
              </a:ext>
            </a:extLst>
          </a:blip>
          <a:srcRect l="24814"/>
          <a:stretch>
            <a:fillRect/>
          </a:stretch>
        </p:blipFill>
        <p:spPr>
          <a:xfrm>
            <a:off x="0" y="-31115"/>
            <a:ext cx="11522075" cy="7232015"/>
          </a:xfrm>
          <a:prstGeom prst="rect">
            <a:avLst/>
          </a:prstGeom>
        </p:spPr>
      </p:pic>
      <p:sp>
        <p:nvSpPr>
          <p:cNvPr id="54274" name="Rectangle 2"/>
          <p:cNvSpPr>
            <a:spLocks noGrp="1"/>
          </p:cNvSpPr>
          <p:nvPr>
            <p:ph type="title"/>
          </p:nvPr>
        </p:nvSpPr>
        <p:spPr/>
        <p:txBody>
          <a:bodyPr vert="horz" wrap="square" lIns="96011" tIns="48005" rIns="96011" bIns="48005" anchor="t"/>
          <a:p>
            <a:pPr eaLnBrk="1" hangingPunct="1"/>
            <a:endParaRPr lang="zh-CN" altLang="zh-CN" dirty="0"/>
          </a:p>
        </p:txBody>
      </p:sp>
      <p:sp>
        <p:nvSpPr>
          <p:cNvPr id="54275" name="Rectangle 3"/>
          <p:cNvSpPr>
            <a:spLocks noGrp="1"/>
          </p:cNvSpPr>
          <p:nvPr>
            <p:ph idx="1"/>
          </p:nvPr>
        </p:nvSpPr>
        <p:spPr>
          <a:xfrm>
            <a:off x="481330" y="349885"/>
            <a:ext cx="11080115" cy="6050915"/>
          </a:xfrm>
        </p:spPr>
        <p:txBody>
          <a:bodyPr vert="horz" wrap="square" lIns="96011" tIns="48005" rIns="96011" bIns="48005" anchor="t"/>
          <a:p>
            <a:pPr marL="0" indent="0" eaLnBrk="1" hangingPunct="1">
              <a:buNone/>
            </a:pPr>
            <a:r>
              <a:rPr lang="zh-CN" altLang="en-US" sz="4400" b="1" dirty="0">
                <a:solidFill>
                  <a:srgbClr val="000000"/>
                </a:solidFill>
                <a:latin typeface="微软雅黑" panose="020B0503020204020204" pitchFamily="34" charset="-122"/>
                <a:ea typeface="微软雅黑" panose="020B0503020204020204" pitchFamily="34" charset="-122"/>
              </a:rPr>
              <a:t>在一次战役中，为保证潜伏任务的完成，忍受烈火焚身壮烈牺牲的英雄人物是（               ）</a:t>
            </a:r>
            <a:endParaRPr lang="zh-CN" altLang="en-US" sz="4400" b="1" dirty="0">
              <a:solidFill>
                <a:srgbClr val="000000"/>
              </a:solidFill>
              <a:latin typeface="微软雅黑" panose="020B0503020204020204" pitchFamily="34" charset="-122"/>
              <a:ea typeface="微软雅黑" panose="020B0503020204020204" pitchFamily="34" charset="-122"/>
            </a:endParaRPr>
          </a:p>
          <a:p>
            <a:pPr marL="0" indent="0" eaLnBrk="1" hangingPunct="1">
              <a:buNone/>
            </a:pPr>
            <a:r>
              <a:rPr lang="en-US" altLang="zh-CN" sz="4400" b="1">
                <a:solidFill>
                  <a:srgbClr val="000000"/>
                </a:solidFill>
                <a:latin typeface="微软雅黑" panose="020B0503020204020204" pitchFamily="34" charset="-122"/>
                <a:ea typeface="微软雅黑" panose="020B0503020204020204" pitchFamily="34" charset="-122"/>
              </a:rPr>
              <a:t>A</a:t>
            </a:r>
            <a:r>
              <a:rPr lang="zh-CN" altLang="en-US" sz="4400" b="1">
                <a:solidFill>
                  <a:srgbClr val="000000"/>
                </a:solidFill>
                <a:latin typeface="微软雅黑" panose="020B0503020204020204" pitchFamily="34" charset="-122"/>
                <a:ea typeface="微软雅黑" panose="020B0503020204020204" pitchFamily="34" charset="-122"/>
              </a:rPr>
              <a:t>、</a:t>
            </a:r>
            <a:r>
              <a:rPr lang="zh-CN" altLang="en-US" sz="4400" b="1" dirty="0">
                <a:solidFill>
                  <a:srgbClr val="000000"/>
                </a:solidFill>
                <a:latin typeface="微软雅黑" panose="020B0503020204020204" pitchFamily="34" charset="-122"/>
                <a:ea typeface="微软雅黑" panose="020B0503020204020204" pitchFamily="34" charset="-122"/>
              </a:rPr>
              <a:t>黄继光      </a:t>
            </a:r>
            <a:endParaRPr lang="zh-CN" altLang="en-US" sz="4400" b="1" dirty="0">
              <a:solidFill>
                <a:srgbClr val="000000"/>
              </a:solidFill>
              <a:latin typeface="微软雅黑" panose="020B0503020204020204" pitchFamily="34" charset="-122"/>
              <a:ea typeface="微软雅黑" panose="020B0503020204020204" pitchFamily="34" charset="-122"/>
            </a:endParaRPr>
          </a:p>
          <a:p>
            <a:pPr marL="0" indent="0" eaLnBrk="1" hangingPunct="1">
              <a:buNone/>
            </a:pPr>
            <a:r>
              <a:rPr lang="en-US" altLang="zh-CN" sz="4400" b="1">
                <a:solidFill>
                  <a:srgbClr val="000000"/>
                </a:solidFill>
                <a:latin typeface="微软雅黑" panose="020B0503020204020204" pitchFamily="34" charset="-122"/>
                <a:ea typeface="微软雅黑" panose="020B0503020204020204" pitchFamily="34" charset="-122"/>
              </a:rPr>
              <a:t>B</a:t>
            </a:r>
            <a:r>
              <a:rPr lang="zh-CN" altLang="en-US" sz="4400" b="1">
                <a:solidFill>
                  <a:srgbClr val="000000"/>
                </a:solidFill>
                <a:latin typeface="微软雅黑" panose="020B0503020204020204" pitchFamily="34" charset="-122"/>
                <a:ea typeface="微软雅黑" panose="020B0503020204020204" pitchFamily="34" charset="-122"/>
              </a:rPr>
              <a:t>、</a:t>
            </a:r>
            <a:r>
              <a:rPr lang="zh-CN" altLang="en-US" sz="4400" b="1" dirty="0">
                <a:solidFill>
                  <a:srgbClr val="000000"/>
                </a:solidFill>
                <a:latin typeface="微软雅黑" panose="020B0503020204020204" pitchFamily="34" charset="-122"/>
                <a:ea typeface="微软雅黑" panose="020B0503020204020204" pitchFamily="34" charset="-122"/>
              </a:rPr>
              <a:t>邱少云      </a:t>
            </a:r>
            <a:endParaRPr lang="zh-CN" altLang="en-US" sz="4400" b="1" dirty="0">
              <a:solidFill>
                <a:srgbClr val="000000"/>
              </a:solidFill>
              <a:latin typeface="微软雅黑" panose="020B0503020204020204" pitchFamily="34" charset="-122"/>
              <a:ea typeface="微软雅黑" panose="020B0503020204020204" pitchFamily="34" charset="-122"/>
            </a:endParaRPr>
          </a:p>
          <a:p>
            <a:pPr marL="0" indent="0" eaLnBrk="1" hangingPunct="1">
              <a:buNone/>
            </a:pPr>
            <a:r>
              <a:rPr lang="en-US" altLang="zh-CN" sz="4400" b="1">
                <a:solidFill>
                  <a:srgbClr val="000000"/>
                </a:solidFill>
                <a:latin typeface="微软雅黑" panose="020B0503020204020204" pitchFamily="34" charset="-122"/>
                <a:ea typeface="微软雅黑" panose="020B0503020204020204" pitchFamily="34" charset="-122"/>
              </a:rPr>
              <a:t>C</a:t>
            </a:r>
            <a:r>
              <a:rPr lang="zh-CN" altLang="en-US" sz="4400" b="1">
                <a:solidFill>
                  <a:srgbClr val="000000"/>
                </a:solidFill>
                <a:latin typeface="微软雅黑" panose="020B0503020204020204" pitchFamily="34" charset="-122"/>
                <a:ea typeface="微软雅黑" panose="020B0503020204020204" pitchFamily="34" charset="-122"/>
              </a:rPr>
              <a:t>、</a:t>
            </a:r>
            <a:r>
              <a:rPr lang="zh-CN" altLang="en-US" sz="4400" b="1" dirty="0">
                <a:solidFill>
                  <a:srgbClr val="000000"/>
                </a:solidFill>
                <a:latin typeface="微软雅黑" panose="020B0503020204020204" pitchFamily="34" charset="-122"/>
                <a:ea typeface="微软雅黑" panose="020B0503020204020204" pitchFamily="34" charset="-122"/>
              </a:rPr>
              <a:t>罗盛教     </a:t>
            </a:r>
            <a:endParaRPr lang="zh-CN" altLang="en-US" sz="4400" b="1" dirty="0">
              <a:solidFill>
                <a:srgbClr val="000000"/>
              </a:solidFill>
              <a:latin typeface="微软雅黑" panose="020B0503020204020204" pitchFamily="34" charset="-122"/>
              <a:ea typeface="微软雅黑" panose="020B0503020204020204" pitchFamily="34" charset="-122"/>
            </a:endParaRPr>
          </a:p>
          <a:p>
            <a:pPr marL="0" indent="0" eaLnBrk="1" hangingPunct="1">
              <a:buNone/>
            </a:pPr>
            <a:r>
              <a:rPr lang="en-US" altLang="zh-CN" sz="4400" b="1">
                <a:solidFill>
                  <a:srgbClr val="000000"/>
                </a:solidFill>
                <a:latin typeface="微软雅黑" panose="020B0503020204020204" pitchFamily="34" charset="-122"/>
                <a:ea typeface="微软雅黑" panose="020B0503020204020204" pitchFamily="34" charset="-122"/>
              </a:rPr>
              <a:t>D</a:t>
            </a:r>
            <a:r>
              <a:rPr lang="zh-CN" altLang="en-US" sz="4400" b="1">
                <a:solidFill>
                  <a:srgbClr val="000000"/>
                </a:solidFill>
                <a:latin typeface="微软雅黑" panose="020B0503020204020204" pitchFamily="34" charset="-122"/>
                <a:ea typeface="微软雅黑" panose="020B0503020204020204" pitchFamily="34" charset="-122"/>
              </a:rPr>
              <a:t>、</a:t>
            </a:r>
            <a:r>
              <a:rPr lang="zh-CN" altLang="en-US" sz="4400" b="1" dirty="0">
                <a:solidFill>
                  <a:srgbClr val="000000"/>
                </a:solidFill>
                <a:latin typeface="微软雅黑" panose="020B0503020204020204" pitchFamily="34" charset="-122"/>
                <a:ea typeface="微软雅黑" panose="020B0503020204020204" pitchFamily="34" charset="-122"/>
              </a:rPr>
              <a:t>杨根思</a:t>
            </a:r>
            <a:endParaRPr lang="zh-CN" altLang="en-US" sz="4400" b="1" dirty="0">
              <a:solidFill>
                <a:srgbClr val="000000"/>
              </a:solidFill>
              <a:latin typeface="微软雅黑" panose="020B0503020204020204" pitchFamily="34" charset="-122"/>
              <a:ea typeface="微软雅黑" panose="020B0503020204020204" pitchFamily="34" charset="-122"/>
            </a:endParaRPr>
          </a:p>
          <a:p>
            <a:pPr marL="0" indent="0" eaLnBrk="1" hangingPunct="1">
              <a:buNone/>
            </a:pPr>
            <a:endParaRPr lang="en-US" altLang="zh-CN" sz="4400" b="1">
              <a:solidFill>
                <a:srgbClr val="000000"/>
              </a:solidFill>
              <a:latin typeface="微软雅黑" panose="020B0503020204020204" pitchFamily="34" charset="-122"/>
              <a:ea typeface="微软雅黑" panose="020B0503020204020204" pitchFamily="34" charset="-122"/>
            </a:endParaRPr>
          </a:p>
        </p:txBody>
      </p:sp>
      <p:sp>
        <p:nvSpPr>
          <p:cNvPr id="268292" name="Oval 4"/>
          <p:cNvSpPr/>
          <p:nvPr/>
        </p:nvSpPr>
        <p:spPr>
          <a:xfrm>
            <a:off x="1313498" y="3325495"/>
            <a:ext cx="983456" cy="756761"/>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endParaRPr lang="zh-CN" altLang="en-US" sz="2205"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8292"/>
                                        </p:tgtEl>
                                        <p:attrNameLst>
                                          <p:attrName>style.visibility</p:attrName>
                                        </p:attrNameLst>
                                      </p:cBhvr>
                                      <p:to>
                                        <p:strVal val="visible"/>
                                      </p:to>
                                    </p:set>
                                    <p:animEffect transition="in" filter="box(in)">
                                      <p:cBhvr>
                                        <p:cTn id="7" dur="500"/>
                                        <p:tgtEl>
                                          <p:spTgt spid="268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292"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5" name="图片 44"/>
          <p:cNvPicPr>
            <a:picLocks noChangeAspect="1"/>
          </p:cNvPicPr>
          <p:nvPr/>
        </p:nvPicPr>
        <p:blipFill rotWithShape="1">
          <a:blip r:embed="rId1" cstate="print">
            <a:duotone>
              <a:schemeClr val="bg2">
                <a:shade val="45000"/>
                <a:satMod val="135000"/>
              </a:schemeClr>
              <a:prstClr val="white"/>
            </a:duotone>
            <a:extLst>
              <a:ext uri="{28A0092B-C50C-407E-A947-70E740481C1C}">
                <a14:useLocalDpi xmlns:a14="http://schemas.microsoft.com/office/drawing/2010/main" val="0"/>
              </a:ext>
            </a:extLst>
          </a:blip>
          <a:srcRect l="24814"/>
          <a:stretch>
            <a:fillRect/>
          </a:stretch>
        </p:blipFill>
        <p:spPr>
          <a:xfrm>
            <a:off x="0" y="-31115"/>
            <a:ext cx="11522075" cy="7232015"/>
          </a:xfrm>
          <a:prstGeom prst="rect">
            <a:avLst/>
          </a:prstGeom>
        </p:spPr>
      </p:pic>
      <p:sp>
        <p:nvSpPr>
          <p:cNvPr id="55298" name="Rectangle 2"/>
          <p:cNvSpPr>
            <a:spLocks noGrp="1"/>
          </p:cNvSpPr>
          <p:nvPr>
            <p:ph type="title"/>
          </p:nvPr>
        </p:nvSpPr>
        <p:spPr/>
        <p:txBody>
          <a:bodyPr vert="horz" wrap="square" lIns="96011" tIns="48005" rIns="96011" bIns="48005" anchor="t"/>
          <a:p>
            <a:pPr eaLnBrk="1" hangingPunct="1"/>
            <a:endParaRPr lang="zh-CN" altLang="zh-CN" dirty="0"/>
          </a:p>
        </p:txBody>
      </p:sp>
      <p:sp>
        <p:nvSpPr>
          <p:cNvPr id="55299" name="Rectangle 3"/>
          <p:cNvSpPr>
            <a:spLocks noGrp="1"/>
          </p:cNvSpPr>
          <p:nvPr>
            <p:ph idx="1"/>
          </p:nvPr>
        </p:nvSpPr>
        <p:spPr>
          <a:xfrm>
            <a:off x="575945" y="0"/>
            <a:ext cx="9985375" cy="6400800"/>
          </a:xfrm>
        </p:spPr>
        <p:txBody>
          <a:bodyPr vert="horz" wrap="square" lIns="96011" tIns="48005" rIns="96011" bIns="48005" anchor="t">
            <a:normAutofit/>
          </a:bodyPr>
          <a:p>
            <a:pPr marL="0" indent="0" eaLnBrk="1" hangingPunct="1">
              <a:buNone/>
            </a:pPr>
            <a:r>
              <a:rPr lang="zh-CN" altLang="en-US" sz="4400" b="1" dirty="0">
                <a:solidFill>
                  <a:srgbClr val="000000"/>
                </a:solidFill>
                <a:latin typeface="微软雅黑" panose="020B0503020204020204" pitchFamily="34" charset="-122"/>
                <a:ea typeface="微软雅黑" panose="020B0503020204020204" pitchFamily="34" charset="-122"/>
              </a:rPr>
              <a:t>美国陆军上将克拉克说：“他是历史上第一个在没有胜利的停战协定上签字的美国司令官。”这个停战协定是指（     ）</a:t>
            </a:r>
            <a:endParaRPr lang="zh-CN" altLang="en-US" sz="4400" b="1" dirty="0">
              <a:solidFill>
                <a:srgbClr val="000000"/>
              </a:solidFill>
              <a:latin typeface="微软雅黑" panose="020B0503020204020204" pitchFamily="34" charset="-122"/>
              <a:ea typeface="微软雅黑" panose="020B0503020204020204" pitchFamily="34" charset="-122"/>
            </a:endParaRPr>
          </a:p>
          <a:p>
            <a:pPr marL="0" indent="0" eaLnBrk="1" hangingPunct="1">
              <a:buNone/>
            </a:pPr>
            <a:r>
              <a:rPr lang="en-US" altLang="zh-CN" sz="4400" b="1">
                <a:solidFill>
                  <a:srgbClr val="000000"/>
                </a:solidFill>
                <a:latin typeface="微软雅黑" panose="020B0503020204020204" pitchFamily="34" charset="-122"/>
                <a:ea typeface="微软雅黑" panose="020B0503020204020204" pitchFamily="34" charset="-122"/>
              </a:rPr>
              <a:t>A</a:t>
            </a:r>
            <a:r>
              <a:rPr lang="zh-CN" altLang="en-US" sz="4400" b="1" dirty="0">
                <a:solidFill>
                  <a:srgbClr val="000000"/>
                </a:solidFill>
                <a:latin typeface="微软雅黑" panose="020B0503020204020204" pitchFamily="34" charset="-122"/>
                <a:ea typeface="微软雅黑" panose="020B0503020204020204" pitchFamily="34" charset="-122"/>
              </a:rPr>
              <a:t>、</a:t>
            </a:r>
            <a:r>
              <a:rPr lang="en-US" altLang="zh-CN" sz="4400" b="1">
                <a:solidFill>
                  <a:srgbClr val="000000"/>
                </a:solidFill>
                <a:latin typeface="微软雅黑" panose="020B0503020204020204" pitchFamily="34" charset="-122"/>
                <a:ea typeface="微软雅黑" panose="020B0503020204020204" pitchFamily="34" charset="-122"/>
              </a:rPr>
              <a:t>《</a:t>
            </a:r>
            <a:r>
              <a:rPr lang="zh-CN" altLang="en-US" sz="4400" b="1" dirty="0">
                <a:solidFill>
                  <a:srgbClr val="000000"/>
                </a:solidFill>
                <a:latin typeface="微软雅黑" panose="020B0503020204020204" pitchFamily="34" charset="-122"/>
                <a:ea typeface="微软雅黑" panose="020B0503020204020204" pitchFamily="34" charset="-122"/>
              </a:rPr>
              <a:t>淞沪停战协定</a:t>
            </a:r>
            <a:r>
              <a:rPr lang="en-US" altLang="zh-CN" sz="4400" b="1">
                <a:solidFill>
                  <a:srgbClr val="000000"/>
                </a:solidFill>
                <a:latin typeface="微软雅黑" panose="020B0503020204020204" pitchFamily="34" charset="-122"/>
                <a:ea typeface="微软雅黑" panose="020B0503020204020204" pitchFamily="34" charset="-122"/>
              </a:rPr>
              <a:t>》  </a:t>
            </a:r>
            <a:endParaRPr lang="en-US" altLang="zh-CN" sz="4400" b="1">
              <a:solidFill>
                <a:srgbClr val="000000"/>
              </a:solidFill>
              <a:latin typeface="微软雅黑" panose="020B0503020204020204" pitchFamily="34" charset="-122"/>
              <a:ea typeface="微软雅黑" panose="020B0503020204020204" pitchFamily="34" charset="-122"/>
            </a:endParaRPr>
          </a:p>
          <a:p>
            <a:pPr marL="0" indent="0" eaLnBrk="1" hangingPunct="1">
              <a:buNone/>
            </a:pPr>
            <a:r>
              <a:rPr lang="en-US" altLang="zh-CN" sz="4400" b="1">
                <a:solidFill>
                  <a:srgbClr val="000000"/>
                </a:solidFill>
                <a:latin typeface="微软雅黑" panose="020B0503020204020204" pitchFamily="34" charset="-122"/>
                <a:ea typeface="微软雅黑" panose="020B0503020204020204" pitchFamily="34" charset="-122"/>
              </a:rPr>
              <a:t>B</a:t>
            </a:r>
            <a:r>
              <a:rPr lang="zh-CN" altLang="en-US" sz="4400" b="1" dirty="0">
                <a:solidFill>
                  <a:srgbClr val="000000"/>
                </a:solidFill>
                <a:latin typeface="微软雅黑" panose="020B0503020204020204" pitchFamily="34" charset="-122"/>
                <a:ea typeface="微软雅黑" panose="020B0503020204020204" pitchFamily="34" charset="-122"/>
              </a:rPr>
              <a:t>、</a:t>
            </a:r>
            <a:r>
              <a:rPr lang="en-US" altLang="zh-CN" sz="4400" b="1">
                <a:solidFill>
                  <a:srgbClr val="000000"/>
                </a:solidFill>
                <a:latin typeface="微软雅黑" panose="020B0503020204020204" pitchFamily="34" charset="-122"/>
                <a:ea typeface="微软雅黑" panose="020B0503020204020204" pitchFamily="34" charset="-122"/>
              </a:rPr>
              <a:t>《</a:t>
            </a:r>
            <a:r>
              <a:rPr lang="zh-CN" altLang="en-US" sz="4400" b="1" dirty="0">
                <a:solidFill>
                  <a:srgbClr val="000000"/>
                </a:solidFill>
                <a:latin typeface="微软雅黑" panose="020B0503020204020204" pitchFamily="34" charset="-122"/>
                <a:ea typeface="微软雅黑" panose="020B0503020204020204" pitchFamily="34" charset="-122"/>
              </a:rPr>
              <a:t>双十协定</a:t>
            </a:r>
            <a:r>
              <a:rPr lang="en-US" altLang="zh-CN" sz="4400" b="1">
                <a:solidFill>
                  <a:srgbClr val="000000"/>
                </a:solidFill>
                <a:latin typeface="微软雅黑" panose="020B0503020204020204" pitchFamily="34" charset="-122"/>
                <a:ea typeface="微软雅黑" panose="020B0503020204020204" pitchFamily="34" charset="-122"/>
              </a:rPr>
              <a:t>》 </a:t>
            </a:r>
            <a:endParaRPr lang="en-US" altLang="zh-CN" sz="4400" b="1">
              <a:solidFill>
                <a:srgbClr val="000000"/>
              </a:solidFill>
              <a:latin typeface="微软雅黑" panose="020B0503020204020204" pitchFamily="34" charset="-122"/>
              <a:ea typeface="微软雅黑" panose="020B0503020204020204" pitchFamily="34" charset="-122"/>
            </a:endParaRPr>
          </a:p>
          <a:p>
            <a:pPr marL="0" indent="0" eaLnBrk="1" hangingPunct="1">
              <a:buNone/>
            </a:pPr>
            <a:r>
              <a:rPr lang="en-US" altLang="zh-CN" sz="4400" b="1">
                <a:solidFill>
                  <a:srgbClr val="000000"/>
                </a:solidFill>
                <a:latin typeface="微软雅黑" panose="020B0503020204020204" pitchFamily="34" charset="-122"/>
                <a:ea typeface="微软雅黑" panose="020B0503020204020204" pitchFamily="34" charset="-122"/>
              </a:rPr>
              <a:t>C</a:t>
            </a:r>
            <a:r>
              <a:rPr lang="zh-CN" altLang="en-US" sz="4400" b="1" dirty="0">
                <a:solidFill>
                  <a:srgbClr val="000000"/>
                </a:solidFill>
                <a:latin typeface="微软雅黑" panose="020B0503020204020204" pitchFamily="34" charset="-122"/>
                <a:ea typeface="微软雅黑" panose="020B0503020204020204" pitchFamily="34" charset="-122"/>
              </a:rPr>
              <a:t>、</a:t>
            </a:r>
            <a:r>
              <a:rPr lang="en-US" altLang="zh-CN" sz="4400" b="1">
                <a:solidFill>
                  <a:srgbClr val="000000"/>
                </a:solidFill>
                <a:latin typeface="微软雅黑" panose="020B0503020204020204" pitchFamily="34" charset="-122"/>
                <a:ea typeface="微软雅黑" panose="020B0503020204020204" pitchFamily="34" charset="-122"/>
              </a:rPr>
              <a:t>《</a:t>
            </a:r>
            <a:r>
              <a:rPr lang="zh-CN" altLang="en-US" sz="4400" b="1" dirty="0">
                <a:solidFill>
                  <a:srgbClr val="000000"/>
                </a:solidFill>
                <a:latin typeface="微软雅黑" panose="020B0503020204020204" pitchFamily="34" charset="-122"/>
                <a:ea typeface="微软雅黑" panose="020B0503020204020204" pitchFamily="34" charset="-122"/>
              </a:rPr>
              <a:t>停战协定</a:t>
            </a:r>
            <a:r>
              <a:rPr lang="en-US" altLang="zh-CN" sz="4400" b="1">
                <a:solidFill>
                  <a:srgbClr val="000000"/>
                </a:solidFill>
                <a:latin typeface="微软雅黑" panose="020B0503020204020204" pitchFamily="34" charset="-122"/>
                <a:ea typeface="微软雅黑" panose="020B0503020204020204" pitchFamily="34" charset="-122"/>
              </a:rPr>
              <a:t>》 </a:t>
            </a:r>
            <a:endParaRPr lang="en-US" altLang="zh-CN" sz="4400" b="1">
              <a:solidFill>
                <a:srgbClr val="000000"/>
              </a:solidFill>
              <a:latin typeface="微软雅黑" panose="020B0503020204020204" pitchFamily="34" charset="-122"/>
              <a:ea typeface="微软雅黑" panose="020B0503020204020204" pitchFamily="34" charset="-122"/>
            </a:endParaRPr>
          </a:p>
          <a:p>
            <a:pPr marL="0" indent="0" eaLnBrk="1" hangingPunct="1">
              <a:buNone/>
            </a:pPr>
            <a:r>
              <a:rPr lang="en-US" altLang="zh-CN" sz="4400" b="1">
                <a:solidFill>
                  <a:srgbClr val="000000"/>
                </a:solidFill>
                <a:latin typeface="微软雅黑" panose="020B0503020204020204" pitchFamily="34" charset="-122"/>
                <a:ea typeface="微软雅黑" panose="020B0503020204020204" pitchFamily="34" charset="-122"/>
              </a:rPr>
              <a:t>D</a:t>
            </a:r>
            <a:r>
              <a:rPr lang="zh-CN" altLang="en-US" sz="4400" b="1" dirty="0">
                <a:solidFill>
                  <a:srgbClr val="000000"/>
                </a:solidFill>
                <a:latin typeface="微软雅黑" panose="020B0503020204020204" pitchFamily="34" charset="-122"/>
                <a:ea typeface="微软雅黑" panose="020B0503020204020204" pitchFamily="34" charset="-122"/>
              </a:rPr>
              <a:t>、</a:t>
            </a:r>
            <a:r>
              <a:rPr lang="en-US" altLang="zh-CN" sz="4400" b="1">
                <a:solidFill>
                  <a:srgbClr val="000000"/>
                </a:solidFill>
                <a:latin typeface="微软雅黑" panose="020B0503020204020204" pitchFamily="34" charset="-122"/>
                <a:ea typeface="微软雅黑" panose="020B0503020204020204" pitchFamily="34" charset="-122"/>
              </a:rPr>
              <a:t>《</a:t>
            </a:r>
            <a:r>
              <a:rPr lang="zh-CN" altLang="en-US" sz="4400" b="1" dirty="0">
                <a:solidFill>
                  <a:srgbClr val="000000"/>
                </a:solidFill>
                <a:latin typeface="微软雅黑" panose="020B0503020204020204" pitchFamily="34" charset="-122"/>
                <a:ea typeface="微软雅黑" panose="020B0503020204020204" pitchFamily="34" charset="-122"/>
              </a:rPr>
              <a:t>朝鲜停战协定</a:t>
            </a:r>
            <a:r>
              <a:rPr lang="en-US" altLang="zh-CN" sz="4400" b="1">
                <a:solidFill>
                  <a:srgbClr val="000000"/>
                </a:solidFill>
                <a:latin typeface="微软雅黑" panose="020B0503020204020204" pitchFamily="34" charset="-122"/>
                <a:ea typeface="微软雅黑" panose="020B0503020204020204" pitchFamily="34" charset="-122"/>
              </a:rPr>
              <a:t>》</a:t>
            </a:r>
            <a:endParaRPr lang="en-US" altLang="zh-CN" sz="4400" b="1">
              <a:solidFill>
                <a:srgbClr val="000000"/>
              </a:solidFill>
              <a:latin typeface="微软雅黑" panose="020B0503020204020204" pitchFamily="34" charset="-122"/>
              <a:ea typeface="微软雅黑" panose="020B0503020204020204" pitchFamily="34" charset="-122"/>
            </a:endParaRPr>
          </a:p>
        </p:txBody>
      </p:sp>
      <p:sp>
        <p:nvSpPr>
          <p:cNvPr id="265220" name="AutoShape 4"/>
          <p:cNvSpPr>
            <a:spLocks noChangeArrowheads="1"/>
          </p:cNvSpPr>
          <p:nvPr/>
        </p:nvSpPr>
        <p:spPr bwMode="auto">
          <a:xfrm>
            <a:off x="454660" y="4569778"/>
            <a:ext cx="1285161" cy="1180148"/>
          </a:xfrm>
          <a:prstGeom prst="star5">
            <a:avLst/>
          </a:prstGeom>
          <a:solidFill>
            <a:srgbClr val="EB120D"/>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9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65220"/>
                                        </p:tgtEl>
                                        <p:attrNameLst>
                                          <p:attrName>style.visibility</p:attrName>
                                        </p:attrNameLst>
                                      </p:cBhvr>
                                      <p:to>
                                        <p:strVal val="visible"/>
                                      </p:to>
                                    </p:set>
                                    <p:animEffect transition="in" filter="diamond(in)">
                                      <p:cBhvr>
                                        <p:cTn id="7" dur="2000"/>
                                        <p:tgtEl>
                                          <p:spTgt spid="265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5" name="图片 44"/>
          <p:cNvPicPr>
            <a:picLocks noChangeAspect="1"/>
          </p:cNvPicPr>
          <p:nvPr/>
        </p:nvPicPr>
        <p:blipFill rotWithShape="1">
          <a:blip r:embed="rId1" cstate="print">
            <a:duotone>
              <a:schemeClr val="bg2">
                <a:shade val="45000"/>
                <a:satMod val="135000"/>
              </a:schemeClr>
              <a:prstClr val="white"/>
            </a:duotone>
            <a:extLst>
              <a:ext uri="{28A0092B-C50C-407E-A947-70E740481C1C}">
                <a14:useLocalDpi xmlns:a14="http://schemas.microsoft.com/office/drawing/2010/main" val="0"/>
              </a:ext>
            </a:extLst>
          </a:blip>
          <a:srcRect l="24814"/>
          <a:stretch>
            <a:fillRect/>
          </a:stretch>
        </p:blipFill>
        <p:spPr>
          <a:xfrm>
            <a:off x="0" y="-31115"/>
            <a:ext cx="11522075" cy="7232015"/>
          </a:xfrm>
          <a:prstGeom prst="rect">
            <a:avLst/>
          </a:prstGeom>
        </p:spPr>
      </p:pic>
      <p:sp>
        <p:nvSpPr>
          <p:cNvPr id="56322" name="Rectangle 2"/>
          <p:cNvSpPr>
            <a:spLocks noGrp="1"/>
          </p:cNvSpPr>
          <p:nvPr>
            <p:ph type="title"/>
          </p:nvPr>
        </p:nvSpPr>
        <p:spPr/>
        <p:txBody>
          <a:bodyPr vert="horz" wrap="square" lIns="96011" tIns="48005" rIns="96011" bIns="48005" anchor="t"/>
          <a:p>
            <a:pPr eaLnBrk="1" hangingPunct="1"/>
            <a:endParaRPr lang="zh-CN" altLang="zh-CN" dirty="0"/>
          </a:p>
        </p:txBody>
      </p:sp>
      <p:sp>
        <p:nvSpPr>
          <p:cNvPr id="49155" name="Rectangle 3"/>
          <p:cNvSpPr>
            <a:spLocks noGrp="1" noChangeArrowheads="1"/>
          </p:cNvSpPr>
          <p:nvPr>
            <p:ph idx="1"/>
          </p:nvPr>
        </p:nvSpPr>
        <p:spPr>
          <a:xfrm>
            <a:off x="575945" y="0"/>
            <a:ext cx="10477500" cy="7200900"/>
          </a:xfrm>
        </p:spPr>
        <p:txBody>
          <a:bodyPr vert="horz" wrap="square" lIns="96011" tIns="48005" rIns="96011" bIns="48005" numCol="1" anchor="t" anchorCtr="0" compatLnSpc="1"/>
          <a:lstStyle/>
          <a:p>
            <a:pPr marL="342900" marR="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a:pPr>
            <a:r>
              <a:rPr kumimoji="0" lang="zh-CN" altLang="en-US"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魏巍的文章</a:t>
            </a:r>
            <a:r>
              <a:rPr kumimoji="0" lang="en-US" altLang="zh-CN"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a:t>
            </a:r>
            <a:r>
              <a:rPr kumimoji="0" lang="zh-CN" altLang="en-US"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谁是最可爱的人</a:t>
            </a:r>
            <a:r>
              <a:rPr kumimoji="0" lang="en-US" altLang="zh-CN"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a:t>
            </a:r>
            <a:r>
              <a:rPr kumimoji="0" lang="zh-CN" altLang="en-US"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中“最可爱的人”指的是</a:t>
            </a:r>
            <a:endParaRPr kumimoji="0" lang="zh-CN" altLang="en-US"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endParaRPr>
          </a:p>
          <a:p>
            <a:pPr marL="342900" marR="0" lvl="0" indent="-342900" algn="l" defTabSz="914400" rtl="0" eaLnBrk="1" fontAlgn="base" latinLnBrk="0" hangingPunct="1">
              <a:lnSpc>
                <a:spcPct val="100000"/>
              </a:lnSpc>
              <a:spcBef>
                <a:spcPct val="20000"/>
              </a:spcBef>
              <a:spcAft>
                <a:spcPct val="0"/>
              </a:spcAft>
              <a:buClr>
                <a:schemeClr val="accent1"/>
              </a:buClr>
              <a:buSzPct val="65000"/>
              <a:buFontTx/>
              <a:buNone/>
              <a:defRPr/>
            </a:pPr>
            <a:r>
              <a:rPr kumimoji="0" lang="en-US" altLang="zh-CN"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A</a:t>
            </a:r>
            <a:r>
              <a:rPr kumimoji="0" lang="zh-CN" altLang="en-US"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、黄继光邱少云等战斗英雄       </a:t>
            </a:r>
            <a:endParaRPr kumimoji="0" lang="zh-CN" altLang="en-US"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defRPr/>
            </a:pPr>
            <a:r>
              <a:rPr kumimoji="0" lang="en-US" altLang="zh-CN"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B</a:t>
            </a:r>
            <a:r>
              <a:rPr kumimoji="0" lang="zh-CN" altLang="en-US"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、朝鲜人民军   </a:t>
            </a:r>
            <a:endParaRPr kumimoji="0" lang="zh-CN" altLang="en-US"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defRPr/>
            </a:pPr>
            <a:r>
              <a:rPr kumimoji="0" lang="en-US" altLang="zh-CN"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C</a:t>
            </a:r>
            <a:r>
              <a:rPr kumimoji="0" lang="zh-CN" altLang="en-US"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、人民解放军      </a:t>
            </a:r>
            <a:endParaRPr kumimoji="0" lang="zh-CN" altLang="en-US"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defRPr/>
            </a:pPr>
            <a:r>
              <a:rPr kumimoji="0" lang="en-US" altLang="zh-CN"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D</a:t>
            </a:r>
            <a:r>
              <a:rPr kumimoji="0" lang="zh-CN" altLang="en-US"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、中国人民志愿军</a:t>
            </a:r>
            <a:endParaRPr kumimoji="0" lang="zh-CN" altLang="en-US" sz="4400" b="1" i="0"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266244" name="AutoShape 4"/>
          <p:cNvSpPr>
            <a:spLocks noChangeArrowheads="1"/>
          </p:cNvSpPr>
          <p:nvPr/>
        </p:nvSpPr>
        <p:spPr bwMode="auto">
          <a:xfrm>
            <a:off x="258128" y="3772535"/>
            <a:ext cx="1285161" cy="1180148"/>
          </a:xfrm>
          <a:prstGeom prst="star5">
            <a:avLst/>
          </a:prstGeom>
          <a:solidFill>
            <a:srgbClr val="EB120D"/>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9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66244"/>
                                        </p:tgtEl>
                                        <p:attrNameLst>
                                          <p:attrName>style.visibility</p:attrName>
                                        </p:attrNameLst>
                                      </p:cBhvr>
                                      <p:to>
                                        <p:strVal val="visible"/>
                                      </p:to>
                                    </p:set>
                                    <p:animEffect transition="in" filter="diamond(in)">
                                      <p:cBhvr>
                                        <p:cTn id="7" dur="2000"/>
                                        <p:tgtEl>
                                          <p:spTgt spid="266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5" name="图片 44"/>
          <p:cNvPicPr>
            <a:picLocks noChangeAspect="1"/>
          </p:cNvPicPr>
          <p:nvPr/>
        </p:nvPicPr>
        <p:blipFill rotWithShape="1">
          <a:blip r:embed="rId1" cstate="print">
            <a:duotone>
              <a:schemeClr val="bg2">
                <a:shade val="45000"/>
                <a:satMod val="135000"/>
              </a:schemeClr>
              <a:prstClr val="white"/>
            </a:duotone>
            <a:extLst>
              <a:ext uri="{28A0092B-C50C-407E-A947-70E740481C1C}">
                <a14:useLocalDpi xmlns:a14="http://schemas.microsoft.com/office/drawing/2010/main" val="0"/>
              </a:ext>
            </a:extLst>
          </a:blip>
          <a:srcRect l="24814"/>
          <a:stretch>
            <a:fillRect/>
          </a:stretch>
        </p:blipFill>
        <p:spPr>
          <a:xfrm>
            <a:off x="0" y="-31115"/>
            <a:ext cx="11522075" cy="7232015"/>
          </a:xfrm>
          <a:prstGeom prst="rect">
            <a:avLst/>
          </a:prstGeom>
        </p:spPr>
      </p:pic>
      <p:pic>
        <p:nvPicPr>
          <p:cNvPr id="24579" name="Picture 4" descr="C:\Users\ADMINI~1\AppData\Local\Temp\ksohtml\wps5F02.tmp.jpg"/>
          <p:cNvPicPr>
            <a:picLocks noChangeAspect="1"/>
          </p:cNvPicPr>
          <p:nvPr/>
        </p:nvPicPr>
        <p:blipFill>
          <a:blip r:embed="rId2"/>
          <a:stretch>
            <a:fillRect/>
          </a:stretch>
        </p:blipFill>
        <p:spPr>
          <a:xfrm>
            <a:off x="5761038" y="-160020"/>
            <a:ext cx="20003" cy="20003"/>
          </a:xfrm>
          <a:prstGeom prst="rect">
            <a:avLst/>
          </a:prstGeom>
          <a:noFill/>
          <a:ln w="9525">
            <a:noFill/>
          </a:ln>
        </p:spPr>
      </p:pic>
      <p:sp>
        <p:nvSpPr>
          <p:cNvPr id="24580" name="文本框 1"/>
          <p:cNvSpPr txBox="1"/>
          <p:nvPr/>
        </p:nvSpPr>
        <p:spPr>
          <a:xfrm>
            <a:off x="465455" y="871855"/>
            <a:ext cx="9366250" cy="5467350"/>
          </a:xfrm>
          <a:prstGeom prst="rect">
            <a:avLst/>
          </a:prstGeom>
          <a:noFill/>
          <a:ln w="9525">
            <a:noFill/>
          </a:ln>
        </p:spPr>
        <p:txBody>
          <a:bodyPr wrap="square">
            <a:spAutoFit/>
          </a:bodyPr>
          <a:p>
            <a:pPr>
              <a:lnSpc>
                <a:spcPct val="130000"/>
              </a:lnSpc>
              <a:buFont typeface="Arial" panose="020B0604020202020204" pitchFamily="34" charset="0"/>
              <a:buNone/>
            </a:pPr>
            <a:r>
              <a:rPr lang="zh-CN" altLang="en-US" sz="3360" b="1" dirty="0">
                <a:latin typeface="黑体" panose="02010609060101010101" pitchFamily="49" charset="-122"/>
                <a:ea typeface="黑体" panose="02010609060101010101" pitchFamily="49" charset="-122"/>
              </a:rPr>
              <a:t>抗美援朝战争胜利的原因是（ 　　）</a:t>
            </a:r>
            <a:endParaRPr lang="zh-CN" altLang="en-US" sz="3360" b="1" dirty="0">
              <a:latin typeface="黑体" panose="02010609060101010101" pitchFamily="49" charset="-122"/>
              <a:ea typeface="黑体" panose="02010609060101010101" pitchFamily="49" charset="-122"/>
            </a:endParaRPr>
          </a:p>
          <a:p>
            <a:pPr>
              <a:lnSpc>
                <a:spcPct val="130000"/>
              </a:lnSpc>
              <a:buFont typeface="Arial" panose="020B0604020202020204" pitchFamily="34" charset="0"/>
              <a:buNone/>
            </a:pPr>
            <a:r>
              <a:rPr lang="zh-CN" altLang="en-US" sz="3360" b="1" dirty="0">
                <a:latin typeface="黑体" panose="02010609060101010101" pitchFamily="49" charset="-122"/>
                <a:ea typeface="黑体" panose="02010609060101010101" pitchFamily="49" charset="-122"/>
              </a:rPr>
              <a:t>   </a:t>
            </a:r>
            <a:r>
              <a:rPr lang="en-US" altLang="zh-CN" sz="3360" b="1" dirty="0">
                <a:latin typeface="黑体" panose="02010609060101010101" pitchFamily="49" charset="-122"/>
                <a:ea typeface="黑体" panose="02010609060101010101" pitchFamily="49" charset="-122"/>
              </a:rPr>
              <a:t>①</a:t>
            </a:r>
            <a:r>
              <a:rPr lang="zh-CN" altLang="en-US" sz="3360" b="1" dirty="0">
                <a:latin typeface="黑体" panose="02010609060101010101" pitchFamily="49" charset="-122"/>
                <a:ea typeface="黑体" panose="02010609060101010101" pitchFamily="49" charset="-122"/>
              </a:rPr>
              <a:t>抗美援朝是一场正义的反侵略战争   </a:t>
            </a:r>
            <a:endParaRPr lang="zh-CN" altLang="en-US" sz="3360" b="1" dirty="0">
              <a:latin typeface="黑体" panose="02010609060101010101" pitchFamily="49" charset="-122"/>
              <a:ea typeface="黑体" panose="02010609060101010101" pitchFamily="49" charset="-122"/>
            </a:endParaRPr>
          </a:p>
          <a:p>
            <a:pPr>
              <a:lnSpc>
                <a:spcPct val="130000"/>
              </a:lnSpc>
              <a:buFont typeface="Arial" panose="020B0604020202020204" pitchFamily="34" charset="0"/>
              <a:buNone/>
            </a:pPr>
            <a:r>
              <a:rPr lang="zh-CN" altLang="en-US" sz="3360" b="1" dirty="0">
                <a:latin typeface="黑体" panose="02010609060101010101" pitchFamily="49" charset="-122"/>
                <a:ea typeface="黑体" panose="02010609060101010101" pitchFamily="49" charset="-122"/>
              </a:rPr>
              <a:t>   </a:t>
            </a:r>
            <a:r>
              <a:rPr lang="en-US" altLang="zh-CN" sz="3360" b="1" dirty="0">
                <a:latin typeface="黑体" panose="02010609060101010101" pitchFamily="49" charset="-122"/>
                <a:ea typeface="黑体" panose="02010609060101010101" pitchFamily="49" charset="-122"/>
              </a:rPr>
              <a:t>②</a:t>
            </a:r>
            <a:r>
              <a:rPr lang="zh-CN" altLang="en-US" sz="3360" b="1" dirty="0">
                <a:latin typeface="黑体" panose="02010609060101010101" pitchFamily="49" charset="-122"/>
                <a:ea typeface="黑体" panose="02010609060101010101" pitchFamily="49" charset="-122"/>
              </a:rPr>
              <a:t>党的英明决策和正确指挥</a:t>
            </a:r>
            <a:endParaRPr lang="zh-CN" altLang="en-US" sz="3360" b="1" dirty="0">
              <a:latin typeface="黑体" panose="02010609060101010101" pitchFamily="49" charset="-122"/>
              <a:ea typeface="黑体" panose="02010609060101010101" pitchFamily="49" charset="-122"/>
            </a:endParaRPr>
          </a:p>
          <a:p>
            <a:pPr>
              <a:lnSpc>
                <a:spcPct val="130000"/>
              </a:lnSpc>
              <a:buFont typeface="Arial" panose="020B0604020202020204" pitchFamily="34" charset="0"/>
              <a:buNone/>
            </a:pPr>
            <a:r>
              <a:rPr lang="zh-CN" altLang="en-US" sz="3360" b="1" dirty="0">
                <a:latin typeface="黑体" panose="02010609060101010101" pitchFamily="49" charset="-122"/>
                <a:ea typeface="黑体" panose="02010609060101010101" pitchFamily="49" charset="-122"/>
              </a:rPr>
              <a:t>   </a:t>
            </a:r>
            <a:r>
              <a:rPr lang="en-US" altLang="zh-CN" sz="3360" b="1" dirty="0">
                <a:latin typeface="黑体" panose="02010609060101010101" pitchFamily="49" charset="-122"/>
                <a:ea typeface="黑体" panose="02010609060101010101" pitchFamily="49" charset="-122"/>
              </a:rPr>
              <a:t>③</a:t>
            </a:r>
            <a:r>
              <a:rPr lang="zh-CN" altLang="en-US" sz="3360" b="1" dirty="0">
                <a:latin typeface="黑体" panose="02010609060101010101" pitchFamily="49" charset="-122"/>
                <a:ea typeface="黑体" panose="02010609060101010101" pitchFamily="49" charset="-122"/>
              </a:rPr>
              <a:t>全国人民的大力支持  </a:t>
            </a:r>
            <a:endParaRPr lang="zh-CN" altLang="en-US" sz="3360" b="1" dirty="0">
              <a:latin typeface="黑体" panose="02010609060101010101" pitchFamily="49" charset="-122"/>
              <a:ea typeface="黑体" panose="02010609060101010101" pitchFamily="49" charset="-122"/>
            </a:endParaRPr>
          </a:p>
          <a:p>
            <a:pPr>
              <a:lnSpc>
                <a:spcPct val="130000"/>
              </a:lnSpc>
              <a:buFont typeface="Arial" panose="020B0604020202020204" pitchFamily="34" charset="0"/>
              <a:buNone/>
            </a:pPr>
            <a:r>
              <a:rPr lang="zh-CN" altLang="en-US" sz="3360" b="1" dirty="0">
                <a:latin typeface="黑体" panose="02010609060101010101" pitchFamily="49" charset="-122"/>
                <a:ea typeface="黑体" panose="02010609060101010101" pitchFamily="49" charset="-122"/>
              </a:rPr>
              <a:t>   </a:t>
            </a:r>
            <a:r>
              <a:rPr lang="en-US" altLang="zh-CN" sz="3360" b="1" dirty="0">
                <a:latin typeface="黑体" panose="02010609060101010101" pitchFamily="49" charset="-122"/>
                <a:ea typeface="黑体" panose="02010609060101010101" pitchFamily="49" charset="-122"/>
              </a:rPr>
              <a:t>④</a:t>
            </a:r>
            <a:r>
              <a:rPr lang="zh-CN" altLang="en-US" sz="3360" b="1" dirty="0">
                <a:latin typeface="黑体" panose="02010609060101010101" pitchFamily="49" charset="-122"/>
                <a:ea typeface="黑体" panose="02010609060101010101" pitchFamily="49" charset="-122"/>
              </a:rPr>
              <a:t>志愿军和朝鲜军民的英勇战斗</a:t>
            </a:r>
            <a:endParaRPr lang="zh-CN" altLang="en-US" sz="3360" b="1" dirty="0">
              <a:latin typeface="黑体" panose="02010609060101010101" pitchFamily="49" charset="-122"/>
              <a:ea typeface="黑体" panose="02010609060101010101" pitchFamily="49" charset="-122"/>
            </a:endParaRPr>
          </a:p>
          <a:p>
            <a:pPr>
              <a:lnSpc>
                <a:spcPct val="130000"/>
              </a:lnSpc>
              <a:buFont typeface="Arial" panose="020B0604020202020204" pitchFamily="34" charset="0"/>
              <a:buNone/>
            </a:pPr>
            <a:r>
              <a:rPr lang="zh-CN" altLang="en-US" sz="3360" b="1" dirty="0">
                <a:latin typeface="黑体" panose="02010609060101010101" pitchFamily="49" charset="-122"/>
                <a:ea typeface="黑体" panose="02010609060101010101" pitchFamily="49" charset="-122"/>
              </a:rPr>
              <a:t>   </a:t>
            </a:r>
            <a:r>
              <a:rPr lang="en-US" altLang="zh-CN" sz="3360" b="1" dirty="0">
                <a:latin typeface="黑体" panose="02010609060101010101" pitchFamily="49" charset="-122"/>
                <a:ea typeface="黑体" panose="02010609060101010101" pitchFamily="49" charset="-122"/>
              </a:rPr>
              <a:t>⑤</a:t>
            </a:r>
            <a:r>
              <a:rPr lang="zh-CN" altLang="en-US" sz="3360" b="1" dirty="0">
                <a:latin typeface="黑体" panose="02010609060101010101" pitchFamily="49" charset="-122"/>
                <a:ea typeface="黑体" panose="02010609060101010101" pitchFamily="49" charset="-122"/>
              </a:rPr>
              <a:t>中国军事、经济实力强大</a:t>
            </a:r>
            <a:endParaRPr lang="zh-CN" altLang="en-US" sz="3360" b="1" dirty="0">
              <a:latin typeface="黑体" panose="02010609060101010101" pitchFamily="49" charset="-122"/>
              <a:ea typeface="黑体" panose="02010609060101010101" pitchFamily="49" charset="-122"/>
            </a:endParaRPr>
          </a:p>
          <a:p>
            <a:pPr>
              <a:lnSpc>
                <a:spcPct val="130000"/>
              </a:lnSpc>
              <a:buFont typeface="Arial" panose="020B0604020202020204" pitchFamily="34" charset="0"/>
              <a:buNone/>
            </a:pPr>
            <a:r>
              <a:rPr lang="en-US" altLang="zh-CN" sz="3360" b="1" dirty="0">
                <a:latin typeface="黑体" panose="02010609060101010101" pitchFamily="49" charset="-122"/>
                <a:ea typeface="黑体" panose="02010609060101010101" pitchFamily="49" charset="-122"/>
              </a:rPr>
              <a:t>   A</a:t>
            </a:r>
            <a:r>
              <a:rPr lang="zh-CN" altLang="en-US" sz="3360" b="1" dirty="0">
                <a:latin typeface="黑体" panose="02010609060101010101" pitchFamily="49" charset="-122"/>
                <a:ea typeface="黑体" panose="02010609060101010101" pitchFamily="49" charset="-122"/>
              </a:rPr>
              <a:t>．</a:t>
            </a:r>
            <a:r>
              <a:rPr lang="en-US" altLang="zh-CN" sz="3360" b="1" dirty="0">
                <a:latin typeface="黑体" panose="02010609060101010101" pitchFamily="49" charset="-122"/>
                <a:ea typeface="黑体" panose="02010609060101010101" pitchFamily="49" charset="-122"/>
              </a:rPr>
              <a:t>①②③④⑤</a:t>
            </a:r>
            <a:r>
              <a:rPr lang="zh-CN" altLang="en-US" sz="3360" b="1" dirty="0">
                <a:latin typeface="黑体" panose="02010609060101010101" pitchFamily="49" charset="-122"/>
                <a:ea typeface="黑体" panose="02010609060101010101" pitchFamily="49" charset="-122"/>
              </a:rPr>
              <a:t>　　</a:t>
            </a:r>
            <a:r>
              <a:rPr lang="en-US" altLang="zh-CN" sz="3360" b="1" dirty="0">
                <a:latin typeface="黑体" panose="02010609060101010101" pitchFamily="49" charset="-122"/>
                <a:ea typeface="黑体" panose="02010609060101010101" pitchFamily="49" charset="-122"/>
              </a:rPr>
              <a:t>B</a:t>
            </a:r>
            <a:r>
              <a:rPr lang="zh-CN" altLang="en-US" sz="3360" b="1" dirty="0">
                <a:latin typeface="黑体" panose="02010609060101010101" pitchFamily="49" charset="-122"/>
                <a:ea typeface="黑体" panose="02010609060101010101" pitchFamily="49" charset="-122"/>
              </a:rPr>
              <a:t>．</a:t>
            </a:r>
            <a:r>
              <a:rPr lang="en-US" altLang="zh-CN" sz="3360" b="1" dirty="0">
                <a:latin typeface="黑体" panose="02010609060101010101" pitchFamily="49" charset="-122"/>
                <a:ea typeface="黑体" panose="02010609060101010101" pitchFamily="49" charset="-122"/>
              </a:rPr>
              <a:t>②③④⑤</a:t>
            </a:r>
            <a:r>
              <a:rPr lang="zh-CN" altLang="en-US" sz="3360" b="1" dirty="0">
                <a:latin typeface="黑体" panose="02010609060101010101" pitchFamily="49" charset="-122"/>
                <a:ea typeface="黑体" panose="02010609060101010101" pitchFamily="49" charset="-122"/>
              </a:rPr>
              <a:t>　　 </a:t>
            </a:r>
            <a:endParaRPr lang="zh-CN" altLang="en-US" sz="3360" b="1" dirty="0">
              <a:latin typeface="黑体" panose="02010609060101010101" pitchFamily="49" charset="-122"/>
              <a:ea typeface="黑体" panose="02010609060101010101" pitchFamily="49" charset="-122"/>
            </a:endParaRPr>
          </a:p>
          <a:p>
            <a:pPr>
              <a:lnSpc>
                <a:spcPct val="130000"/>
              </a:lnSpc>
              <a:buFont typeface="Arial" panose="020B0604020202020204" pitchFamily="34" charset="0"/>
              <a:buNone/>
            </a:pPr>
            <a:r>
              <a:rPr lang="zh-CN" altLang="en-US" sz="3360" b="1" dirty="0">
                <a:latin typeface="黑体" panose="02010609060101010101" pitchFamily="49" charset="-122"/>
                <a:ea typeface="黑体" panose="02010609060101010101" pitchFamily="49" charset="-122"/>
              </a:rPr>
              <a:t>   </a:t>
            </a:r>
            <a:r>
              <a:rPr lang="en-US" altLang="zh-CN" sz="3360" b="1" dirty="0">
                <a:latin typeface="黑体" panose="02010609060101010101" pitchFamily="49" charset="-122"/>
                <a:ea typeface="黑体" panose="02010609060101010101" pitchFamily="49" charset="-122"/>
              </a:rPr>
              <a:t>C</a:t>
            </a:r>
            <a:r>
              <a:rPr lang="zh-CN" altLang="en-US" sz="3360" b="1" dirty="0">
                <a:latin typeface="黑体" panose="02010609060101010101" pitchFamily="49" charset="-122"/>
                <a:ea typeface="黑体" panose="02010609060101010101" pitchFamily="49" charset="-122"/>
              </a:rPr>
              <a:t>．</a:t>
            </a:r>
            <a:r>
              <a:rPr lang="en-US" altLang="zh-CN" sz="3360" b="1" dirty="0">
                <a:latin typeface="黑体" panose="02010609060101010101" pitchFamily="49" charset="-122"/>
                <a:ea typeface="黑体" panose="02010609060101010101" pitchFamily="49" charset="-122"/>
              </a:rPr>
              <a:t>①②③④</a:t>
            </a:r>
            <a:r>
              <a:rPr lang="zh-CN" altLang="en-US" sz="3360" b="1" dirty="0">
                <a:latin typeface="黑体" panose="02010609060101010101" pitchFamily="49" charset="-122"/>
                <a:ea typeface="黑体" panose="02010609060101010101" pitchFamily="49" charset="-122"/>
              </a:rPr>
              <a:t>　　  </a:t>
            </a:r>
            <a:r>
              <a:rPr lang="en-US" altLang="zh-CN" sz="3360" b="1" dirty="0">
                <a:latin typeface="黑体" panose="02010609060101010101" pitchFamily="49" charset="-122"/>
                <a:ea typeface="黑体" panose="02010609060101010101" pitchFamily="49" charset="-122"/>
              </a:rPr>
              <a:t>D</a:t>
            </a:r>
            <a:r>
              <a:rPr lang="zh-CN" altLang="en-US" sz="3360" b="1" dirty="0">
                <a:latin typeface="黑体" panose="02010609060101010101" pitchFamily="49" charset="-122"/>
                <a:ea typeface="黑体" panose="02010609060101010101" pitchFamily="49" charset="-122"/>
              </a:rPr>
              <a:t>．</a:t>
            </a:r>
            <a:r>
              <a:rPr lang="en-US" altLang="zh-CN" sz="3360" b="1" dirty="0">
                <a:latin typeface="黑体" panose="02010609060101010101" pitchFamily="49" charset="-122"/>
                <a:ea typeface="黑体" panose="02010609060101010101" pitchFamily="49" charset="-122"/>
              </a:rPr>
              <a:t>①②④⑤</a:t>
            </a:r>
            <a:endParaRPr lang="zh-CN" altLang="en-US" sz="3360" b="1" dirty="0">
              <a:latin typeface="黑体" panose="02010609060101010101" pitchFamily="49" charset="-122"/>
              <a:ea typeface="黑体" panose="02010609060101010101" pitchFamily="49" charset="-122"/>
            </a:endParaRPr>
          </a:p>
        </p:txBody>
      </p:sp>
      <p:sp>
        <p:nvSpPr>
          <p:cNvPr id="5" name="Rectangle 13"/>
          <p:cNvSpPr/>
          <p:nvPr/>
        </p:nvSpPr>
        <p:spPr>
          <a:xfrm>
            <a:off x="6250940" y="510421"/>
            <a:ext cx="641985" cy="1162685"/>
          </a:xfrm>
          <a:prstGeom prst="rect">
            <a:avLst/>
          </a:prstGeom>
          <a:noFill/>
          <a:ln w="9525">
            <a:noFill/>
          </a:ln>
        </p:spPr>
        <p:txBody>
          <a:bodyPr wrap="none" lIns="0" tIns="0" rIns="0" bIns="0" anchor="ctr" anchorCtr="1">
            <a:spAutoFit/>
          </a:bodyPr>
          <a:p>
            <a:pPr algn="ctr">
              <a:buFont typeface="Arial" panose="020B0604020202020204" pitchFamily="34" charset="0"/>
              <a:buNone/>
            </a:pPr>
            <a:r>
              <a:rPr lang="en-US" altLang="zh-CN" sz="7560" dirty="0">
                <a:solidFill>
                  <a:srgbClr val="FF0000"/>
                </a:solidFill>
                <a:latin typeface="华文隶书" pitchFamily="2" charset="-122"/>
                <a:ea typeface="华文隶书" pitchFamily="2" charset="-122"/>
              </a:rPr>
              <a:t>C</a:t>
            </a:r>
            <a:endParaRPr lang="en-US" altLang="zh-CN" sz="7560" dirty="0">
              <a:solidFill>
                <a:srgbClr val="FF0000"/>
              </a:solidFill>
              <a:latin typeface="华文隶书" pitchFamily="2" charset="-122"/>
              <a:ea typeface="华文隶书" pitchFamily="2" charset="-122"/>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subTnLst>
                                    <p:audio>
                                      <p:cMediaNode>
                                        <p:cTn display="0" masterRel="sameClick">
                                          <p:stCondLst>
                                            <p:cond evt="begin" delay="0">
                                              <p:tn val="5"/>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5" name="图片 44"/>
          <p:cNvPicPr>
            <a:picLocks noChangeAspect="1"/>
          </p:cNvPicPr>
          <p:nvPr/>
        </p:nvPicPr>
        <p:blipFill rotWithShape="1">
          <a:blip r:embed="rId1" cstate="print">
            <a:duotone>
              <a:schemeClr val="bg2">
                <a:shade val="45000"/>
                <a:satMod val="135000"/>
              </a:schemeClr>
              <a:prstClr val="white"/>
            </a:duotone>
            <a:extLst>
              <a:ext uri="{28A0092B-C50C-407E-A947-70E740481C1C}">
                <a14:useLocalDpi xmlns:a14="http://schemas.microsoft.com/office/drawing/2010/main" val="0"/>
              </a:ext>
            </a:extLst>
          </a:blip>
          <a:srcRect l="24814"/>
          <a:stretch>
            <a:fillRect/>
          </a:stretch>
        </p:blipFill>
        <p:spPr>
          <a:xfrm>
            <a:off x="0" y="-31115"/>
            <a:ext cx="11522075" cy="7232015"/>
          </a:xfrm>
          <a:prstGeom prst="rect">
            <a:avLst/>
          </a:prstGeom>
        </p:spPr>
      </p:pic>
      <p:sp>
        <p:nvSpPr>
          <p:cNvPr id="45058" name="Text Box 2"/>
          <p:cNvSpPr txBox="1"/>
          <p:nvPr/>
        </p:nvSpPr>
        <p:spPr>
          <a:xfrm>
            <a:off x="790099" y="357744"/>
            <a:ext cx="9337834" cy="6163945"/>
          </a:xfrm>
          <a:prstGeom prst="rect">
            <a:avLst/>
          </a:prstGeom>
          <a:blipFill>
            <a:blip r:embed="rId2"/>
          </a:blipFill>
          <a:ln w="9525">
            <a:solidFill>
              <a:schemeClr val="tx1"/>
            </a:solidFill>
            <a:prstDash val="sysDash"/>
          </a:ln>
        </p:spPr>
        <p:txBody>
          <a:bodyPr>
            <a:spAutoFit/>
          </a:bodyPr>
          <a:p>
            <a:pPr>
              <a:spcBef>
                <a:spcPct val="20000"/>
              </a:spcBef>
            </a:pPr>
            <a:r>
              <a:rPr lang="zh-CN" altLang="en-US" sz="4200" b="1" dirty="0">
                <a:solidFill>
                  <a:schemeClr val="tx2"/>
                </a:solidFill>
                <a:latin typeface="微软雅黑" panose="020B0503020204020204" pitchFamily="34" charset="-122"/>
                <a:ea typeface="微软雅黑" panose="020B0503020204020204" pitchFamily="34" charset="-122"/>
              </a:rPr>
              <a:t>他们的品质是那样的纯洁和高尚，</a:t>
            </a:r>
            <a:endParaRPr lang="zh-CN" altLang="en-US" sz="4200" b="1" dirty="0">
              <a:solidFill>
                <a:schemeClr val="tx2"/>
              </a:solidFill>
              <a:latin typeface="微软雅黑" panose="020B0503020204020204" pitchFamily="34" charset="-122"/>
              <a:ea typeface="微软雅黑" panose="020B0503020204020204" pitchFamily="34" charset="-122"/>
            </a:endParaRPr>
          </a:p>
          <a:p>
            <a:pPr>
              <a:spcBef>
                <a:spcPct val="20000"/>
              </a:spcBef>
            </a:pPr>
            <a:r>
              <a:rPr lang="zh-CN" altLang="en-US" sz="4200" b="1" dirty="0">
                <a:solidFill>
                  <a:schemeClr val="tx2"/>
                </a:solidFill>
                <a:latin typeface="微软雅黑" panose="020B0503020204020204" pitchFamily="34" charset="-122"/>
                <a:ea typeface="微软雅黑" panose="020B0503020204020204" pitchFamily="34" charset="-122"/>
              </a:rPr>
              <a:t>他们的意志是那样的坚韧和刚强，</a:t>
            </a:r>
            <a:endParaRPr lang="zh-CN" altLang="en-US" sz="4200" b="1" dirty="0">
              <a:solidFill>
                <a:schemeClr val="tx2"/>
              </a:solidFill>
              <a:latin typeface="微软雅黑" panose="020B0503020204020204" pitchFamily="34" charset="-122"/>
              <a:ea typeface="微软雅黑" panose="020B0503020204020204" pitchFamily="34" charset="-122"/>
            </a:endParaRPr>
          </a:p>
          <a:p>
            <a:pPr>
              <a:spcBef>
                <a:spcPct val="20000"/>
              </a:spcBef>
            </a:pPr>
            <a:r>
              <a:rPr lang="zh-CN" altLang="en-US" sz="4200" b="1" dirty="0">
                <a:solidFill>
                  <a:schemeClr val="tx2"/>
                </a:solidFill>
                <a:latin typeface="微软雅黑" panose="020B0503020204020204" pitchFamily="34" charset="-122"/>
                <a:ea typeface="微软雅黑" panose="020B0503020204020204" pitchFamily="34" charset="-122"/>
              </a:rPr>
              <a:t>他们的气质是那样的淳朴和谦逊，</a:t>
            </a:r>
            <a:endParaRPr lang="zh-CN" altLang="en-US" sz="4200" b="1" dirty="0">
              <a:solidFill>
                <a:schemeClr val="tx2"/>
              </a:solidFill>
              <a:latin typeface="微软雅黑" panose="020B0503020204020204" pitchFamily="34" charset="-122"/>
              <a:ea typeface="微软雅黑" panose="020B0503020204020204" pitchFamily="34" charset="-122"/>
            </a:endParaRPr>
          </a:p>
          <a:p>
            <a:pPr>
              <a:spcBef>
                <a:spcPct val="20000"/>
              </a:spcBef>
            </a:pPr>
            <a:r>
              <a:rPr lang="zh-CN" altLang="en-US" sz="4200" b="1" dirty="0">
                <a:solidFill>
                  <a:schemeClr val="tx2"/>
                </a:solidFill>
                <a:latin typeface="微软雅黑" panose="020B0503020204020204" pitchFamily="34" charset="-122"/>
                <a:ea typeface="微软雅黑" panose="020B0503020204020204" pitchFamily="34" charset="-122"/>
              </a:rPr>
              <a:t>他们的胸怀是那样的美丽和宽广！</a:t>
            </a:r>
            <a:endParaRPr lang="zh-CN" altLang="en-US" sz="4200" b="1" dirty="0">
              <a:solidFill>
                <a:schemeClr val="tx2"/>
              </a:solidFill>
              <a:latin typeface="微软雅黑" panose="020B0503020204020204" pitchFamily="34" charset="-122"/>
              <a:ea typeface="微软雅黑" panose="020B0503020204020204" pitchFamily="34" charset="-122"/>
            </a:endParaRPr>
          </a:p>
          <a:p>
            <a:pPr>
              <a:spcBef>
                <a:spcPct val="20000"/>
              </a:spcBef>
            </a:pPr>
            <a:r>
              <a:rPr lang="zh-CN" altLang="en-US" sz="4200" b="1" dirty="0">
                <a:solidFill>
                  <a:schemeClr val="tx2"/>
                </a:solidFill>
                <a:latin typeface="微软雅黑" panose="020B0503020204020204" pitchFamily="34" charset="-122"/>
                <a:ea typeface="微软雅黑" panose="020B0503020204020204" pitchFamily="34" charset="-122"/>
              </a:rPr>
              <a:t>他们就是中国人民志愿军！</a:t>
            </a:r>
            <a:endParaRPr lang="zh-CN" altLang="en-US" sz="4200" b="1" dirty="0">
              <a:solidFill>
                <a:schemeClr val="tx2"/>
              </a:solidFill>
              <a:latin typeface="微软雅黑" panose="020B0503020204020204" pitchFamily="34" charset="-122"/>
              <a:ea typeface="微软雅黑" panose="020B0503020204020204" pitchFamily="34" charset="-122"/>
            </a:endParaRPr>
          </a:p>
          <a:p>
            <a:pPr>
              <a:spcBef>
                <a:spcPct val="20000"/>
              </a:spcBef>
            </a:pPr>
            <a:r>
              <a:rPr lang="zh-CN" altLang="en-US" sz="4200" b="1" dirty="0">
                <a:solidFill>
                  <a:schemeClr val="tx2"/>
                </a:solidFill>
                <a:latin typeface="微软雅黑" panose="020B0503020204020204" pitchFamily="34" charset="-122"/>
                <a:ea typeface="微软雅黑" panose="020B0503020204020204" pitchFamily="34" charset="-122"/>
              </a:rPr>
              <a:t>他们是最可爱的人！</a:t>
            </a:r>
            <a:endParaRPr lang="zh-CN" altLang="en-US" sz="4200" b="1" dirty="0">
              <a:solidFill>
                <a:schemeClr val="tx2"/>
              </a:solidFill>
              <a:latin typeface="微软雅黑" panose="020B0503020204020204" pitchFamily="34" charset="-122"/>
              <a:ea typeface="微软雅黑" panose="020B0503020204020204" pitchFamily="34" charset="-122"/>
            </a:endParaRPr>
          </a:p>
          <a:p>
            <a:pPr>
              <a:spcBef>
                <a:spcPct val="20000"/>
              </a:spcBef>
            </a:pPr>
            <a:endParaRPr lang="zh-CN" altLang="en-US" sz="4200" b="1" dirty="0">
              <a:solidFill>
                <a:schemeClr val="tx2"/>
              </a:solidFill>
              <a:latin typeface="微软雅黑" panose="020B0503020204020204" pitchFamily="34" charset="-122"/>
              <a:ea typeface="微软雅黑" panose="020B0503020204020204" pitchFamily="34" charset="-122"/>
            </a:endParaRPr>
          </a:p>
          <a:p>
            <a:pPr>
              <a:spcBef>
                <a:spcPct val="20000"/>
              </a:spcBef>
            </a:pPr>
            <a:r>
              <a:rPr lang="zh-CN" altLang="en-US" sz="4200" b="1" dirty="0">
                <a:solidFill>
                  <a:schemeClr val="tx2"/>
                </a:solidFill>
                <a:latin typeface="微软雅黑" panose="020B0503020204020204" pitchFamily="34" charset="-122"/>
                <a:ea typeface="微软雅黑" panose="020B0503020204020204" pitchFamily="34" charset="-122"/>
              </a:rPr>
              <a:t>    </a:t>
            </a:r>
            <a:r>
              <a:rPr lang="en-US" altLang="zh-CN" sz="4200" b="1">
                <a:solidFill>
                  <a:schemeClr val="tx2"/>
                </a:solidFill>
                <a:latin typeface="微软雅黑" panose="020B0503020204020204" pitchFamily="34" charset="-122"/>
                <a:ea typeface="微软雅黑" panose="020B0503020204020204" pitchFamily="34" charset="-122"/>
              </a:rPr>
              <a:t>——</a:t>
            </a:r>
            <a:r>
              <a:rPr lang="zh-CN" altLang="en-US" sz="4200" b="1" dirty="0">
                <a:solidFill>
                  <a:schemeClr val="tx2"/>
                </a:solidFill>
                <a:latin typeface="微软雅黑" panose="020B0503020204020204" pitchFamily="34" charset="-122"/>
                <a:ea typeface="微软雅黑" panose="020B0503020204020204" pitchFamily="34" charset="-122"/>
              </a:rPr>
              <a:t>魏巍</a:t>
            </a:r>
            <a:r>
              <a:rPr lang="en-US" altLang="zh-CN" sz="4200" b="1">
                <a:solidFill>
                  <a:schemeClr val="tx2"/>
                </a:solidFill>
                <a:latin typeface="微软雅黑" panose="020B0503020204020204" pitchFamily="34" charset="-122"/>
                <a:ea typeface="微软雅黑" panose="020B0503020204020204" pitchFamily="34" charset="-122"/>
              </a:rPr>
              <a:t>《</a:t>
            </a:r>
            <a:r>
              <a:rPr lang="zh-CN" altLang="en-US" sz="4200" b="1" dirty="0">
                <a:solidFill>
                  <a:schemeClr val="tx2"/>
                </a:solidFill>
                <a:latin typeface="微软雅黑" panose="020B0503020204020204" pitchFamily="34" charset="-122"/>
                <a:ea typeface="微软雅黑" panose="020B0503020204020204" pitchFamily="34" charset="-122"/>
              </a:rPr>
              <a:t>谁是最可爱的人</a:t>
            </a:r>
            <a:r>
              <a:rPr lang="en-US" altLang="zh-CN" sz="4200" b="1">
                <a:solidFill>
                  <a:schemeClr val="tx2"/>
                </a:solidFill>
                <a:latin typeface="微软雅黑" panose="020B0503020204020204" pitchFamily="34" charset="-122"/>
                <a:ea typeface="微软雅黑" panose="020B0503020204020204" pitchFamily="34" charset="-122"/>
              </a:rPr>
              <a:t>》</a:t>
            </a:r>
            <a:endParaRPr lang="en-US" altLang="zh-CN" sz="4200" b="1">
              <a:solidFill>
                <a:schemeClr val="tx2"/>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1">
            <a:extLst>
              <a:ext uri="{28A0092B-C50C-407E-A947-70E740481C1C}">
                <a14:useLocalDpi xmlns:a14="http://schemas.microsoft.com/office/drawing/2010/main" val="0"/>
              </a:ext>
            </a:extLst>
          </a:blip>
          <a:srcRect l="2243" t="2241" r="1691" b="1558"/>
          <a:stretch>
            <a:fillRect/>
          </a:stretch>
        </p:blipFill>
        <p:spPr>
          <a:xfrm>
            <a:off x="0" y="0"/>
            <a:ext cx="11522075" cy="7200900"/>
          </a:xfrm>
          <a:prstGeom prst="rect">
            <a:avLst/>
          </a:prstGeom>
        </p:spPr>
      </p:pic>
      <p:pic>
        <p:nvPicPr>
          <p:cNvPr id="33" name="图片 32" descr="QQ截图20180117155013.png"/>
          <p:cNvPicPr>
            <a:picLocks noChangeAspect="1"/>
          </p:cNvPicPr>
          <p:nvPr/>
        </p:nvPicPr>
        <p:blipFill>
          <a:blip r:embed="rId2">
            <a:clrChange>
              <a:clrFrom>
                <a:srgbClr val="FFFFFF"/>
              </a:clrFrom>
              <a:clrTo>
                <a:srgbClr val="FFFFFF">
                  <a:alpha val="0"/>
                </a:srgbClr>
              </a:clrTo>
            </a:clrChange>
          </a:blip>
          <a:stretch>
            <a:fillRect/>
          </a:stretch>
        </p:blipFill>
        <p:spPr>
          <a:xfrm>
            <a:off x="0" y="0"/>
            <a:ext cx="4382483" cy="7200900"/>
          </a:xfrm>
          <a:prstGeom prst="rect">
            <a:avLst/>
          </a:prstGeom>
        </p:spPr>
      </p:pic>
      <p:pic>
        <p:nvPicPr>
          <p:cNvPr id="25" name="图片 24" descr="t01ea10fc79ff45d82c.jpg"/>
          <p:cNvPicPr>
            <a:picLocks noChangeAspect="1"/>
          </p:cNvPicPr>
          <p:nvPr/>
        </p:nvPicPr>
        <p:blipFill>
          <a:blip r:embed="rId3">
            <a:duotone>
              <a:schemeClr val="bg2">
                <a:shade val="45000"/>
                <a:satMod val="135000"/>
              </a:schemeClr>
              <a:prstClr val="white"/>
            </a:duotone>
            <a:lum bright="-30000"/>
          </a:blip>
          <a:srcRect t="35231"/>
          <a:stretch>
            <a:fillRect/>
          </a:stretch>
        </p:blipFill>
        <p:spPr>
          <a:xfrm>
            <a:off x="474625" y="457178"/>
            <a:ext cx="10287072" cy="4417339"/>
          </a:xfrm>
          <a:prstGeom prst="roundRect">
            <a:avLst>
              <a:gd name="adj" fmla="val 11837"/>
            </a:avLst>
          </a:prstGeom>
          <a:ln>
            <a:noFill/>
          </a:ln>
          <a:effectLst>
            <a:outerShdw blurRad="292100" dist="139700" dir="2700000" algn="tl" rotWithShape="0">
              <a:srgbClr val="333333">
                <a:alpha val="65000"/>
              </a:srgbClr>
            </a:outerShdw>
          </a:effectLst>
        </p:spPr>
      </p:pic>
      <p:cxnSp>
        <p:nvCxnSpPr>
          <p:cNvPr id="3" name="直接连接符 2"/>
          <p:cNvCxnSpPr/>
          <p:nvPr/>
        </p:nvCxnSpPr>
        <p:spPr>
          <a:xfrm>
            <a:off x="688939" y="1417452"/>
            <a:ext cx="9501254" cy="1588"/>
          </a:xfrm>
          <a:prstGeom prst="line">
            <a:avLst/>
          </a:prstGeom>
          <a:ln w="57150">
            <a:solidFill>
              <a:srgbClr val="7600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 name="组合 3"/>
          <p:cNvGrpSpPr/>
          <p:nvPr/>
        </p:nvGrpSpPr>
        <p:grpSpPr>
          <a:xfrm>
            <a:off x="659477" y="704660"/>
            <a:ext cx="3744238" cy="642942"/>
            <a:chOff x="3853815" y="1936053"/>
            <a:chExt cx="3744238" cy="1256352"/>
          </a:xfrm>
          <a:solidFill>
            <a:schemeClr val="accent2">
              <a:lumMod val="50000"/>
            </a:schemeClr>
          </a:solidFill>
        </p:grpSpPr>
        <p:sp>
          <p:nvSpPr>
            <p:cNvPr id="5" name="TextBox 4"/>
            <p:cNvSpPr txBox="1"/>
            <p:nvPr/>
          </p:nvSpPr>
          <p:spPr>
            <a:xfrm>
              <a:off x="3853815" y="1936053"/>
              <a:ext cx="3650654" cy="1256352"/>
            </a:xfrm>
            <a:custGeom>
              <a:avLst/>
              <a:gdLst>
                <a:gd name="connsiteX0" fmla="*/ 0 w 3638754"/>
                <a:gd name="connsiteY0" fmla="*/ 0 h 1247943"/>
                <a:gd name="connsiteX1" fmla="*/ 3638754 w 3638754"/>
                <a:gd name="connsiteY1" fmla="*/ 0 h 1247943"/>
                <a:gd name="connsiteX2" fmla="*/ 3638754 w 3638754"/>
                <a:gd name="connsiteY2" fmla="*/ 1247943 h 1247943"/>
                <a:gd name="connsiteX3" fmla="*/ 0 w 3638754"/>
                <a:gd name="connsiteY3" fmla="*/ 1247943 h 1247943"/>
                <a:gd name="connsiteX4" fmla="*/ 0 w 3638754"/>
                <a:gd name="connsiteY4" fmla="*/ 0 h 1247943"/>
                <a:gd name="connsiteX0-1" fmla="*/ 0 w 3638754"/>
                <a:gd name="connsiteY0-2" fmla="*/ 8409 h 1256352"/>
                <a:gd name="connsiteX1-3" fmla="*/ 111925 w 3638754"/>
                <a:gd name="connsiteY1-4" fmla="*/ 0 h 1256352"/>
                <a:gd name="connsiteX2-5" fmla="*/ 3638754 w 3638754"/>
                <a:gd name="connsiteY2-6" fmla="*/ 8409 h 1256352"/>
                <a:gd name="connsiteX3-7" fmla="*/ 3638754 w 3638754"/>
                <a:gd name="connsiteY3-8" fmla="*/ 1256352 h 1256352"/>
                <a:gd name="connsiteX4-9" fmla="*/ 0 w 3638754"/>
                <a:gd name="connsiteY4-10" fmla="*/ 1256352 h 1256352"/>
                <a:gd name="connsiteX5" fmla="*/ 0 w 3638754"/>
                <a:gd name="connsiteY5" fmla="*/ 8409 h 1256352"/>
                <a:gd name="connsiteX0-11" fmla="*/ 11900 w 3650654"/>
                <a:gd name="connsiteY0-12" fmla="*/ 8409 h 1256352"/>
                <a:gd name="connsiteX1-13" fmla="*/ 123825 w 3650654"/>
                <a:gd name="connsiteY1-14" fmla="*/ 0 h 1256352"/>
                <a:gd name="connsiteX2-15" fmla="*/ 3650654 w 3650654"/>
                <a:gd name="connsiteY2-16" fmla="*/ 8409 h 1256352"/>
                <a:gd name="connsiteX3-17" fmla="*/ 3650654 w 3650654"/>
                <a:gd name="connsiteY3-18" fmla="*/ 1256352 h 1256352"/>
                <a:gd name="connsiteX4-19" fmla="*/ 11900 w 3650654"/>
                <a:gd name="connsiteY4-20" fmla="*/ 1256352 h 1256352"/>
                <a:gd name="connsiteX5-21" fmla="*/ 0 w 3650654"/>
                <a:gd name="connsiteY5-22" fmla="*/ 76200 h 1256352"/>
                <a:gd name="connsiteX6" fmla="*/ 11900 w 3650654"/>
                <a:gd name="connsiteY6" fmla="*/ 8409 h 1256352"/>
                <a:gd name="connsiteX0-23" fmla="*/ 0 w 3650654"/>
                <a:gd name="connsiteY0-24" fmla="*/ 76200 h 1256352"/>
                <a:gd name="connsiteX1-25" fmla="*/ 123825 w 3650654"/>
                <a:gd name="connsiteY1-26" fmla="*/ 0 h 1256352"/>
                <a:gd name="connsiteX2-27" fmla="*/ 3650654 w 3650654"/>
                <a:gd name="connsiteY2-28" fmla="*/ 8409 h 1256352"/>
                <a:gd name="connsiteX3-29" fmla="*/ 3650654 w 3650654"/>
                <a:gd name="connsiteY3-30" fmla="*/ 1256352 h 1256352"/>
                <a:gd name="connsiteX4-31" fmla="*/ 11900 w 3650654"/>
                <a:gd name="connsiteY4-32" fmla="*/ 1256352 h 1256352"/>
                <a:gd name="connsiteX5-33" fmla="*/ 0 w 3650654"/>
                <a:gd name="connsiteY5-34" fmla="*/ 76200 h 12563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3650654" h="1256352">
                  <a:moveTo>
                    <a:pt x="0" y="76200"/>
                  </a:moveTo>
                  <a:lnTo>
                    <a:pt x="123825" y="0"/>
                  </a:lnTo>
                  <a:lnTo>
                    <a:pt x="3650654" y="8409"/>
                  </a:lnTo>
                  <a:lnTo>
                    <a:pt x="3650654" y="1256352"/>
                  </a:lnTo>
                  <a:lnTo>
                    <a:pt x="11900" y="1256352"/>
                  </a:lnTo>
                  <a:lnTo>
                    <a:pt x="0" y="76200"/>
                  </a:lnTo>
                  <a:close/>
                </a:path>
              </a:pathLst>
            </a:custGeom>
            <a:grpFill/>
            <a:ln>
              <a:noFill/>
            </a:ln>
            <a:effectLst>
              <a:outerShdw blurRad="444500" dist="254000" dir="8100000" algn="tr" rotWithShape="0">
                <a:prstClr val="black">
                  <a:alpha val="5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bg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11500" dirty="0"/>
            </a:p>
          </p:txBody>
        </p:sp>
        <p:sp>
          <p:nvSpPr>
            <p:cNvPr id="6" name="TextBox 5"/>
            <p:cNvSpPr txBox="1"/>
            <p:nvPr/>
          </p:nvSpPr>
          <p:spPr>
            <a:xfrm>
              <a:off x="3925253" y="2028363"/>
              <a:ext cx="3672800" cy="851444"/>
            </a:xfrm>
            <a:prstGeom prst="rect">
              <a:avLst/>
            </a:prstGeom>
            <a:noFill/>
            <a:scene3d>
              <a:camera prst="orthographicFront"/>
              <a:lightRig rig="threePt" dir="t"/>
            </a:scene3d>
            <a:sp3d>
              <a:bevelT/>
            </a:sp3d>
          </p:spPr>
          <p:txBody>
            <a:bodyPr wrap="none" rtlCol="0">
              <a:spAutoFit/>
            </a:bodyPr>
            <a:lstStyle/>
            <a:p>
              <a:r>
                <a:rPr lang="zh-CN" altLang="en-US" sz="2800" b="1" spc="600" dirty="0" smtClean="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rPr>
                <a:t>人教版八年级下册</a:t>
              </a:r>
              <a:endParaRPr lang="zh-CN" altLang="en-US" sz="2800" b="1" spc="600" dirty="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endParaRPr>
            </a:p>
          </p:txBody>
        </p:sp>
      </p:grpSp>
      <p:sp>
        <p:nvSpPr>
          <p:cNvPr id="29" name="矩形 28"/>
          <p:cNvSpPr/>
          <p:nvPr/>
        </p:nvSpPr>
        <p:spPr>
          <a:xfrm>
            <a:off x="403187" y="1606680"/>
            <a:ext cx="10644262" cy="707886"/>
          </a:xfrm>
          <a:prstGeom prst="rect">
            <a:avLst/>
          </a:prstGeom>
        </p:spPr>
        <p:txBody>
          <a:bodyPr wrap="square">
            <a:spAutoFit/>
          </a:bodyPr>
          <a:lstStyle/>
          <a:p>
            <a:pPr lvl="0" algn="ctr"/>
            <a:r>
              <a:rPr lang="zh-CN" altLang="en-US" sz="4000" b="1" dirty="0" smtClean="0">
                <a:solidFill>
                  <a:schemeClr val="bg1"/>
                </a:solidFill>
                <a:effectLst>
                  <a:glow rad="228600">
                    <a:schemeClr val="accent6">
                      <a:satMod val="175000"/>
                      <a:alpha val="40000"/>
                    </a:schemeClr>
                  </a:glow>
                  <a:outerShdw blurRad="38100" dist="38100" dir="2700000" algn="tl">
                    <a:srgbClr val="000000">
                      <a:alpha val="43137"/>
                    </a:srgbClr>
                  </a:outerShdw>
                </a:effectLst>
                <a:latin typeface="华文新魏" pitchFamily="2" charset="-122"/>
                <a:ea typeface="华文新魏" pitchFamily="2" charset="-122"/>
              </a:rPr>
              <a:t>第一单元  中华人民共和国的成立和巩固</a:t>
            </a:r>
            <a:endParaRPr lang="zh-CN" altLang="en-US" sz="4000" b="1" dirty="0">
              <a:solidFill>
                <a:schemeClr val="bg1"/>
              </a:solidFill>
              <a:effectLst>
                <a:glow rad="228600">
                  <a:schemeClr val="accent6">
                    <a:satMod val="175000"/>
                    <a:alpha val="40000"/>
                  </a:schemeClr>
                </a:glow>
                <a:outerShdw blurRad="38100" dist="38100" dir="2700000" algn="tl">
                  <a:srgbClr val="000000">
                    <a:alpha val="43137"/>
                  </a:srgbClr>
                </a:outerShdw>
              </a:effectLst>
              <a:latin typeface="华文新魏" pitchFamily="2" charset="-122"/>
              <a:ea typeface="华文新魏" pitchFamily="2" charset="-122"/>
            </a:endParaRPr>
          </a:p>
        </p:txBody>
      </p:sp>
      <p:sp>
        <p:nvSpPr>
          <p:cNvPr id="28" name="文本框 6"/>
          <p:cNvSpPr txBox="1"/>
          <p:nvPr/>
        </p:nvSpPr>
        <p:spPr>
          <a:xfrm>
            <a:off x="3260707" y="2457442"/>
            <a:ext cx="5500726" cy="707886"/>
          </a:xfrm>
          <a:prstGeom prst="rect">
            <a:avLst/>
          </a:prstGeom>
          <a:noFill/>
        </p:spPr>
        <p:txBody>
          <a:bodyPr wrap="square" rtlCol="0">
            <a:spAutoFit/>
          </a:bodyPr>
          <a:lstStyle/>
          <a:p>
            <a:r>
              <a:rPr lang="zh-CN" altLang="en-US" sz="4000" b="1" dirty="0" smtClean="0">
                <a:solidFill>
                  <a:schemeClr val="bg1"/>
                </a:solidFill>
                <a:effectLst>
                  <a:glow rad="228600">
                    <a:schemeClr val="accent2">
                      <a:satMod val="175000"/>
                      <a:alpha val="40000"/>
                    </a:schemeClr>
                  </a:glow>
                  <a:outerShdw blurRad="38100" dist="38100" dir="2700000" algn="tl">
                    <a:srgbClr val="000000">
                      <a:alpha val="43137"/>
                    </a:srgbClr>
                  </a:outerShdw>
                </a:effectLst>
                <a:latin typeface="华文新魏" pitchFamily="2" charset="-122"/>
                <a:ea typeface="华文新魏" pitchFamily="2" charset="-122"/>
              </a:rPr>
              <a:t>第</a:t>
            </a:r>
            <a:r>
              <a:rPr lang="en-US" altLang="zh-CN" sz="4000" b="1" dirty="0" smtClean="0">
                <a:solidFill>
                  <a:schemeClr val="bg1"/>
                </a:solidFill>
                <a:effectLst>
                  <a:glow rad="228600">
                    <a:schemeClr val="accent2">
                      <a:satMod val="175000"/>
                      <a:alpha val="40000"/>
                    </a:schemeClr>
                  </a:glow>
                  <a:outerShdw blurRad="38100" dist="38100" dir="2700000" algn="tl">
                    <a:srgbClr val="000000">
                      <a:alpha val="43137"/>
                    </a:srgbClr>
                  </a:outerShdw>
                </a:effectLst>
                <a:latin typeface="华文新魏" pitchFamily="2" charset="-122"/>
                <a:ea typeface="华文新魏" pitchFamily="2" charset="-122"/>
              </a:rPr>
              <a:t>2</a:t>
            </a:r>
            <a:r>
              <a:rPr lang="zh-CN" altLang="en-US" sz="4000" b="1" dirty="0" smtClean="0">
                <a:solidFill>
                  <a:schemeClr val="bg1"/>
                </a:solidFill>
                <a:effectLst>
                  <a:glow rad="228600">
                    <a:schemeClr val="accent2">
                      <a:satMod val="175000"/>
                      <a:alpha val="40000"/>
                    </a:schemeClr>
                  </a:glow>
                  <a:outerShdw blurRad="38100" dist="38100" dir="2700000" algn="tl">
                    <a:srgbClr val="000000">
                      <a:alpha val="43137"/>
                    </a:srgbClr>
                  </a:outerShdw>
                </a:effectLst>
                <a:latin typeface="华文新魏" pitchFamily="2" charset="-122"/>
                <a:ea typeface="华文新魏" pitchFamily="2" charset="-122"/>
              </a:rPr>
              <a:t>课  抗美援朝</a:t>
            </a:r>
            <a:r>
              <a:rPr lang="zh-CN" altLang="en-US" sz="4000" b="1" dirty="0" smtClean="0">
                <a:solidFill>
                  <a:srgbClr val="FFFF00"/>
                </a:solidFill>
                <a:effectLst>
                  <a:glow rad="228600">
                    <a:schemeClr val="accent2">
                      <a:satMod val="175000"/>
                      <a:alpha val="40000"/>
                    </a:schemeClr>
                  </a:glow>
                  <a:outerShdw blurRad="38100" dist="38100" dir="2700000" algn="tl">
                    <a:srgbClr val="000000">
                      <a:alpha val="43137"/>
                    </a:srgbClr>
                  </a:outerShdw>
                </a:effectLst>
                <a:latin typeface="华文新魏" pitchFamily="2" charset="-122"/>
                <a:ea typeface="华文新魏" pitchFamily="2" charset="-122"/>
              </a:rPr>
              <a:t>战争</a:t>
            </a:r>
            <a:endParaRPr lang="zh-CN" altLang="en-US" sz="4000" b="1" dirty="0">
              <a:solidFill>
                <a:srgbClr val="FFFF00"/>
              </a:solidFill>
              <a:effectLst>
                <a:glow rad="228600">
                  <a:schemeClr val="accent2">
                    <a:satMod val="175000"/>
                    <a:alpha val="40000"/>
                  </a:schemeClr>
                </a:glow>
                <a:outerShdw blurRad="38100" dist="38100" dir="2700000" algn="tl">
                  <a:srgbClr val="000000">
                    <a:alpha val="43137"/>
                  </a:srgbClr>
                </a:outerShdw>
              </a:effectLst>
              <a:latin typeface="华文新魏" pitchFamily="2" charset="-122"/>
              <a:ea typeface="华文新魏" pitchFamily="2" charset="-122"/>
            </a:endParaRPr>
          </a:p>
        </p:txBody>
      </p:sp>
      <p:pic>
        <p:nvPicPr>
          <p:cNvPr id="35" name="Picture 18" descr="psd36"/>
          <p:cNvPicPr>
            <a:picLocks noChangeAspect="1" noChangeArrowheads="1"/>
          </p:cNvPicPr>
          <p:nvPr/>
        </p:nvPicPr>
        <p:blipFill>
          <a:blip r:embed="rId4"/>
          <a:srcRect t="12599" b="18141"/>
          <a:stretch>
            <a:fillRect/>
          </a:stretch>
        </p:blipFill>
        <p:spPr bwMode="auto">
          <a:xfrm>
            <a:off x="1117600" y="3815080"/>
            <a:ext cx="9276715" cy="3183255"/>
          </a:xfrm>
          <a:prstGeom prst="rect">
            <a:avLst/>
          </a:prstGeom>
          <a:noFill/>
          <a:ln w="3175">
            <a:solidFill>
              <a:srgbClr val="C0C0C0"/>
            </a:solidFill>
            <a:miter lim="800000"/>
            <a:headEnd/>
            <a:tailEnd/>
          </a:ln>
        </p:spPr>
      </p:pic>
      <p:pic>
        <p:nvPicPr>
          <p:cNvPr id="19" name="图片 18" descr="1.jpg"/>
          <p:cNvPicPr>
            <a:picLocks noChangeAspect="1"/>
          </p:cNvPicPr>
          <p:nvPr/>
        </p:nvPicPr>
        <p:blipFill>
          <a:blip r:embed="rId5"/>
          <a:srcRect l="5385" t="4286" r="5759" b="9999"/>
          <a:stretch>
            <a:fillRect/>
          </a:stretch>
        </p:blipFill>
        <p:spPr>
          <a:xfrm>
            <a:off x="1260475" y="4171950"/>
            <a:ext cx="2500630" cy="2468880"/>
          </a:xfrm>
          <a:prstGeom prst="rect">
            <a:avLst/>
          </a:prstGeom>
        </p:spPr>
      </p:pic>
      <p:pic>
        <p:nvPicPr>
          <p:cNvPr id="20" name="图片 19" descr="4.jpg"/>
          <p:cNvPicPr>
            <a:picLocks noChangeAspect="1"/>
          </p:cNvPicPr>
          <p:nvPr/>
        </p:nvPicPr>
        <p:blipFill>
          <a:blip r:embed="rId6"/>
          <a:stretch>
            <a:fillRect/>
          </a:stretch>
        </p:blipFill>
        <p:spPr>
          <a:xfrm>
            <a:off x="3832225" y="4171950"/>
            <a:ext cx="2124075" cy="2469515"/>
          </a:xfrm>
          <a:prstGeom prst="rect">
            <a:avLst/>
          </a:prstGeom>
        </p:spPr>
      </p:pic>
      <p:pic>
        <p:nvPicPr>
          <p:cNvPr id="21" name="图片 20" descr="2.jpg"/>
          <p:cNvPicPr>
            <a:picLocks noChangeAspect="1"/>
          </p:cNvPicPr>
          <p:nvPr/>
        </p:nvPicPr>
        <p:blipFill>
          <a:blip r:embed="rId7"/>
          <a:srcRect r="8089"/>
          <a:stretch>
            <a:fillRect/>
          </a:stretch>
        </p:blipFill>
        <p:spPr>
          <a:xfrm>
            <a:off x="6005830" y="4171950"/>
            <a:ext cx="1969770" cy="2469515"/>
          </a:xfrm>
          <a:prstGeom prst="rect">
            <a:avLst/>
          </a:prstGeom>
        </p:spPr>
      </p:pic>
      <p:pic>
        <p:nvPicPr>
          <p:cNvPr id="22" name="图片 21" descr="3.jpg"/>
          <p:cNvPicPr>
            <a:picLocks noChangeAspect="1"/>
          </p:cNvPicPr>
          <p:nvPr/>
        </p:nvPicPr>
        <p:blipFill>
          <a:blip r:embed="rId8"/>
          <a:stretch>
            <a:fillRect/>
          </a:stretch>
        </p:blipFill>
        <p:spPr>
          <a:xfrm>
            <a:off x="8047355" y="4171950"/>
            <a:ext cx="2228215" cy="2367280"/>
          </a:xfrm>
          <a:prstGeom prst="rect">
            <a:avLst/>
          </a:prstGeom>
        </p:spPr>
      </p:pic>
      <p:sp>
        <p:nvSpPr>
          <p:cNvPr id="23" name="矩形 22"/>
          <p:cNvSpPr/>
          <p:nvPr/>
        </p:nvSpPr>
        <p:spPr>
          <a:xfrm>
            <a:off x="3571875" y="3291840"/>
            <a:ext cx="5065395" cy="521970"/>
          </a:xfrm>
          <a:prstGeom prst="rect">
            <a:avLst/>
          </a:prstGeom>
        </p:spPr>
        <p:txBody>
          <a:bodyPr wrap="square">
            <a:spAutoFit/>
          </a:bodyPr>
          <a:lstStyle/>
          <a:p>
            <a:pPr marL="457200" indent="-457200" algn="ctr"/>
            <a:r>
              <a:rPr lang="zh-CN" altLang="en-US" sz="2800" b="1" dirty="0" smtClean="0">
                <a:solidFill>
                  <a:srgbClr val="FFFF00"/>
                </a:solidFill>
                <a:effectLst>
                  <a:outerShdw blurRad="38100" dist="38100" dir="2700000" algn="tl">
                    <a:srgbClr val="000000">
                      <a:alpha val="43137"/>
                    </a:srgbClr>
                  </a:outerShdw>
                </a:effectLst>
                <a:latin typeface="华文新魏" pitchFamily="2" charset="-122"/>
                <a:ea typeface="华文新魏" pitchFamily="2" charset="-122"/>
              </a:rPr>
              <a:t> </a:t>
            </a:r>
            <a:r>
              <a:rPr lang="en-US" altLang="zh-CN" sz="2800" b="1" dirty="0" smtClean="0">
                <a:solidFill>
                  <a:srgbClr val="FFFF00"/>
                </a:solidFill>
                <a:effectLst>
                  <a:outerShdw blurRad="38100" dist="38100" dir="2700000" algn="tl">
                    <a:srgbClr val="000000">
                      <a:alpha val="43137"/>
                    </a:srgbClr>
                  </a:outerShdw>
                </a:effectLst>
                <a:latin typeface="华文新魏" pitchFamily="2" charset="-122"/>
                <a:ea typeface="华文新魏" pitchFamily="2" charset="-122"/>
              </a:rPr>
              <a:t>(1950</a:t>
            </a:r>
            <a:r>
              <a:rPr lang="zh-CN" altLang="en-US" sz="2800" b="1" dirty="0" smtClean="0">
                <a:solidFill>
                  <a:srgbClr val="FFFF00"/>
                </a:solidFill>
                <a:effectLst>
                  <a:outerShdw blurRad="38100" dist="38100" dir="2700000" algn="tl">
                    <a:srgbClr val="000000">
                      <a:alpha val="43137"/>
                    </a:srgbClr>
                  </a:outerShdw>
                </a:effectLst>
                <a:latin typeface="华文新魏" pitchFamily="2" charset="-122"/>
                <a:ea typeface="华文新魏" pitchFamily="2" charset="-122"/>
              </a:rPr>
              <a:t>年</a:t>
            </a:r>
            <a:r>
              <a:rPr lang="en-US" altLang="zh-CN" sz="2800" b="1" dirty="0" smtClean="0">
                <a:solidFill>
                  <a:srgbClr val="FFFF00"/>
                </a:solidFill>
                <a:effectLst>
                  <a:outerShdw blurRad="38100" dist="38100" dir="2700000" algn="tl">
                    <a:srgbClr val="000000">
                      <a:alpha val="43137"/>
                    </a:srgbClr>
                  </a:outerShdw>
                </a:effectLst>
                <a:latin typeface="华文新魏" pitchFamily="2" charset="-122"/>
                <a:ea typeface="华文新魏" pitchFamily="2" charset="-122"/>
              </a:rPr>
              <a:t>10</a:t>
            </a:r>
            <a:r>
              <a:rPr lang="zh-CN" altLang="en-US" sz="2800" b="1" dirty="0" smtClean="0">
                <a:solidFill>
                  <a:srgbClr val="FFFF00"/>
                </a:solidFill>
                <a:effectLst>
                  <a:outerShdw blurRad="38100" dist="38100" dir="2700000" algn="tl">
                    <a:srgbClr val="000000">
                      <a:alpha val="43137"/>
                    </a:srgbClr>
                  </a:outerShdw>
                </a:effectLst>
                <a:latin typeface="华文新魏" pitchFamily="2" charset="-122"/>
                <a:ea typeface="华文新魏" pitchFamily="2" charset="-122"/>
              </a:rPr>
              <a:t>月</a:t>
            </a:r>
            <a:r>
              <a:rPr lang="en-US" altLang="zh-CN" sz="2800" b="1" dirty="0" smtClean="0">
                <a:solidFill>
                  <a:srgbClr val="FFFF00"/>
                </a:solidFill>
                <a:effectLst>
                  <a:outerShdw blurRad="38100" dist="38100" dir="2700000" algn="tl">
                    <a:srgbClr val="000000">
                      <a:alpha val="43137"/>
                    </a:srgbClr>
                  </a:outerShdw>
                </a:effectLst>
                <a:latin typeface="华文新魏" pitchFamily="2" charset="-122"/>
                <a:ea typeface="华文新魏" pitchFamily="2" charset="-122"/>
              </a:rPr>
              <a:t>--1953</a:t>
            </a:r>
            <a:r>
              <a:rPr lang="zh-CN" altLang="en-US" sz="2800" b="1" dirty="0" smtClean="0">
                <a:solidFill>
                  <a:srgbClr val="FFFF00"/>
                </a:solidFill>
                <a:effectLst>
                  <a:outerShdw blurRad="38100" dist="38100" dir="2700000" algn="tl">
                    <a:srgbClr val="000000">
                      <a:alpha val="43137"/>
                    </a:srgbClr>
                  </a:outerShdw>
                </a:effectLst>
                <a:latin typeface="华文新魏" pitchFamily="2" charset="-122"/>
                <a:ea typeface="华文新魏" pitchFamily="2" charset="-122"/>
              </a:rPr>
              <a:t>年</a:t>
            </a:r>
            <a:r>
              <a:rPr lang="en-US" altLang="zh-CN" sz="2800" b="1" dirty="0" smtClean="0">
                <a:solidFill>
                  <a:srgbClr val="FFFF00"/>
                </a:solidFill>
                <a:effectLst>
                  <a:outerShdw blurRad="38100" dist="38100" dir="2700000" algn="tl">
                    <a:srgbClr val="000000">
                      <a:alpha val="43137"/>
                    </a:srgbClr>
                  </a:outerShdw>
                </a:effectLst>
                <a:latin typeface="华文新魏" pitchFamily="2" charset="-122"/>
                <a:ea typeface="华文新魏" pitchFamily="2" charset="-122"/>
              </a:rPr>
              <a:t>7</a:t>
            </a:r>
            <a:r>
              <a:rPr lang="zh-CN" altLang="en-US" sz="2800" b="1" dirty="0" smtClean="0">
                <a:solidFill>
                  <a:srgbClr val="FFFF00"/>
                </a:solidFill>
                <a:effectLst>
                  <a:outerShdw blurRad="38100" dist="38100" dir="2700000" algn="tl">
                    <a:srgbClr val="000000">
                      <a:alpha val="43137"/>
                    </a:srgbClr>
                  </a:outerShdw>
                </a:effectLst>
                <a:latin typeface="华文新魏" pitchFamily="2" charset="-122"/>
                <a:ea typeface="华文新魏" pitchFamily="2" charset="-122"/>
              </a:rPr>
              <a:t>月</a:t>
            </a:r>
            <a:r>
              <a:rPr lang="en-US" altLang="zh-CN" sz="2800" b="1" dirty="0" smtClean="0">
                <a:solidFill>
                  <a:srgbClr val="FFFF00"/>
                </a:solidFill>
                <a:effectLst>
                  <a:outerShdw blurRad="38100" dist="38100" dir="2700000" algn="tl">
                    <a:srgbClr val="000000">
                      <a:alpha val="43137"/>
                    </a:srgbClr>
                  </a:outerShdw>
                </a:effectLst>
                <a:latin typeface="华文新魏" pitchFamily="2" charset="-122"/>
                <a:ea typeface="华文新魏" pitchFamily="2" charset="-122"/>
              </a:rPr>
              <a:t>)</a:t>
            </a:r>
            <a:endParaRPr lang="en-US" altLang="zh-CN" sz="2800" b="1" dirty="0">
              <a:solidFill>
                <a:srgbClr val="FFFF00"/>
              </a:solidFill>
              <a:effectLst>
                <a:outerShdw blurRad="38100" dist="38100" dir="2700000" algn="tl">
                  <a:srgbClr val="000000">
                    <a:alpha val="43137"/>
                  </a:srgbClr>
                </a:outerShdw>
              </a:effectLst>
              <a:latin typeface="华文新魏" pitchFamily="2" charset="-122"/>
              <a:ea typeface="华文新魏" pitchFamily="2" charset="-122"/>
            </a:endParaRPr>
          </a:p>
        </p:txBody>
      </p:sp>
      <p:pic>
        <p:nvPicPr>
          <p:cNvPr id="4" name="30952720">
            <a:hlinkClick r:id="" action="ppaction://media"/>
          </p:cNvPr>
          <p:cNvPicPr/>
          <p:nvPr>
            <a:audioFile r:link="rId9"/>
            <p:extLst>
              <p:ext uri="{DAA4B4D4-6D71-4841-9C94-3DE7FCFB9230}">
                <p14:media xmlns:p14="http://schemas.microsoft.com/office/powerpoint/2010/main" r:link="rId10"/>
              </p:ext>
            </p:extLst>
          </p:nvPr>
        </p:nvPicPr>
        <p:blipFill>
          <a:blip r:embed="rId11"/>
          <a:stretch>
            <a:fillRect/>
          </a:stretch>
        </p:blipFill>
        <p:spPr>
          <a:xfrm>
            <a:off x="10568940" y="5920105"/>
            <a:ext cx="619125" cy="6191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audio>
              <p:cMediaNode>
                <p:cTn id="2" fill="hold" display="1">
                  <p:stCondLst>
                    <p:cond delay="indefinite"/>
                  </p:stCondLst>
                  <p:endCondLst>
                    <p:cond evt="onNext">
                      <p:tgtEl>
                        <p:sldTgt/>
                      </p:tgtEl>
                    </p:cond>
                    <p:cond evt="onPrev">
                      <p:tgtEl>
                        <p:sldTgt/>
                      </p:tgtEl>
                    </p:cond>
                    <p:cond evt="onStopAudio">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矩形 3"/>
          <p:cNvSpPr/>
          <p:nvPr/>
        </p:nvSpPr>
        <p:spPr>
          <a:xfrm>
            <a:off x="260311" y="242864"/>
            <a:ext cx="11261764" cy="584775"/>
          </a:xfrm>
          <a:prstGeom prst="rect">
            <a:avLst/>
          </a:prstGeom>
        </p:spPr>
        <p:txBody>
          <a:bodyPr wrap="square">
            <a:spAutoFit/>
          </a:bodyPr>
          <a:lstStyle/>
          <a:p>
            <a:r>
              <a:rPr lang="en-US" altLang="zh-CN" sz="3200" b="1" dirty="0" smtClean="0">
                <a:solidFill>
                  <a:schemeClr val="bg1"/>
                </a:solidFill>
                <a:latin typeface="华文新魏" pitchFamily="2" charset="-122"/>
                <a:ea typeface="华文新魏" pitchFamily="2" charset="-122"/>
              </a:rPr>
              <a:t>2018</a:t>
            </a:r>
            <a:r>
              <a:rPr lang="zh-CN" altLang="en-US" sz="3200" b="1" dirty="0" smtClean="0">
                <a:solidFill>
                  <a:schemeClr val="bg1"/>
                </a:solidFill>
                <a:latin typeface="华文新魏" pitchFamily="2" charset="-122"/>
                <a:ea typeface="华文新魏" pitchFamily="2" charset="-122"/>
              </a:rPr>
              <a:t>年清明节前第五批在韩志愿军烈士遗骸将于清明节前归国</a:t>
            </a:r>
            <a:endParaRPr lang="zh-CN" altLang="en-US" sz="3200" b="1" dirty="0">
              <a:solidFill>
                <a:schemeClr val="bg1"/>
              </a:solidFill>
              <a:latin typeface="华文新魏" pitchFamily="2" charset="-122"/>
              <a:ea typeface="华文新魏" pitchFamily="2" charset="-122"/>
            </a:endParaRPr>
          </a:p>
        </p:txBody>
      </p:sp>
      <p:pic>
        <p:nvPicPr>
          <p:cNvPr id="5" name="图片 4" descr="t01911feb203b8b3590.jpg"/>
          <p:cNvPicPr>
            <a:picLocks noChangeAspect="1"/>
          </p:cNvPicPr>
          <p:nvPr/>
        </p:nvPicPr>
        <p:blipFill>
          <a:blip r:embed="rId1"/>
          <a:stretch>
            <a:fillRect/>
          </a:stretch>
        </p:blipFill>
        <p:spPr>
          <a:xfrm>
            <a:off x="449257" y="4171954"/>
            <a:ext cx="3214710" cy="2660450"/>
          </a:xfrm>
          <a:prstGeom prst="rect">
            <a:avLst/>
          </a:prstGeom>
        </p:spPr>
      </p:pic>
      <p:pic>
        <p:nvPicPr>
          <p:cNvPr id="6" name="图片 5" descr="t01e84dac11a69eb963.webp.jpg"/>
          <p:cNvPicPr>
            <a:picLocks noChangeAspect="1"/>
          </p:cNvPicPr>
          <p:nvPr/>
        </p:nvPicPr>
        <p:blipFill>
          <a:blip r:embed="rId2"/>
          <a:stretch>
            <a:fillRect/>
          </a:stretch>
        </p:blipFill>
        <p:spPr>
          <a:xfrm>
            <a:off x="449257" y="1028682"/>
            <a:ext cx="5814276" cy="3007818"/>
          </a:xfrm>
          <a:prstGeom prst="rect">
            <a:avLst/>
          </a:prstGeom>
        </p:spPr>
      </p:pic>
      <p:pic>
        <p:nvPicPr>
          <p:cNvPr id="8" name="图片 7" descr="t01f28a400e37dbc50c.jpg"/>
          <p:cNvPicPr>
            <a:picLocks noChangeAspect="1"/>
          </p:cNvPicPr>
          <p:nvPr/>
        </p:nvPicPr>
        <p:blipFill>
          <a:blip r:embed="rId3"/>
          <a:stretch>
            <a:fillRect/>
          </a:stretch>
        </p:blipFill>
        <p:spPr>
          <a:xfrm>
            <a:off x="6450049" y="1028682"/>
            <a:ext cx="4525962" cy="3000638"/>
          </a:xfrm>
          <a:prstGeom prst="rect">
            <a:avLst/>
          </a:prstGeom>
        </p:spPr>
      </p:pic>
      <p:pic>
        <p:nvPicPr>
          <p:cNvPr id="9" name="图片 8" descr="t014b79a01bcb6c62e9 (1).jpg"/>
          <p:cNvPicPr>
            <a:picLocks noChangeAspect="1"/>
          </p:cNvPicPr>
          <p:nvPr/>
        </p:nvPicPr>
        <p:blipFill>
          <a:blip r:embed="rId4"/>
          <a:stretch>
            <a:fillRect/>
          </a:stretch>
        </p:blipFill>
        <p:spPr>
          <a:xfrm>
            <a:off x="3735405" y="4176695"/>
            <a:ext cx="4357718" cy="2614631"/>
          </a:xfrm>
          <a:prstGeom prst="rect">
            <a:avLst/>
          </a:prstGeom>
        </p:spPr>
      </p:pic>
      <p:pic>
        <p:nvPicPr>
          <p:cNvPr id="10" name="图片 9" descr="t015777fa46399bd18b.jpg"/>
          <p:cNvPicPr>
            <a:picLocks noChangeAspect="1"/>
          </p:cNvPicPr>
          <p:nvPr/>
        </p:nvPicPr>
        <p:blipFill>
          <a:blip r:embed="rId5"/>
          <a:srcRect l="31826" r="2847"/>
          <a:stretch>
            <a:fillRect/>
          </a:stretch>
        </p:blipFill>
        <p:spPr>
          <a:xfrm>
            <a:off x="8164561" y="4171954"/>
            <a:ext cx="2786082" cy="2571768"/>
          </a:xfrm>
          <a:prstGeom prst="rect">
            <a:avLst/>
          </a:prstGeom>
        </p:spPr>
      </p:pic>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QQ截图20180206234510.png"/>
          <p:cNvPicPr>
            <a:picLocks noChangeAspect="1"/>
          </p:cNvPicPr>
          <p:nvPr/>
        </p:nvPicPr>
        <p:blipFill>
          <a:blip r:embed="rId1"/>
          <a:stretch>
            <a:fillRect/>
          </a:stretch>
        </p:blipFill>
        <p:spPr>
          <a:xfrm>
            <a:off x="-1" y="-1"/>
            <a:ext cx="9618689" cy="7229531"/>
          </a:xfrm>
          <a:prstGeom prst="rect">
            <a:avLst/>
          </a:prstGeom>
        </p:spPr>
      </p:pic>
      <p:pic>
        <p:nvPicPr>
          <p:cNvPr id="4" name="图片 3" descr="QQ截图20180206234510.png"/>
          <p:cNvPicPr>
            <a:picLocks noChangeAspect="1"/>
          </p:cNvPicPr>
          <p:nvPr/>
        </p:nvPicPr>
        <p:blipFill>
          <a:blip r:embed="rId1"/>
          <a:srcRect l="53474"/>
          <a:stretch>
            <a:fillRect/>
          </a:stretch>
        </p:blipFill>
        <p:spPr>
          <a:xfrm>
            <a:off x="7046921" y="0"/>
            <a:ext cx="4475154" cy="7229531"/>
          </a:xfrm>
          <a:prstGeom prst="rect">
            <a:avLst/>
          </a:prstGeom>
        </p:spPr>
      </p:pic>
      <p:sp>
        <p:nvSpPr>
          <p:cNvPr id="5" name="矩形 4"/>
          <p:cNvSpPr/>
          <p:nvPr/>
        </p:nvSpPr>
        <p:spPr>
          <a:xfrm>
            <a:off x="4546591" y="6600846"/>
            <a:ext cx="2069797" cy="415498"/>
          </a:xfrm>
          <a:prstGeom prst="rect">
            <a:avLst/>
          </a:prstGeom>
        </p:spPr>
        <p:txBody>
          <a:bodyPr wrap="none">
            <a:spAutoFit/>
          </a:bodyPr>
          <a:lstStyle/>
          <a:p>
            <a:r>
              <a:rPr lang="zh-CN" altLang="en-US" b="1" dirty="0" smtClean="0">
                <a:latin typeface="华文新魏" pitchFamily="2" charset="-122"/>
                <a:ea typeface="华文新魏" pitchFamily="2" charset="-122"/>
              </a:rPr>
              <a:t>韩国总统文在寅</a:t>
            </a:r>
            <a:endParaRPr lang="zh-CN" altLang="en-US" b="1" dirty="0">
              <a:latin typeface="华文新魏" pitchFamily="2" charset="-122"/>
              <a:ea typeface="华文新魏" pitchFamily="2" charset="-122"/>
            </a:endParaRPr>
          </a:p>
        </p:txBody>
      </p:sp>
      <p:pic>
        <p:nvPicPr>
          <p:cNvPr id="6" name="图片 5" descr="t01463d5c478774954f (1).jpg"/>
          <p:cNvPicPr>
            <a:picLocks noChangeAspect="1"/>
          </p:cNvPicPr>
          <p:nvPr/>
        </p:nvPicPr>
        <p:blipFill>
          <a:blip r:embed="rId2"/>
          <a:srcRect l="13889" t="6900" r="19444"/>
          <a:stretch>
            <a:fillRect/>
          </a:stretch>
        </p:blipFill>
        <p:spPr>
          <a:xfrm>
            <a:off x="4189401" y="4029078"/>
            <a:ext cx="2571768" cy="24209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图片 6" descr="t01653dbfa02e3b120e.jpg"/>
          <p:cNvPicPr>
            <a:picLocks noChangeAspect="1"/>
          </p:cNvPicPr>
          <p:nvPr/>
        </p:nvPicPr>
        <p:blipFill>
          <a:blip r:embed="rId3"/>
          <a:stretch>
            <a:fillRect/>
          </a:stretch>
        </p:blipFill>
        <p:spPr>
          <a:xfrm>
            <a:off x="4295639" y="314302"/>
            <a:ext cx="2286016" cy="3064955"/>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8" name="矩形 7"/>
          <p:cNvSpPr/>
          <p:nvPr/>
        </p:nvSpPr>
        <p:spPr>
          <a:xfrm>
            <a:off x="4152763" y="3457574"/>
            <a:ext cx="2608406" cy="415498"/>
          </a:xfrm>
          <a:prstGeom prst="rect">
            <a:avLst/>
          </a:prstGeom>
        </p:spPr>
        <p:txBody>
          <a:bodyPr wrap="none">
            <a:spAutoFit/>
          </a:bodyPr>
          <a:lstStyle/>
          <a:p>
            <a:r>
              <a:rPr lang="zh-CN" altLang="en-US" b="1" dirty="0" smtClean="0">
                <a:latin typeface="华文新魏" pitchFamily="2" charset="-122"/>
                <a:ea typeface="华文新魏" pitchFamily="2" charset="-122"/>
              </a:rPr>
              <a:t>朝鲜国家领袖金正恩</a:t>
            </a:r>
            <a:endParaRPr lang="zh-CN" altLang="en-US" b="1" dirty="0">
              <a:latin typeface="华文新魏" pitchFamily="2" charset="-122"/>
              <a:ea typeface="华文新魏" pitchFamily="2" charset="-122"/>
            </a:endParaRPr>
          </a:p>
        </p:txBody>
      </p:sp>
      <p:pic>
        <p:nvPicPr>
          <p:cNvPr id="9" name="图片 8" descr="89681493688850657.jpg"/>
          <p:cNvPicPr>
            <a:picLocks noChangeAspect="1"/>
          </p:cNvPicPr>
          <p:nvPr/>
        </p:nvPicPr>
        <p:blipFill>
          <a:blip r:embed="rId4"/>
          <a:stretch>
            <a:fillRect/>
          </a:stretch>
        </p:blipFill>
        <p:spPr>
          <a:xfrm>
            <a:off x="8047052" y="2671756"/>
            <a:ext cx="3226233" cy="2000264"/>
          </a:xfrm>
          <a:prstGeom prst="rect">
            <a:avLst/>
          </a:prstGeom>
        </p:spPr>
      </p:pic>
      <p:pic>
        <p:nvPicPr>
          <p:cNvPr id="10" name="图片 9" descr="one_20170906214301609.jpg"/>
          <p:cNvPicPr>
            <a:picLocks noChangeAspect="1"/>
          </p:cNvPicPr>
          <p:nvPr/>
        </p:nvPicPr>
        <p:blipFill>
          <a:blip r:embed="rId5"/>
          <a:stretch>
            <a:fillRect/>
          </a:stretch>
        </p:blipFill>
        <p:spPr>
          <a:xfrm>
            <a:off x="8047053" y="242864"/>
            <a:ext cx="3199089" cy="2286016"/>
          </a:xfrm>
          <a:prstGeom prst="rect">
            <a:avLst/>
          </a:prstGeom>
        </p:spPr>
      </p:pic>
      <p:sp>
        <p:nvSpPr>
          <p:cNvPr id="11" name="TextBox 10"/>
          <p:cNvSpPr txBox="1"/>
          <p:nvPr/>
        </p:nvSpPr>
        <p:spPr>
          <a:xfrm>
            <a:off x="2474889" y="2100252"/>
            <a:ext cx="861774" cy="4785926"/>
          </a:xfrm>
          <a:prstGeom prst="rect">
            <a:avLst/>
          </a:prstGeom>
          <a:noFill/>
        </p:spPr>
        <p:txBody>
          <a:bodyPr vert="eaVert" wrap="none" rtlCol="0">
            <a:spAutoFit/>
          </a:bodyPr>
          <a:lstStyle/>
          <a:p>
            <a:r>
              <a:rPr lang="zh-CN" altLang="en-US" sz="4400" b="1" dirty="0" smtClean="0">
                <a:effectLst>
                  <a:outerShdw blurRad="38100" dist="38100" dir="2700000" algn="tl">
                    <a:srgbClr val="000000">
                      <a:alpha val="43137"/>
                    </a:srgbClr>
                  </a:outerShdw>
                </a:effectLst>
                <a:latin typeface="华文隶书" pitchFamily="2" charset="-122"/>
                <a:ea typeface="华文隶书" pitchFamily="2" charset="-122"/>
              </a:rPr>
              <a:t>朝鲜半岛局势紧张</a:t>
            </a:r>
            <a:endParaRPr lang="zh-CN" altLang="en-US" sz="4400" b="1" dirty="0">
              <a:effectLst>
                <a:outerShdw blurRad="38100" dist="38100" dir="2700000" algn="tl">
                  <a:srgbClr val="000000">
                    <a:alpha val="43137"/>
                  </a:srgbClr>
                </a:outerShdw>
              </a:effectLst>
              <a:latin typeface="华文隶书" pitchFamily="2" charset="-122"/>
              <a:ea typeface="华文隶书" pitchFamily="2" charset="-122"/>
            </a:endParaRPr>
          </a:p>
        </p:txBody>
      </p:sp>
      <p:pic>
        <p:nvPicPr>
          <p:cNvPr id="12" name="图片 11" descr="9a61f084ed453acef1bd04deb72f22dc.jpg"/>
          <p:cNvPicPr>
            <a:picLocks noChangeAspect="1"/>
          </p:cNvPicPr>
          <p:nvPr/>
        </p:nvPicPr>
        <p:blipFill>
          <a:blip r:embed="rId6"/>
          <a:stretch>
            <a:fillRect/>
          </a:stretch>
        </p:blipFill>
        <p:spPr>
          <a:xfrm>
            <a:off x="8021114" y="4814896"/>
            <a:ext cx="3247182" cy="2143140"/>
          </a:xfrm>
          <a:prstGeom prst="rect">
            <a:avLst/>
          </a:prstGeom>
        </p:spPr>
      </p:pic>
      <p:sp>
        <p:nvSpPr>
          <p:cNvPr id="14" name="矩形 13"/>
          <p:cNvSpPr/>
          <p:nvPr/>
        </p:nvSpPr>
        <p:spPr bwMode="auto">
          <a:xfrm flipV="1">
            <a:off x="0" y="0"/>
            <a:ext cx="11522075" cy="45719"/>
          </a:xfrm>
          <a:prstGeom prst="rect">
            <a:avLst/>
          </a:prstGeom>
          <a:solidFill>
            <a:srgbClr val="663300"/>
          </a:solidFill>
          <a:ln w="9525" cap="flat" cmpd="sng" algn="ctr">
            <a:solidFill>
              <a:schemeClr val="tx1"/>
            </a:solidFill>
            <a:prstDash val="solid"/>
            <a:round/>
            <a:headEnd type="none" w="med" len="med"/>
            <a:tailEnd type="none" w="med" len="med"/>
          </a:ln>
          <a:effectLst>
            <a:glow rad="139700">
              <a:schemeClr val="accent2">
                <a:lumMod val="60000"/>
                <a:lumOff val="40000"/>
                <a:alpha val="40000"/>
              </a:schemeClr>
            </a:glow>
          </a:effectLst>
        </p:spPr>
        <p:txBody>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defRPr/>
            </a:pPr>
            <a:endParaRPr lang="zh-CN" altLang="en-US" dirty="0">
              <a:ln>
                <a:solidFill>
                  <a:srgbClr val="660033"/>
                </a:solidFill>
              </a:ln>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直接连接符 33"/>
          <p:cNvCxnSpPr/>
          <p:nvPr/>
        </p:nvCxnSpPr>
        <p:spPr>
          <a:xfrm>
            <a:off x="953750" y="259816"/>
            <a:ext cx="0" cy="261937"/>
          </a:xfrm>
          <a:prstGeom prst="line">
            <a:avLst/>
          </a:prstGeom>
          <a:ln w="28575" cmpd="sng">
            <a:solidFill>
              <a:schemeClr val="bg1"/>
            </a:solidFill>
            <a:prstDash val="lgDash"/>
          </a:ln>
        </p:spPr>
        <p:style>
          <a:lnRef idx="1">
            <a:schemeClr val="accent1"/>
          </a:lnRef>
          <a:fillRef idx="0">
            <a:schemeClr val="accent1"/>
          </a:fillRef>
          <a:effectRef idx="0">
            <a:schemeClr val="accent1"/>
          </a:effectRef>
          <a:fontRef idx="minor">
            <a:schemeClr val="tx1"/>
          </a:fontRef>
        </p:style>
      </p:cxnSp>
      <p:pic>
        <p:nvPicPr>
          <p:cNvPr id="43" name="Picture 29" descr="hotfocus34167"/>
          <p:cNvPicPr>
            <a:picLocks noChangeAspect="1" noChangeArrowheads="1"/>
          </p:cNvPicPr>
          <p:nvPr/>
        </p:nvPicPr>
        <p:blipFill>
          <a:blip r:embed="rId1"/>
          <a:srcRect/>
          <a:stretch>
            <a:fillRect/>
          </a:stretch>
        </p:blipFill>
        <p:spPr bwMode="auto">
          <a:xfrm>
            <a:off x="2019935" y="820420"/>
            <a:ext cx="8984615" cy="3837940"/>
          </a:xfrm>
          <a:prstGeom prst="roundRect">
            <a:avLst>
              <a:gd name="adj" fmla="val 14382"/>
            </a:avLst>
          </a:prstGeom>
          <a:noFill/>
        </p:spPr>
      </p:pic>
      <p:pic>
        <p:nvPicPr>
          <p:cNvPr id="45" name="Picture 3" descr="苏联国旗"/>
          <p:cNvPicPr>
            <a:picLocks noChangeAspect="1" noChangeArrowheads="1"/>
          </p:cNvPicPr>
          <p:nvPr/>
        </p:nvPicPr>
        <p:blipFill>
          <a:blip r:embed="rId2" cstate="print"/>
          <a:srcRect/>
          <a:stretch>
            <a:fillRect/>
          </a:stretch>
        </p:blipFill>
        <p:spPr bwMode="auto">
          <a:xfrm>
            <a:off x="7915593" y="1029334"/>
            <a:ext cx="1600200" cy="973138"/>
          </a:xfrm>
          <a:prstGeom prst="rect">
            <a:avLst/>
          </a:prstGeom>
          <a:noFill/>
        </p:spPr>
      </p:pic>
      <p:pic>
        <p:nvPicPr>
          <p:cNvPr id="46" name="Picture 4" descr="美国国旗"/>
          <p:cNvPicPr>
            <a:picLocks noChangeAspect="1" noChangeArrowheads="1"/>
          </p:cNvPicPr>
          <p:nvPr/>
        </p:nvPicPr>
        <p:blipFill>
          <a:blip r:embed="rId3" cstate="print"/>
          <a:srcRect/>
          <a:stretch>
            <a:fillRect/>
          </a:stretch>
        </p:blipFill>
        <p:spPr bwMode="auto">
          <a:xfrm>
            <a:off x="8168005" y="3446462"/>
            <a:ext cx="1676400" cy="987425"/>
          </a:xfrm>
          <a:prstGeom prst="rect">
            <a:avLst/>
          </a:prstGeom>
          <a:noFill/>
        </p:spPr>
      </p:pic>
      <p:sp>
        <p:nvSpPr>
          <p:cNvPr id="47" name="Line 5"/>
          <p:cNvSpPr>
            <a:spLocks noChangeShapeType="1"/>
          </p:cNvSpPr>
          <p:nvPr/>
        </p:nvSpPr>
        <p:spPr bwMode="auto">
          <a:xfrm flipV="1">
            <a:off x="5713095" y="2650490"/>
            <a:ext cx="1922780" cy="584200"/>
          </a:xfrm>
          <a:prstGeom prst="line">
            <a:avLst/>
          </a:prstGeom>
          <a:noFill/>
          <a:ln w="88900">
            <a:solidFill>
              <a:srgbClr val="FF0000"/>
            </a:solidFill>
            <a:round/>
          </a:ln>
          <a:effectLst/>
        </p:spPr>
        <p:txBody>
          <a:bodyPr/>
          <a:lstStyle/>
          <a:p>
            <a:endParaRPr lang="zh-CN" altLang="en-US"/>
          </a:p>
        </p:txBody>
      </p:sp>
      <p:sp>
        <p:nvSpPr>
          <p:cNvPr id="48" name="Text Box 6"/>
          <p:cNvSpPr txBox="1">
            <a:spLocks noChangeArrowheads="1"/>
          </p:cNvSpPr>
          <p:nvPr/>
        </p:nvSpPr>
        <p:spPr bwMode="auto">
          <a:xfrm>
            <a:off x="7635875" y="2284730"/>
            <a:ext cx="2504440" cy="583565"/>
          </a:xfrm>
          <a:prstGeom prst="rect">
            <a:avLst/>
          </a:prstGeom>
          <a:solidFill>
            <a:schemeClr val="bg1"/>
          </a:solidFill>
          <a:ln w="9525">
            <a:noFill/>
            <a:miter lim="800000"/>
          </a:ln>
          <a:effectLst/>
        </p:spPr>
        <p:txBody>
          <a:bodyPr wrap="square">
            <a:spAutoFit/>
          </a:bodyPr>
          <a:lstStyle/>
          <a:p>
            <a:pPr>
              <a:spcBef>
                <a:spcPct val="50000"/>
              </a:spcBef>
            </a:pPr>
            <a:r>
              <a:rPr lang="zh-CN" altLang="en-US" sz="3200" b="1">
                <a:solidFill>
                  <a:srgbClr val="FF0000"/>
                </a:solidFill>
                <a:latin typeface="微软雅黑" panose="020B0503020204020204" pitchFamily="34" charset="-122"/>
                <a:ea typeface="微软雅黑" panose="020B0503020204020204" pitchFamily="34" charset="-122"/>
              </a:rPr>
              <a:t>北纬</a:t>
            </a:r>
            <a:r>
              <a:rPr lang="en-US" altLang="zh-CN" sz="3200" b="1">
                <a:solidFill>
                  <a:srgbClr val="FF0000"/>
                </a:solidFill>
                <a:latin typeface="微软雅黑" panose="020B0503020204020204" pitchFamily="34" charset="-122"/>
                <a:ea typeface="微软雅黑" panose="020B0503020204020204" pitchFamily="34" charset="-122"/>
              </a:rPr>
              <a:t>38</a:t>
            </a:r>
            <a:r>
              <a:rPr lang="zh-CN" altLang="en-US" sz="3200" b="1">
                <a:solidFill>
                  <a:srgbClr val="FF0000"/>
                </a:solidFill>
                <a:latin typeface="微软雅黑" panose="020B0503020204020204" pitchFamily="34" charset="-122"/>
                <a:ea typeface="微软雅黑" panose="020B0503020204020204" pitchFamily="34" charset="-122"/>
              </a:rPr>
              <a:t>度线</a:t>
            </a:r>
            <a:endParaRPr lang="zh-CN" altLang="en-US" sz="3200" b="1">
              <a:solidFill>
                <a:srgbClr val="FF0000"/>
              </a:solidFill>
              <a:latin typeface="微软雅黑" panose="020B0503020204020204" pitchFamily="34" charset="-122"/>
              <a:ea typeface="微软雅黑" panose="020B0503020204020204" pitchFamily="34" charset="-122"/>
            </a:endParaRPr>
          </a:p>
        </p:txBody>
      </p:sp>
      <p:pic>
        <p:nvPicPr>
          <p:cNvPr id="50" name="Picture 8" descr="韩国国旗"/>
          <p:cNvPicPr>
            <a:picLocks noChangeAspect="1" noChangeArrowheads="1"/>
          </p:cNvPicPr>
          <p:nvPr/>
        </p:nvPicPr>
        <p:blipFill>
          <a:blip r:embed="rId4"/>
          <a:srcRect/>
          <a:stretch>
            <a:fillRect/>
          </a:stretch>
        </p:blipFill>
        <p:spPr bwMode="auto">
          <a:xfrm>
            <a:off x="5914073" y="3329304"/>
            <a:ext cx="1828800" cy="1220788"/>
          </a:xfrm>
          <a:prstGeom prst="rect">
            <a:avLst/>
          </a:prstGeom>
          <a:noFill/>
        </p:spPr>
      </p:pic>
      <p:pic>
        <p:nvPicPr>
          <p:cNvPr id="51" name="Picture 9" descr="朝鲜国旗"/>
          <p:cNvPicPr>
            <a:picLocks noChangeAspect="1" noChangeArrowheads="1"/>
          </p:cNvPicPr>
          <p:nvPr/>
        </p:nvPicPr>
        <p:blipFill>
          <a:blip r:embed="rId5"/>
          <a:srcRect/>
          <a:stretch>
            <a:fillRect/>
          </a:stretch>
        </p:blipFill>
        <p:spPr bwMode="auto">
          <a:xfrm>
            <a:off x="4912360" y="1294447"/>
            <a:ext cx="1981200" cy="990600"/>
          </a:xfrm>
          <a:prstGeom prst="rect">
            <a:avLst/>
          </a:prstGeom>
          <a:noFill/>
        </p:spPr>
      </p:pic>
      <p:sp>
        <p:nvSpPr>
          <p:cNvPr id="52" name="Text Box 10"/>
          <p:cNvSpPr txBox="1">
            <a:spLocks noChangeArrowheads="1"/>
          </p:cNvSpPr>
          <p:nvPr/>
        </p:nvSpPr>
        <p:spPr bwMode="auto">
          <a:xfrm>
            <a:off x="4552950" y="895350"/>
            <a:ext cx="2700020" cy="398780"/>
          </a:xfrm>
          <a:prstGeom prst="rect">
            <a:avLst/>
          </a:prstGeom>
          <a:solidFill>
            <a:schemeClr val="bg1"/>
          </a:solidFill>
          <a:ln w="9525">
            <a:noFill/>
            <a:miter lim="800000"/>
          </a:ln>
          <a:effectLst/>
        </p:spPr>
        <p:txBody>
          <a:bodyPr wrap="square">
            <a:spAutoFit/>
          </a:bodyPr>
          <a:lstStyle/>
          <a:p>
            <a:pPr>
              <a:spcBef>
                <a:spcPct val="50000"/>
              </a:spcBef>
            </a:pPr>
            <a:r>
              <a:rPr lang="zh-CN" altLang="en-US" sz="2000" b="1" dirty="0">
                <a:latin typeface="华文新魏" pitchFamily="2" charset="-122"/>
                <a:ea typeface="华文新魏" pitchFamily="2" charset="-122"/>
              </a:rPr>
              <a:t>朝鲜</a:t>
            </a:r>
            <a:r>
              <a:rPr lang="zh-CN" altLang="en-US" sz="2000" b="1" dirty="0" smtClean="0">
                <a:latin typeface="华文新魏" pitchFamily="2" charset="-122"/>
                <a:ea typeface="华文新魏" pitchFamily="2" charset="-122"/>
              </a:rPr>
              <a:t>民主主义</a:t>
            </a:r>
            <a:r>
              <a:rPr lang="zh-CN" altLang="en-US" sz="2000" b="1" dirty="0">
                <a:latin typeface="华文新魏" pitchFamily="2" charset="-122"/>
                <a:ea typeface="华文新魏" pitchFamily="2" charset="-122"/>
              </a:rPr>
              <a:t>共和国</a:t>
            </a:r>
            <a:endParaRPr lang="zh-CN" altLang="en-US" sz="2000" b="1" dirty="0">
              <a:latin typeface="华文新魏" pitchFamily="2" charset="-122"/>
              <a:ea typeface="华文新魏" pitchFamily="2" charset="-122"/>
            </a:endParaRPr>
          </a:p>
        </p:txBody>
      </p:sp>
      <p:sp>
        <p:nvSpPr>
          <p:cNvPr id="53" name="Text Box 11"/>
          <p:cNvSpPr txBox="1">
            <a:spLocks noChangeArrowheads="1"/>
          </p:cNvSpPr>
          <p:nvPr/>
        </p:nvSpPr>
        <p:spPr bwMode="auto">
          <a:xfrm>
            <a:off x="6080760" y="4259580"/>
            <a:ext cx="1662430" cy="398780"/>
          </a:xfrm>
          <a:prstGeom prst="rect">
            <a:avLst/>
          </a:prstGeom>
          <a:solidFill>
            <a:schemeClr val="bg1"/>
          </a:solidFill>
          <a:ln w="9525">
            <a:noFill/>
            <a:miter lim="800000"/>
          </a:ln>
          <a:effectLst/>
        </p:spPr>
        <p:txBody>
          <a:bodyPr wrap="square">
            <a:spAutoFit/>
          </a:bodyPr>
          <a:lstStyle/>
          <a:p>
            <a:pPr>
              <a:spcBef>
                <a:spcPct val="50000"/>
              </a:spcBef>
            </a:pPr>
            <a:r>
              <a:rPr lang="zh-CN" altLang="en-US" sz="2000" b="1" dirty="0">
                <a:latin typeface="华文新魏" pitchFamily="2" charset="-122"/>
                <a:ea typeface="华文新魏" pitchFamily="2" charset="-122"/>
              </a:rPr>
              <a:t>大韩民国</a:t>
            </a:r>
            <a:endParaRPr lang="zh-CN" altLang="en-US" sz="2000" b="1" dirty="0">
              <a:latin typeface="华文新魏" pitchFamily="2" charset="-122"/>
              <a:ea typeface="华文新魏" pitchFamily="2" charset="-122"/>
            </a:endParaRPr>
          </a:p>
        </p:txBody>
      </p:sp>
      <p:pic>
        <p:nvPicPr>
          <p:cNvPr id="64" name="图片 63" descr="7 (8).png"/>
          <p:cNvPicPr>
            <a:picLocks noChangeAspect="1"/>
          </p:cNvPicPr>
          <p:nvPr/>
        </p:nvPicPr>
        <p:blipFill>
          <a:blip r:embed="rId6" cstate="print"/>
          <a:srcRect t="23044" b="19529"/>
          <a:stretch>
            <a:fillRect/>
          </a:stretch>
        </p:blipFill>
        <p:spPr>
          <a:xfrm>
            <a:off x="216812" y="1029639"/>
            <a:ext cx="1474757" cy="700511"/>
          </a:xfrm>
          <a:prstGeom prst="rect">
            <a:avLst/>
          </a:prstGeom>
        </p:spPr>
      </p:pic>
      <p:sp>
        <p:nvSpPr>
          <p:cNvPr id="65" name="矩形 64"/>
          <p:cNvSpPr/>
          <p:nvPr/>
        </p:nvSpPr>
        <p:spPr>
          <a:xfrm>
            <a:off x="455891" y="1087742"/>
            <a:ext cx="995680" cy="583565"/>
          </a:xfrm>
          <a:prstGeom prst="rect">
            <a:avLst/>
          </a:prstGeom>
        </p:spPr>
        <p:txBody>
          <a:bodyPr wrap="none">
            <a:spAutoFit/>
          </a:bodyPr>
          <a:lstStyle/>
          <a:p>
            <a:r>
              <a:rPr lang="zh-CN" altLang="en-US" sz="3200" dirty="0">
                <a:effectLst>
                  <a:outerShdw blurRad="38100" dist="38100" dir="2700000" algn="tl">
                    <a:srgbClr val="000000">
                      <a:alpha val="43137"/>
                    </a:srgbClr>
                  </a:outerShdw>
                </a:effectLst>
                <a:latin typeface="华文隶书" pitchFamily="2" charset="-122"/>
                <a:ea typeface="华文隶书" pitchFamily="2" charset="-122"/>
              </a:rPr>
              <a:t>背景</a:t>
            </a:r>
            <a:endParaRPr lang="zh-CN" altLang="en-US" sz="3200" dirty="0">
              <a:effectLst>
                <a:outerShdw blurRad="38100" dist="38100" dir="2700000" algn="tl">
                  <a:srgbClr val="000000">
                    <a:alpha val="43137"/>
                  </a:srgbClr>
                </a:outerShdw>
              </a:effectLst>
              <a:latin typeface="华文隶书" pitchFamily="2" charset="-122"/>
              <a:ea typeface="华文隶书" pitchFamily="2" charset="-122"/>
            </a:endParaRPr>
          </a:p>
        </p:txBody>
      </p:sp>
      <p:sp>
        <p:nvSpPr>
          <p:cNvPr id="2" name="文本框 1"/>
          <p:cNvSpPr txBox="1"/>
          <p:nvPr/>
        </p:nvSpPr>
        <p:spPr>
          <a:xfrm>
            <a:off x="82550" y="106680"/>
            <a:ext cx="5606415" cy="583565"/>
          </a:xfrm>
          <a:prstGeom prst="rect">
            <a:avLst/>
          </a:prstGeom>
          <a:noFill/>
        </p:spPr>
        <p:txBody>
          <a:bodyPr wrap="square" rtlCol="0">
            <a:spAutoFit/>
          </a:bodyPr>
          <a:p>
            <a:r>
              <a:rPr lang="zh-CN" altLang="en-US" sz="3200" b="1">
                <a:latin typeface="微软雅黑" panose="020B0503020204020204" pitchFamily="34" charset="-122"/>
                <a:ea typeface="微软雅黑" panose="020B0503020204020204" pitchFamily="34" charset="-122"/>
              </a:rPr>
              <a:t>抗美援朝  保家卫国</a:t>
            </a:r>
            <a:endParaRPr lang="zh-CN" altLang="en-US" sz="3200" b="1">
              <a:latin typeface="微软雅黑" panose="020B0503020204020204" pitchFamily="34" charset="-122"/>
              <a:ea typeface="微软雅黑" panose="020B0503020204020204" pitchFamily="34" charset="-122"/>
            </a:endParaRPr>
          </a:p>
        </p:txBody>
      </p:sp>
      <p:sp>
        <p:nvSpPr>
          <p:cNvPr id="5" name="矩形 4"/>
          <p:cNvSpPr/>
          <p:nvPr/>
        </p:nvSpPr>
        <p:spPr>
          <a:xfrm>
            <a:off x="455891" y="4860912"/>
            <a:ext cx="995680" cy="583565"/>
          </a:xfrm>
          <a:prstGeom prst="rect">
            <a:avLst/>
          </a:prstGeom>
        </p:spPr>
        <p:txBody>
          <a:bodyPr wrap="none">
            <a:spAutoFit/>
          </a:bodyPr>
          <a:p>
            <a:r>
              <a:rPr lang="zh-CN" altLang="en-US" sz="3200" dirty="0">
                <a:effectLst>
                  <a:outerShdw blurRad="38100" dist="38100" dir="2700000" algn="tl">
                    <a:srgbClr val="000000">
                      <a:alpha val="43137"/>
                    </a:srgbClr>
                  </a:outerShdw>
                </a:effectLst>
                <a:latin typeface="华文隶书" pitchFamily="2" charset="-122"/>
                <a:ea typeface="华文隶书" pitchFamily="2" charset="-122"/>
              </a:rPr>
              <a:t>时间</a:t>
            </a:r>
            <a:endParaRPr lang="zh-CN" altLang="en-US" sz="3200" dirty="0">
              <a:effectLst>
                <a:outerShdw blurRad="38100" dist="38100" dir="2700000" algn="tl">
                  <a:srgbClr val="000000">
                    <a:alpha val="43137"/>
                  </a:srgbClr>
                </a:outerShdw>
              </a:effectLst>
              <a:latin typeface="华文隶书" pitchFamily="2" charset="-122"/>
              <a:ea typeface="华文隶书" pitchFamily="2" charset="-122"/>
            </a:endParaRPr>
          </a:p>
        </p:txBody>
      </p:sp>
      <p:pic>
        <p:nvPicPr>
          <p:cNvPr id="6" name="图片 5" descr="7 (8).png"/>
          <p:cNvPicPr>
            <a:picLocks noChangeAspect="1"/>
          </p:cNvPicPr>
          <p:nvPr/>
        </p:nvPicPr>
        <p:blipFill>
          <a:blip r:embed="rId6" cstate="print"/>
          <a:srcRect t="23044" b="19529"/>
          <a:stretch>
            <a:fillRect/>
          </a:stretch>
        </p:blipFill>
        <p:spPr>
          <a:xfrm>
            <a:off x="216812" y="4861229"/>
            <a:ext cx="1474757" cy="700511"/>
          </a:xfrm>
          <a:prstGeom prst="rect">
            <a:avLst/>
          </a:prstGeom>
        </p:spPr>
      </p:pic>
      <p:sp>
        <p:nvSpPr>
          <p:cNvPr id="7" name="文本框 6"/>
          <p:cNvSpPr txBox="1"/>
          <p:nvPr/>
        </p:nvSpPr>
        <p:spPr>
          <a:xfrm>
            <a:off x="2019935" y="4860925"/>
            <a:ext cx="49764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1950.10--1953.7</a:t>
            </a:r>
            <a:endParaRPr lang="en-US" altLang="zh-CN" sz="3200" b="1">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500"/>
                                        <p:tgtEl>
                                          <p:spTgt spid="46"/>
                                        </p:tgtEl>
                                      </p:cBhvr>
                                    </p:animEffect>
                                  </p:childTnLst>
                                </p:cTn>
                              </p:par>
                            </p:childTnLst>
                          </p:cTn>
                        </p:par>
                      </p:childTnLst>
                    </p:cTn>
                  </p:par>
                  <p:par>
                    <p:cTn id="13" fill="hold">
                      <p:stCondLst>
                        <p:cond delay="indefinite"/>
                      </p:stCondLst>
                      <p:childTnLst>
                        <p:par>
                          <p:cTn id="14" fill="hold">
                            <p:stCondLst>
                              <p:cond delay="0"/>
                            </p:stCondLst>
                            <p:childTnLst>
                              <p:par>
                                <p:cTn id="15" presetID="0" presetClass="path" presetSubtype="0" accel="50000" decel="50000" fill="hold" nodeType="clickEffect">
                                  <p:stCondLst>
                                    <p:cond delay="0"/>
                                  </p:stCondLst>
                                  <p:childTnLst>
                                    <p:animMotion origin="layout" path="M -1.94444E-6 -1.44509E-6 L -0.09531 0.30682 " pathEditMode="relative" rAng="0" ptsTypes="AA">
                                      <p:cBhvr>
                                        <p:cTn id="16" dur="1000" fill="hold"/>
                                        <p:tgtEl>
                                          <p:spTgt spid="45"/>
                                        </p:tgtEl>
                                        <p:attrNameLst>
                                          <p:attrName>ppt_x</p:attrName>
                                          <p:attrName>ppt_y</p:attrName>
                                        </p:attrNameLst>
                                      </p:cBhvr>
                                      <p:rCtr x="-48" y="153"/>
                                    </p:animMotion>
                                  </p:childTnLst>
                                </p:cTn>
                              </p:par>
                            </p:childTnLst>
                          </p:cTn>
                        </p:par>
                        <p:par>
                          <p:cTn id="17" fill="hold">
                            <p:stCondLst>
                              <p:cond delay="1000"/>
                            </p:stCondLst>
                            <p:childTnLst>
                              <p:par>
                                <p:cTn id="18" presetID="0" presetClass="path" presetSubtype="0" accel="50000" decel="50000" fill="hold" nodeType="afterEffect">
                                  <p:stCondLst>
                                    <p:cond delay="0"/>
                                  </p:stCondLst>
                                  <p:childTnLst>
                                    <p:animMotion origin="layout" path="M -3.88889E-6 6.93642E-7 L -0.09444 -0.19283 " pathEditMode="relative" rAng="0" ptsTypes="AA">
                                      <p:cBhvr>
                                        <p:cTn id="19" dur="1000" fill="hold"/>
                                        <p:tgtEl>
                                          <p:spTgt spid="46"/>
                                        </p:tgtEl>
                                        <p:attrNameLst>
                                          <p:attrName>ppt_x</p:attrName>
                                          <p:attrName>ppt_y</p:attrName>
                                        </p:attrNameLst>
                                      </p:cBhvr>
                                      <p:rCtr x="-47" y="-96"/>
                                    </p:animMotion>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wipe(left)">
                                      <p:cBhvr>
                                        <p:cTn id="24" dur="1000"/>
                                        <p:tgtEl>
                                          <p:spTgt spid="47"/>
                                        </p:tgtEl>
                                      </p:cBhvr>
                                    </p:animEffect>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anim calcmode="lin" valueType="num">
                                      <p:cBhvr>
                                        <p:cTn id="29" dur="500" fill="hold"/>
                                        <p:tgtEl>
                                          <p:spTgt spid="48"/>
                                        </p:tgtEl>
                                        <p:attrNameLst>
                                          <p:attrName>ppt_x</p:attrName>
                                        </p:attrNameLst>
                                      </p:cBhvr>
                                      <p:tavLst>
                                        <p:tav tm="0">
                                          <p:val>
                                            <p:strVal val="#ppt_x"/>
                                          </p:val>
                                        </p:tav>
                                        <p:tav tm="100000">
                                          <p:val>
                                            <p:strVal val="#ppt_x"/>
                                          </p:val>
                                        </p:tav>
                                      </p:tavLst>
                                    </p:anim>
                                    <p:anim calcmode="lin" valueType="num">
                                      <p:cBhvr>
                                        <p:cTn id="30" dur="5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nodeType="clickEffect">
                                  <p:stCondLst>
                                    <p:cond delay="0"/>
                                  </p:stCondLst>
                                  <p:childTnLst>
                                    <p:animEffect transition="out" filter="fade">
                                      <p:cBhvr>
                                        <p:cTn id="34" dur="500"/>
                                        <p:tgtEl>
                                          <p:spTgt spid="45"/>
                                        </p:tgtEl>
                                      </p:cBhvr>
                                    </p:animEffect>
                                    <p:set>
                                      <p:cBhvr>
                                        <p:cTn id="35" dur="1" fill="hold">
                                          <p:stCondLst>
                                            <p:cond delay="499"/>
                                          </p:stCondLst>
                                        </p:cTn>
                                        <p:tgtEl>
                                          <p:spTgt spid="45"/>
                                        </p:tgtEl>
                                        <p:attrNameLst>
                                          <p:attrName>style.visibility</p:attrName>
                                        </p:attrNameLst>
                                      </p:cBhvr>
                                      <p:to>
                                        <p:strVal val="hidden"/>
                                      </p:to>
                                    </p:set>
                                  </p:childTnLst>
                                </p:cTn>
                              </p:par>
                            </p:childTnLst>
                          </p:cTn>
                        </p:par>
                        <p:par>
                          <p:cTn id="36" fill="hold">
                            <p:stCondLst>
                              <p:cond delay="500"/>
                            </p:stCondLst>
                            <p:childTnLst>
                              <p:par>
                                <p:cTn id="37" presetID="10" presetClass="entr" presetSubtype="0" fill="hold" nodeType="after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fade">
                                      <p:cBhvr>
                                        <p:cTn id="39" dur="1000"/>
                                        <p:tgtEl>
                                          <p:spTgt spid="51"/>
                                        </p:tgtEl>
                                      </p:cBhvr>
                                    </p:animEffect>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anim calcmode="lin" valueType="num">
                                      <p:cBhvr>
                                        <p:cTn id="44" dur="500" fill="hold"/>
                                        <p:tgtEl>
                                          <p:spTgt spid="52"/>
                                        </p:tgtEl>
                                        <p:attrNameLst>
                                          <p:attrName>ppt_x</p:attrName>
                                        </p:attrNameLst>
                                      </p:cBhvr>
                                      <p:tavLst>
                                        <p:tav tm="0">
                                          <p:val>
                                            <p:strVal val="#ppt_x"/>
                                          </p:val>
                                        </p:tav>
                                        <p:tav tm="100000">
                                          <p:val>
                                            <p:strVal val="#ppt_x"/>
                                          </p:val>
                                        </p:tav>
                                      </p:tavLst>
                                    </p:anim>
                                    <p:anim calcmode="lin" valueType="num">
                                      <p:cBhvr>
                                        <p:cTn id="45" dur="5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nodeType="clickEffect">
                                  <p:stCondLst>
                                    <p:cond delay="0"/>
                                  </p:stCondLst>
                                  <p:childTnLst>
                                    <p:animEffect transition="out" filter="fade">
                                      <p:cBhvr>
                                        <p:cTn id="49" dur="500"/>
                                        <p:tgtEl>
                                          <p:spTgt spid="46"/>
                                        </p:tgtEl>
                                      </p:cBhvr>
                                    </p:animEffect>
                                    <p:set>
                                      <p:cBhvr>
                                        <p:cTn id="50" dur="1" fill="hold">
                                          <p:stCondLst>
                                            <p:cond delay="499"/>
                                          </p:stCondLst>
                                        </p:cTn>
                                        <p:tgtEl>
                                          <p:spTgt spid="46"/>
                                        </p:tgtEl>
                                        <p:attrNameLst>
                                          <p:attrName>style.visibility</p:attrName>
                                        </p:attrNameLst>
                                      </p:cBhvr>
                                      <p:to>
                                        <p:strVal val="hidden"/>
                                      </p:to>
                                    </p:set>
                                  </p:childTnLst>
                                </p:cTn>
                              </p:par>
                            </p:childTnLst>
                          </p:cTn>
                        </p:par>
                        <p:par>
                          <p:cTn id="51" fill="hold">
                            <p:stCondLst>
                              <p:cond delay="500"/>
                            </p:stCondLst>
                            <p:childTnLst>
                              <p:par>
                                <p:cTn id="52" presetID="10" presetClass="entr" presetSubtype="0" fill="hold" nodeType="after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childTnLst>
                                </p:cTn>
                              </p:par>
                            </p:childTnLst>
                          </p:cTn>
                        </p:par>
                        <p:par>
                          <p:cTn id="55" fill="hold">
                            <p:stCondLst>
                              <p:cond delay="1500"/>
                            </p:stCondLst>
                            <p:childTnLst>
                              <p:par>
                                <p:cTn id="56" presetID="42" presetClass="entr" presetSubtype="0" fill="hold" grpId="0" nodeType="after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fade">
                                      <p:cBhvr>
                                        <p:cTn id="58" dur="500"/>
                                        <p:tgtEl>
                                          <p:spTgt spid="53"/>
                                        </p:tgtEl>
                                      </p:cBhvr>
                                    </p:animEffect>
                                    <p:anim calcmode="lin" valueType="num">
                                      <p:cBhvr>
                                        <p:cTn id="59" dur="500" fill="hold"/>
                                        <p:tgtEl>
                                          <p:spTgt spid="53"/>
                                        </p:tgtEl>
                                        <p:attrNameLst>
                                          <p:attrName>ppt_x</p:attrName>
                                        </p:attrNameLst>
                                      </p:cBhvr>
                                      <p:tavLst>
                                        <p:tav tm="0">
                                          <p:val>
                                            <p:strVal val="#ppt_x"/>
                                          </p:val>
                                        </p:tav>
                                        <p:tav tm="100000">
                                          <p:val>
                                            <p:strVal val="#ppt_x"/>
                                          </p:val>
                                        </p:tav>
                                      </p:tavLst>
                                    </p:anim>
                                    <p:anim calcmode="lin" valueType="num">
                                      <p:cBhvr>
                                        <p:cTn id="60"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ldLvl="0" animBg="1"/>
      <p:bldP spid="48" grpId="0" bldLvl="0" animBg="1"/>
      <p:bldP spid="52" grpId="0" bldLvl="0" animBg="1"/>
      <p:bldP spid="53"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descr="7 (8).png"/>
          <p:cNvPicPr>
            <a:picLocks noChangeAspect="1"/>
          </p:cNvPicPr>
          <p:nvPr/>
        </p:nvPicPr>
        <p:blipFill>
          <a:blip r:embed="rId1" cstate="print"/>
          <a:srcRect t="23044" b="19529"/>
          <a:stretch>
            <a:fillRect/>
          </a:stretch>
        </p:blipFill>
        <p:spPr>
          <a:xfrm>
            <a:off x="385087" y="846124"/>
            <a:ext cx="1474757" cy="700511"/>
          </a:xfrm>
          <a:prstGeom prst="rect">
            <a:avLst/>
          </a:prstGeom>
        </p:spPr>
      </p:pic>
      <p:pic>
        <p:nvPicPr>
          <p:cNvPr id="57" name="Picture 2" descr="cp_cn_28045"/>
          <p:cNvPicPr>
            <a:picLocks noChangeAspect="1" noChangeArrowheads="1"/>
          </p:cNvPicPr>
          <p:nvPr/>
        </p:nvPicPr>
        <p:blipFill>
          <a:blip r:embed="rId2"/>
          <a:srcRect b="9067"/>
          <a:stretch>
            <a:fillRect/>
          </a:stretch>
        </p:blipFill>
        <p:spPr bwMode="auto">
          <a:xfrm>
            <a:off x="55245" y="1942465"/>
            <a:ext cx="3507105" cy="3282315"/>
          </a:xfrm>
          <a:prstGeom prst="rect">
            <a:avLst/>
          </a:prstGeom>
          <a:ln>
            <a:noFill/>
          </a:ln>
          <a:effectLst>
            <a:outerShdw blurRad="292100" dist="139700" dir="2700000" algn="tl" rotWithShape="0">
              <a:srgbClr val="333333">
                <a:alpha val="65000"/>
              </a:srgbClr>
            </a:outerShdw>
          </a:effectLst>
        </p:spPr>
      </p:pic>
      <p:sp>
        <p:nvSpPr>
          <p:cNvPr id="58" name="Text Box 3"/>
          <p:cNvSpPr txBox="1">
            <a:spLocks noChangeArrowheads="1"/>
          </p:cNvSpPr>
          <p:nvPr/>
        </p:nvSpPr>
        <p:spPr bwMode="auto">
          <a:xfrm>
            <a:off x="-82195" y="2492716"/>
            <a:ext cx="2249487" cy="641350"/>
          </a:xfrm>
          <a:prstGeom prst="rect">
            <a:avLst/>
          </a:prstGeom>
          <a:noFill/>
          <a:ln w="9525">
            <a:noFill/>
            <a:miter lim="800000"/>
          </a:ln>
          <a:effectLst/>
        </p:spPr>
        <p:txBody>
          <a:bodyPr>
            <a:spAutoFit/>
          </a:bodyPr>
          <a:lstStyle/>
          <a:p>
            <a:pPr>
              <a:spcBef>
                <a:spcPct val="50000"/>
              </a:spcBef>
            </a:pPr>
            <a:r>
              <a:rPr kumimoji="1" lang="zh-CN" altLang="en-US" sz="3600" b="1">
                <a:solidFill>
                  <a:srgbClr val="660033"/>
                </a:solidFill>
                <a:effectLst>
                  <a:outerShdw blurRad="38100" dist="38100" dir="2700000" algn="tl">
                    <a:srgbClr val="000000">
                      <a:alpha val="43137"/>
                    </a:srgbClr>
                  </a:outerShdw>
                </a:effectLst>
                <a:latin typeface="华文隶书" pitchFamily="2" charset="-122"/>
                <a:ea typeface="华文隶书" pitchFamily="2" charset="-122"/>
              </a:rPr>
              <a:t>中 国</a:t>
            </a:r>
            <a:endParaRPr kumimoji="1" lang="zh-CN" altLang="en-US" sz="3600" b="1">
              <a:solidFill>
                <a:srgbClr val="660033"/>
              </a:solidFill>
              <a:effectLst>
                <a:outerShdw blurRad="38100" dist="38100" dir="2700000" algn="tl">
                  <a:srgbClr val="000000">
                    <a:alpha val="43137"/>
                  </a:srgbClr>
                </a:outerShdw>
              </a:effectLst>
              <a:latin typeface="华文隶书" pitchFamily="2" charset="-122"/>
              <a:ea typeface="华文隶书" pitchFamily="2" charset="-122"/>
            </a:endParaRPr>
          </a:p>
        </p:txBody>
      </p:sp>
      <p:sp>
        <p:nvSpPr>
          <p:cNvPr id="59" name="Text Box 4"/>
          <p:cNvSpPr txBox="1">
            <a:spLocks noChangeArrowheads="1"/>
          </p:cNvSpPr>
          <p:nvPr/>
        </p:nvSpPr>
        <p:spPr bwMode="auto">
          <a:xfrm>
            <a:off x="1431327" y="1942171"/>
            <a:ext cx="2249488" cy="641350"/>
          </a:xfrm>
          <a:prstGeom prst="rect">
            <a:avLst/>
          </a:prstGeom>
          <a:noFill/>
          <a:ln w="9525">
            <a:noFill/>
            <a:miter lim="800000"/>
          </a:ln>
          <a:effectLst/>
        </p:spPr>
        <p:txBody>
          <a:bodyPr>
            <a:spAutoFit/>
          </a:bodyPr>
          <a:lstStyle/>
          <a:p>
            <a:pPr>
              <a:spcBef>
                <a:spcPct val="50000"/>
              </a:spcBef>
            </a:pPr>
            <a:r>
              <a:rPr kumimoji="1" lang="zh-CN" altLang="en-US" sz="3600" b="1">
                <a:solidFill>
                  <a:srgbClr val="660033"/>
                </a:solidFill>
                <a:effectLst>
                  <a:outerShdw blurRad="38100" dist="38100" dir="2700000" algn="tl">
                    <a:srgbClr val="000000">
                      <a:alpha val="43137"/>
                    </a:srgbClr>
                  </a:outerShdw>
                </a:effectLst>
                <a:latin typeface="华文隶书" pitchFamily="2" charset="-122"/>
                <a:ea typeface="华文隶书" pitchFamily="2" charset="-122"/>
              </a:rPr>
              <a:t>苏联</a:t>
            </a:r>
            <a:endParaRPr kumimoji="1" lang="zh-CN" altLang="en-US" sz="3600" b="1">
              <a:solidFill>
                <a:srgbClr val="660033"/>
              </a:solidFill>
              <a:effectLst>
                <a:outerShdw blurRad="38100" dist="38100" dir="2700000" algn="tl">
                  <a:srgbClr val="000000">
                    <a:alpha val="43137"/>
                  </a:srgbClr>
                </a:outerShdw>
              </a:effectLst>
              <a:latin typeface="华文隶书" pitchFamily="2" charset="-122"/>
              <a:ea typeface="华文隶书" pitchFamily="2" charset="-122"/>
            </a:endParaRPr>
          </a:p>
        </p:txBody>
      </p:sp>
      <p:sp>
        <p:nvSpPr>
          <p:cNvPr id="61" name="Freeform 6"/>
          <p:cNvSpPr/>
          <p:nvPr/>
        </p:nvSpPr>
        <p:spPr bwMode="auto">
          <a:xfrm>
            <a:off x="779817" y="3011193"/>
            <a:ext cx="1079500" cy="782638"/>
          </a:xfrm>
          <a:custGeom>
            <a:avLst/>
            <a:gdLst/>
            <a:ahLst/>
            <a:cxnLst>
              <a:cxn ang="0">
                <a:pos x="808" y="98"/>
              </a:cxn>
              <a:cxn ang="0">
                <a:pos x="591" y="98"/>
              </a:cxn>
              <a:cxn ang="0">
                <a:pos x="568" y="53"/>
              </a:cxn>
              <a:cxn ang="0">
                <a:pos x="561" y="30"/>
              </a:cxn>
              <a:cxn ang="0">
                <a:pos x="516" y="0"/>
              </a:cxn>
              <a:cxn ang="0">
                <a:pos x="441" y="128"/>
              </a:cxn>
              <a:cxn ang="0">
                <a:pos x="291" y="262"/>
              </a:cxn>
              <a:cxn ang="0">
                <a:pos x="246" y="300"/>
              </a:cxn>
              <a:cxn ang="0">
                <a:pos x="217" y="344"/>
              </a:cxn>
              <a:cxn ang="0">
                <a:pos x="104" y="404"/>
              </a:cxn>
              <a:cxn ang="0">
                <a:pos x="52" y="487"/>
              </a:cxn>
              <a:cxn ang="0">
                <a:pos x="37" y="509"/>
              </a:cxn>
              <a:cxn ang="0">
                <a:pos x="30" y="531"/>
              </a:cxn>
              <a:cxn ang="0">
                <a:pos x="0" y="539"/>
              </a:cxn>
            </a:cxnLst>
            <a:rect l="0" t="0" r="r" b="b"/>
            <a:pathLst>
              <a:path w="808" h="539">
                <a:moveTo>
                  <a:pt x="808" y="98"/>
                </a:moveTo>
                <a:cubicBezTo>
                  <a:pt x="727" y="117"/>
                  <a:pt x="729" y="119"/>
                  <a:pt x="591" y="98"/>
                </a:cubicBezTo>
                <a:cubicBezTo>
                  <a:pt x="574" y="95"/>
                  <a:pt x="577" y="67"/>
                  <a:pt x="568" y="53"/>
                </a:cubicBezTo>
                <a:cubicBezTo>
                  <a:pt x="566" y="45"/>
                  <a:pt x="567" y="36"/>
                  <a:pt x="561" y="30"/>
                </a:cubicBezTo>
                <a:cubicBezTo>
                  <a:pt x="548" y="17"/>
                  <a:pt x="516" y="0"/>
                  <a:pt x="516" y="0"/>
                </a:cubicBezTo>
                <a:cubicBezTo>
                  <a:pt x="462" y="19"/>
                  <a:pt x="469" y="85"/>
                  <a:pt x="441" y="128"/>
                </a:cubicBezTo>
                <a:cubicBezTo>
                  <a:pt x="419" y="198"/>
                  <a:pt x="361" y="241"/>
                  <a:pt x="291" y="262"/>
                </a:cubicBezTo>
                <a:cubicBezTo>
                  <a:pt x="277" y="276"/>
                  <a:pt x="259" y="285"/>
                  <a:pt x="246" y="300"/>
                </a:cubicBezTo>
                <a:cubicBezTo>
                  <a:pt x="234" y="313"/>
                  <a:pt x="232" y="334"/>
                  <a:pt x="217" y="344"/>
                </a:cubicBezTo>
                <a:cubicBezTo>
                  <a:pt x="176" y="371"/>
                  <a:pt x="150" y="390"/>
                  <a:pt x="104" y="404"/>
                </a:cubicBezTo>
                <a:cubicBezTo>
                  <a:pt x="94" y="436"/>
                  <a:pt x="80" y="468"/>
                  <a:pt x="52" y="487"/>
                </a:cubicBezTo>
                <a:cubicBezTo>
                  <a:pt x="47" y="494"/>
                  <a:pt x="41" y="501"/>
                  <a:pt x="37" y="509"/>
                </a:cubicBezTo>
                <a:cubicBezTo>
                  <a:pt x="34" y="516"/>
                  <a:pt x="36" y="526"/>
                  <a:pt x="30" y="531"/>
                </a:cubicBezTo>
                <a:cubicBezTo>
                  <a:pt x="22" y="538"/>
                  <a:pt x="0" y="539"/>
                  <a:pt x="0" y="539"/>
                </a:cubicBezTo>
              </a:path>
            </a:pathLst>
          </a:custGeom>
          <a:noFill/>
          <a:ln w="50800">
            <a:solidFill>
              <a:srgbClr val="FF0000"/>
            </a:solidFill>
            <a:round/>
          </a:ln>
          <a:effectLst/>
        </p:spPr>
        <p:txBody>
          <a:bodyPr/>
          <a:lstStyle/>
          <a:p>
            <a:endParaRPr lang="zh-CN" altLang="en-US" b="1">
              <a:effectLst>
                <a:outerShdw blurRad="38100" dist="38100" dir="2700000" algn="tl">
                  <a:srgbClr val="000000">
                    <a:alpha val="43137"/>
                  </a:srgbClr>
                </a:outerShdw>
              </a:effectLst>
              <a:latin typeface="华文隶书" pitchFamily="2" charset="-122"/>
              <a:ea typeface="华文隶书" pitchFamily="2" charset="-122"/>
            </a:endParaRPr>
          </a:p>
        </p:txBody>
      </p:sp>
      <p:sp>
        <p:nvSpPr>
          <p:cNvPr id="62" name="Text Box 7"/>
          <p:cNvSpPr txBox="1">
            <a:spLocks noChangeArrowheads="1"/>
          </p:cNvSpPr>
          <p:nvPr/>
        </p:nvSpPr>
        <p:spPr bwMode="auto">
          <a:xfrm>
            <a:off x="540710" y="3597279"/>
            <a:ext cx="2249487" cy="519112"/>
          </a:xfrm>
          <a:prstGeom prst="rect">
            <a:avLst/>
          </a:prstGeom>
          <a:noFill/>
          <a:ln w="9525">
            <a:noFill/>
            <a:miter lim="800000"/>
          </a:ln>
          <a:effectLst/>
        </p:spPr>
        <p:txBody>
          <a:bodyPr>
            <a:spAutoFit/>
          </a:bodyPr>
          <a:lstStyle/>
          <a:p>
            <a:pPr>
              <a:spcBef>
                <a:spcPct val="50000"/>
              </a:spcBef>
            </a:pPr>
            <a:r>
              <a:rPr kumimoji="1" lang="zh-CN" altLang="en-US" sz="2800" b="1" dirty="0">
                <a:solidFill>
                  <a:srgbClr val="FF0000"/>
                </a:solidFill>
                <a:effectLst>
                  <a:outerShdw blurRad="38100" dist="38100" dir="2700000" algn="tl">
                    <a:srgbClr val="000000">
                      <a:alpha val="43137"/>
                    </a:srgbClr>
                  </a:outerShdw>
                </a:effectLst>
                <a:latin typeface="华文隶书" pitchFamily="2" charset="-122"/>
                <a:ea typeface="华文隶书" pitchFamily="2" charset="-122"/>
              </a:rPr>
              <a:t>鸭绿江</a:t>
            </a:r>
            <a:endParaRPr kumimoji="1" lang="zh-CN" altLang="en-US" sz="2800" b="1" dirty="0">
              <a:solidFill>
                <a:srgbClr val="FF0000"/>
              </a:solidFill>
              <a:effectLst>
                <a:outerShdw blurRad="38100" dist="38100" dir="2700000" algn="tl">
                  <a:srgbClr val="000000">
                    <a:alpha val="43137"/>
                  </a:srgbClr>
                </a:outerShdw>
              </a:effectLst>
              <a:latin typeface="华文隶书" pitchFamily="2" charset="-122"/>
              <a:ea typeface="华文隶书" pitchFamily="2" charset="-122"/>
            </a:endParaRPr>
          </a:p>
        </p:txBody>
      </p:sp>
      <p:sp>
        <p:nvSpPr>
          <p:cNvPr id="2" name="文本框 1"/>
          <p:cNvSpPr txBox="1"/>
          <p:nvPr/>
        </p:nvSpPr>
        <p:spPr>
          <a:xfrm>
            <a:off x="219710" y="-30480"/>
            <a:ext cx="5606415" cy="583565"/>
          </a:xfrm>
          <a:prstGeom prst="rect">
            <a:avLst/>
          </a:prstGeom>
          <a:noFill/>
        </p:spPr>
        <p:txBody>
          <a:bodyPr wrap="square" rtlCol="0">
            <a:spAutoFit/>
          </a:bodyPr>
          <a:p>
            <a:r>
              <a:rPr lang="zh-CN" altLang="en-US" sz="3200" b="1">
                <a:latin typeface="微软雅黑" panose="020B0503020204020204" pitchFamily="34" charset="-122"/>
                <a:ea typeface="微软雅黑" panose="020B0503020204020204" pitchFamily="34" charset="-122"/>
              </a:rPr>
              <a:t>抗美援朝  保家卫国</a:t>
            </a:r>
            <a:endParaRPr lang="zh-CN" altLang="en-US" sz="3200" b="1">
              <a:latin typeface="微软雅黑" panose="020B0503020204020204" pitchFamily="34" charset="-122"/>
              <a:ea typeface="微软雅黑" panose="020B0503020204020204" pitchFamily="34" charset="-122"/>
            </a:endParaRPr>
          </a:p>
        </p:txBody>
      </p:sp>
      <p:sp>
        <p:nvSpPr>
          <p:cNvPr id="3" name="矩形 2"/>
          <p:cNvSpPr/>
          <p:nvPr/>
        </p:nvSpPr>
        <p:spPr>
          <a:xfrm>
            <a:off x="541020" y="904240"/>
            <a:ext cx="1162050" cy="583565"/>
          </a:xfrm>
          <a:prstGeom prst="rect">
            <a:avLst/>
          </a:prstGeom>
        </p:spPr>
        <p:txBody>
          <a:bodyPr wrap="square">
            <a:spAutoFit/>
          </a:bodyPr>
          <a:p>
            <a:r>
              <a:rPr lang="zh-CN" altLang="en-US" sz="3200" dirty="0">
                <a:effectLst>
                  <a:outerShdw blurRad="38100" dist="38100" dir="2700000" algn="tl">
                    <a:srgbClr val="000000">
                      <a:alpha val="43137"/>
                    </a:srgbClr>
                  </a:outerShdw>
                </a:effectLst>
                <a:latin typeface="华文隶书" pitchFamily="2" charset="-122"/>
                <a:ea typeface="华文隶书" pitchFamily="2" charset="-122"/>
              </a:rPr>
              <a:t>原因</a:t>
            </a:r>
            <a:endParaRPr lang="zh-CN" altLang="en-US" sz="3200" dirty="0">
              <a:effectLst>
                <a:outerShdw blurRad="38100" dist="38100" dir="2700000" algn="tl">
                  <a:srgbClr val="000000">
                    <a:alpha val="43137"/>
                  </a:srgbClr>
                </a:outerShdw>
              </a:effectLst>
              <a:latin typeface="华文隶书" pitchFamily="2" charset="-122"/>
              <a:ea typeface="华文隶书" pitchFamily="2" charset="-122"/>
            </a:endParaRPr>
          </a:p>
        </p:txBody>
      </p:sp>
      <p:pic>
        <p:nvPicPr>
          <p:cNvPr id="6" name="Picture 8" descr="美国国旗"/>
          <p:cNvPicPr>
            <a:picLocks noChangeAspect="1" noChangeArrowheads="1"/>
          </p:cNvPicPr>
          <p:nvPr/>
        </p:nvPicPr>
        <p:blipFill>
          <a:blip r:embed="rId3" cstate="print"/>
          <a:srcRect/>
          <a:stretch>
            <a:fillRect/>
          </a:stretch>
        </p:blipFill>
        <p:spPr bwMode="auto">
          <a:xfrm>
            <a:off x="1859280" y="2886710"/>
            <a:ext cx="1318895" cy="586105"/>
          </a:xfrm>
          <a:prstGeom prst="rect">
            <a:avLst/>
          </a:prstGeom>
          <a:noFill/>
        </p:spPr>
      </p:pic>
      <p:pic>
        <p:nvPicPr>
          <p:cNvPr id="23" name="Picture 18" descr="美军轰炸我国东北边境地区"/>
          <p:cNvPicPr>
            <a:picLocks noChangeAspect="1" noChangeArrowheads="1"/>
          </p:cNvPicPr>
          <p:nvPr/>
        </p:nvPicPr>
        <p:blipFill>
          <a:blip r:embed="rId4"/>
          <a:srcRect/>
          <a:stretch>
            <a:fillRect/>
          </a:stretch>
        </p:blipFill>
        <p:spPr bwMode="auto">
          <a:xfrm>
            <a:off x="3681095" y="1822450"/>
            <a:ext cx="3591560" cy="3402330"/>
          </a:xfrm>
          <a:prstGeom prst="roundRect">
            <a:avLst>
              <a:gd name="adj" fmla="val 9770"/>
            </a:avLst>
          </a:prstGeom>
          <a:ln>
            <a:noFill/>
          </a:ln>
          <a:effectLst>
            <a:outerShdw blurRad="292100" dist="139700" dir="2700000" algn="tl" rotWithShape="0">
              <a:srgbClr val="333333">
                <a:alpha val="65000"/>
              </a:srgbClr>
            </a:outerShdw>
          </a:effectLst>
        </p:spPr>
      </p:pic>
      <p:pic>
        <p:nvPicPr>
          <p:cNvPr id="7" name="Picture 12" descr="第七舰队"/>
          <p:cNvPicPr>
            <a:picLocks noChangeAspect="1" noChangeArrowheads="1"/>
          </p:cNvPicPr>
          <p:nvPr/>
        </p:nvPicPr>
        <p:blipFill>
          <a:blip r:embed="rId5"/>
          <a:srcRect/>
          <a:stretch>
            <a:fillRect/>
          </a:stretch>
        </p:blipFill>
        <p:spPr bwMode="auto">
          <a:xfrm>
            <a:off x="7485380" y="1942465"/>
            <a:ext cx="3912870" cy="3282315"/>
          </a:xfrm>
          <a:prstGeom prst="roundRect">
            <a:avLst>
              <a:gd name="adj" fmla="val 9435"/>
            </a:avLst>
          </a:prstGeom>
          <a:noFill/>
        </p:spPr>
      </p:pic>
      <p:sp>
        <p:nvSpPr>
          <p:cNvPr id="8" name="文本框 7"/>
          <p:cNvSpPr txBox="1"/>
          <p:nvPr/>
        </p:nvSpPr>
        <p:spPr>
          <a:xfrm>
            <a:off x="1859280" y="553085"/>
            <a:ext cx="8804910" cy="1568450"/>
          </a:xfrm>
          <a:prstGeom prst="rect">
            <a:avLst/>
          </a:prstGeom>
          <a:noFill/>
        </p:spPr>
        <p:txBody>
          <a:bodyPr wrap="square" rtlCol="0">
            <a:spAutoFit/>
          </a:bodyPr>
          <a:p>
            <a:r>
              <a:rPr lang="zh-CN" altLang="en-US" sz="3200" b="1">
                <a:latin typeface="微软雅黑" panose="020B0503020204020204" pitchFamily="34" charset="-122"/>
                <a:ea typeface="微软雅黑" panose="020B0503020204020204" pitchFamily="34" charset="-122"/>
              </a:rPr>
              <a:t>（</a:t>
            </a:r>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）美国侵略活动严重威胁中国安全。</a:t>
            </a:r>
            <a:endParaRPr lang="zh-CN" altLang="en-US" sz="3200" b="1">
              <a:latin typeface="微软雅黑" panose="020B0503020204020204" pitchFamily="34" charset="-122"/>
              <a:ea typeface="微软雅黑" panose="020B0503020204020204" pitchFamily="34" charset="-122"/>
            </a:endParaRPr>
          </a:p>
          <a:p>
            <a:r>
              <a:rPr lang="zh-CN" altLang="en-US" sz="3200" b="1">
                <a:latin typeface="微软雅黑" panose="020B0503020204020204" pitchFamily="34" charset="-122"/>
                <a:ea typeface="微软雅黑" panose="020B0503020204020204" pitchFamily="34" charset="-122"/>
              </a:rPr>
              <a:t>         表现①②③</a:t>
            </a:r>
            <a:endParaRPr lang="zh-CN" altLang="en-US" sz="3200" b="1">
              <a:latin typeface="微软雅黑" panose="020B0503020204020204" pitchFamily="34" charset="-122"/>
              <a:ea typeface="微软雅黑" panose="020B0503020204020204" pitchFamily="34" charset="-122"/>
            </a:endParaRPr>
          </a:p>
          <a:p>
            <a:endParaRPr lang="zh-CN" altLang="en-US" sz="3200" b="1">
              <a:latin typeface="微软雅黑" panose="020B0503020204020204" pitchFamily="34" charset="-122"/>
              <a:ea typeface="微软雅黑" panose="020B0503020204020204" pitchFamily="34" charset="-122"/>
            </a:endParaRPr>
          </a:p>
        </p:txBody>
      </p:sp>
      <p:sp>
        <p:nvSpPr>
          <p:cNvPr id="9" name="文本框 8"/>
          <p:cNvSpPr txBox="1"/>
          <p:nvPr/>
        </p:nvSpPr>
        <p:spPr>
          <a:xfrm>
            <a:off x="1605915" y="5526405"/>
            <a:ext cx="10125710" cy="583565"/>
          </a:xfrm>
          <a:prstGeom prst="rect">
            <a:avLst/>
          </a:prstGeom>
          <a:noFill/>
        </p:spPr>
        <p:txBody>
          <a:bodyPr wrap="square" rtlCol="0">
            <a:spAutoFit/>
          </a:bodyPr>
          <a:p>
            <a:r>
              <a:rPr lang="zh-CN" altLang="en-US" sz="3200" b="1">
                <a:latin typeface="微软雅黑" panose="020B0503020204020204" pitchFamily="34" charset="-122"/>
                <a:ea typeface="微软雅黑" panose="020B0503020204020204" pitchFamily="34" charset="-122"/>
              </a:rPr>
              <a:t>（</a:t>
            </a:r>
            <a:r>
              <a:rPr lang="en-US" altLang="zh-CN" sz="3200" b="1">
                <a:latin typeface="微软雅黑" panose="020B0503020204020204" pitchFamily="34" charset="-122"/>
                <a:ea typeface="微软雅黑" panose="020B0503020204020204" pitchFamily="34" charset="-122"/>
              </a:rPr>
              <a:t>2</a:t>
            </a:r>
            <a:r>
              <a:rPr lang="zh-CN" altLang="en-US" sz="3200" b="1">
                <a:latin typeface="微软雅黑" panose="020B0503020204020204" pitchFamily="34" charset="-122"/>
                <a:ea typeface="微软雅黑" panose="020B0503020204020204" pitchFamily="34" charset="-122"/>
              </a:rPr>
              <a:t>）</a:t>
            </a:r>
            <a:r>
              <a:rPr lang="zh-CN" altLang="en-US" sz="3200" b="1" dirty="0" smtClean="0">
                <a:latin typeface="微软雅黑" panose="020B0503020204020204" pitchFamily="34" charset="-122"/>
                <a:ea typeface="微软雅黑" panose="020B0503020204020204" pitchFamily="34" charset="-122"/>
                <a:sym typeface="+mn-ea"/>
              </a:rPr>
              <a:t>朝鲜民主主义人民共和国请求。</a:t>
            </a:r>
            <a:endParaRPr lang="zh-CN" altLang="en-US" sz="3200" b="1">
              <a:latin typeface="微软雅黑" panose="020B0503020204020204" pitchFamily="34" charset="-122"/>
              <a:ea typeface="微软雅黑" panose="020B0503020204020204" pitchFamily="34" charset="-122"/>
            </a:endParaRPr>
          </a:p>
        </p:txBody>
      </p:sp>
      <p:sp>
        <p:nvSpPr>
          <p:cNvPr id="4" name="文本框 3"/>
          <p:cNvSpPr txBox="1"/>
          <p:nvPr/>
        </p:nvSpPr>
        <p:spPr>
          <a:xfrm>
            <a:off x="4278630" y="4641215"/>
            <a:ext cx="1814830" cy="583565"/>
          </a:xfrm>
          <a:prstGeom prst="rect">
            <a:avLst/>
          </a:prstGeom>
          <a:solidFill>
            <a:schemeClr val="bg1"/>
          </a:solidFill>
        </p:spPr>
        <p:txBody>
          <a:bodyPr wrap="square" rtlCol="0">
            <a:spAutoFit/>
          </a:bodyPr>
          <a:p>
            <a:r>
              <a:rPr lang="zh-CN" altLang="en-US" sz="3200" b="1">
                <a:latin typeface="微软雅黑" panose="020B0503020204020204" pitchFamily="34" charset="-122"/>
                <a:ea typeface="微软雅黑" panose="020B0503020204020204" pitchFamily="34" charset="-122"/>
              </a:rPr>
              <a:t>轰炸东北</a:t>
            </a:r>
            <a:endParaRPr lang="zh-CN" altLang="en-US" sz="3200" b="1">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4"/>
          <p:cNvSpPr txBox="1">
            <a:spLocks noChangeArrowheads="1"/>
          </p:cNvSpPr>
          <p:nvPr/>
        </p:nvSpPr>
        <p:spPr bwMode="auto">
          <a:xfrm>
            <a:off x="188595" y="779780"/>
            <a:ext cx="4410075" cy="3046095"/>
          </a:xfrm>
          <a:prstGeom prst="rect">
            <a:avLst/>
          </a:prstGeom>
          <a:noFill/>
          <a:ln w="9525">
            <a:solidFill>
              <a:schemeClr val="tx1"/>
            </a:solidFill>
            <a:miter lim="800000"/>
          </a:ln>
          <a:effectLst/>
        </p:spPr>
        <p:txBody>
          <a:bodyPr wrap="square">
            <a:spAutoFit/>
          </a:bodyPr>
          <a:lstStyle/>
          <a:p>
            <a:pPr>
              <a:spcBef>
                <a:spcPct val="50000"/>
              </a:spcBef>
            </a:pPr>
            <a:r>
              <a:rPr lang="en-US" altLang="zh-CN" sz="3200" dirty="0">
                <a:latin typeface="华文新魏" pitchFamily="2" charset="-122"/>
                <a:ea typeface="华文新魏" pitchFamily="2" charset="-122"/>
              </a:rPr>
              <a:t> </a:t>
            </a:r>
            <a:r>
              <a:rPr lang="zh-CN" altLang="en-US" sz="3200" b="1" dirty="0">
                <a:latin typeface="微软雅黑" panose="020B0503020204020204" pitchFamily="34" charset="-122"/>
                <a:ea typeface="微软雅黑" panose="020B0503020204020204" pitchFamily="34" charset="-122"/>
              </a:rPr>
              <a:t>中美陆军师装备对比</a:t>
            </a:r>
            <a:endParaRPr lang="zh-CN" altLang="en-US" sz="3200" b="1" dirty="0">
              <a:latin typeface="微软雅黑" panose="020B0503020204020204" pitchFamily="34" charset="-122"/>
              <a:ea typeface="微软雅黑" panose="020B0503020204020204" pitchFamily="34" charset="-122"/>
            </a:endParaRPr>
          </a:p>
          <a:p>
            <a:r>
              <a:rPr lang="zh-CN" altLang="en-US" sz="3200" b="1" dirty="0">
                <a:latin typeface="微软雅黑" panose="020B0503020204020204" pitchFamily="34" charset="-122"/>
                <a:ea typeface="微软雅黑" panose="020B0503020204020204" pitchFamily="34" charset="-122"/>
              </a:rPr>
              <a:t>坦克   </a:t>
            </a:r>
            <a:r>
              <a:rPr lang="en-US" altLang="zh-CN" sz="3200" b="1" dirty="0">
                <a:latin typeface="微软雅黑" panose="020B0503020204020204" pitchFamily="34" charset="-122"/>
                <a:ea typeface="微软雅黑" panose="020B0503020204020204" pitchFamily="34" charset="-122"/>
              </a:rPr>
              <a:t>0</a:t>
            </a:r>
            <a:r>
              <a:rPr lang="zh-CN" altLang="en-US" sz="3200" b="1" dirty="0">
                <a:latin typeface="微软雅黑" panose="020B0503020204020204" pitchFamily="34" charset="-122"/>
                <a:ea typeface="微软雅黑" panose="020B0503020204020204" pitchFamily="34" charset="-122"/>
              </a:rPr>
              <a:t>：</a:t>
            </a:r>
            <a:r>
              <a:rPr lang="en-US" altLang="zh-CN" sz="3200" b="1" dirty="0">
                <a:latin typeface="微软雅黑" panose="020B0503020204020204" pitchFamily="34" charset="-122"/>
                <a:ea typeface="微软雅黑" panose="020B0503020204020204" pitchFamily="34" charset="-122"/>
              </a:rPr>
              <a:t>14      </a:t>
            </a:r>
            <a:endParaRPr lang="en-US" altLang="zh-CN" sz="3200" b="1" dirty="0" smtClean="0">
              <a:latin typeface="微软雅黑" panose="020B0503020204020204" pitchFamily="34" charset="-122"/>
              <a:ea typeface="微软雅黑" panose="020B0503020204020204" pitchFamily="34" charset="-122"/>
            </a:endParaRPr>
          </a:p>
          <a:p>
            <a:r>
              <a:rPr lang="zh-CN" altLang="en-US" sz="3200" b="1" dirty="0" smtClean="0">
                <a:latin typeface="微软雅黑" panose="020B0503020204020204" pitchFamily="34" charset="-122"/>
                <a:ea typeface="微软雅黑" panose="020B0503020204020204" pitchFamily="34" charset="-122"/>
              </a:rPr>
              <a:t>装甲车  </a:t>
            </a:r>
            <a:r>
              <a:rPr lang="en-US" altLang="zh-CN" sz="3200" b="1" dirty="0">
                <a:latin typeface="微软雅黑" panose="020B0503020204020204" pitchFamily="34" charset="-122"/>
                <a:ea typeface="微软雅黑" panose="020B0503020204020204" pitchFamily="34" charset="-122"/>
              </a:rPr>
              <a:t>0</a:t>
            </a:r>
            <a:r>
              <a:rPr lang="zh-CN" altLang="en-US" sz="3200" b="1" dirty="0">
                <a:latin typeface="微软雅黑" panose="020B0503020204020204" pitchFamily="34" charset="-122"/>
                <a:ea typeface="微软雅黑" panose="020B0503020204020204" pitchFamily="34" charset="-122"/>
              </a:rPr>
              <a:t>：</a:t>
            </a:r>
            <a:r>
              <a:rPr lang="en-US" altLang="zh-CN" sz="3200" b="1" dirty="0">
                <a:latin typeface="微软雅黑" panose="020B0503020204020204" pitchFamily="34" charset="-122"/>
                <a:ea typeface="微软雅黑" panose="020B0503020204020204" pitchFamily="34" charset="-122"/>
              </a:rPr>
              <a:t>35</a:t>
            </a:r>
            <a:endParaRPr lang="en-US" altLang="zh-CN" sz="3200" b="1" dirty="0">
              <a:latin typeface="微软雅黑" panose="020B0503020204020204" pitchFamily="34" charset="-122"/>
              <a:ea typeface="微软雅黑" panose="020B0503020204020204" pitchFamily="34" charset="-122"/>
            </a:endParaRPr>
          </a:p>
          <a:p>
            <a:r>
              <a:rPr lang="zh-CN" altLang="en-US" sz="3200" b="1" dirty="0">
                <a:latin typeface="微软雅黑" panose="020B0503020204020204" pitchFamily="34" charset="-122"/>
                <a:ea typeface="微软雅黑" panose="020B0503020204020204" pitchFamily="34" charset="-122"/>
              </a:rPr>
              <a:t>汽车   </a:t>
            </a:r>
            <a:r>
              <a:rPr lang="en-US" altLang="zh-CN" sz="3200" b="1" dirty="0">
                <a:latin typeface="微软雅黑" panose="020B0503020204020204" pitchFamily="34" charset="-122"/>
                <a:ea typeface="微软雅黑" panose="020B0503020204020204" pitchFamily="34" charset="-122"/>
              </a:rPr>
              <a:t>0</a:t>
            </a:r>
            <a:r>
              <a:rPr lang="zh-CN" altLang="en-US" sz="3200" b="1" dirty="0">
                <a:latin typeface="微软雅黑" panose="020B0503020204020204" pitchFamily="34" charset="-122"/>
                <a:ea typeface="微软雅黑" panose="020B0503020204020204" pitchFamily="34" charset="-122"/>
              </a:rPr>
              <a:t>：</a:t>
            </a:r>
            <a:r>
              <a:rPr lang="en-US" altLang="zh-CN" sz="3200" b="1" dirty="0">
                <a:latin typeface="微软雅黑" panose="020B0503020204020204" pitchFamily="34" charset="-122"/>
                <a:ea typeface="微软雅黑" panose="020B0503020204020204" pitchFamily="34" charset="-122"/>
              </a:rPr>
              <a:t>3800    </a:t>
            </a:r>
            <a:endParaRPr lang="en-US" altLang="zh-CN" sz="3200" b="1" dirty="0" smtClean="0">
              <a:latin typeface="微软雅黑" panose="020B0503020204020204" pitchFamily="34" charset="-122"/>
              <a:ea typeface="微软雅黑" panose="020B0503020204020204" pitchFamily="34" charset="-122"/>
            </a:endParaRPr>
          </a:p>
          <a:p>
            <a:r>
              <a:rPr lang="zh-CN" altLang="en-US" sz="3200" b="1" dirty="0" smtClean="0">
                <a:latin typeface="微软雅黑" panose="020B0503020204020204" pitchFamily="34" charset="-122"/>
                <a:ea typeface="微软雅黑" panose="020B0503020204020204" pitchFamily="34" charset="-122"/>
              </a:rPr>
              <a:t>火炮  </a:t>
            </a:r>
            <a:r>
              <a:rPr lang="en-US" altLang="zh-CN" sz="3200" b="1" dirty="0">
                <a:latin typeface="微软雅黑" panose="020B0503020204020204" pitchFamily="34" charset="-122"/>
                <a:ea typeface="微软雅黑" panose="020B0503020204020204" pitchFamily="34" charset="-122"/>
              </a:rPr>
              <a:t>66</a:t>
            </a:r>
            <a:r>
              <a:rPr lang="zh-CN" altLang="en-US" sz="3200" b="1" dirty="0">
                <a:latin typeface="微软雅黑" panose="020B0503020204020204" pitchFamily="34" charset="-122"/>
                <a:ea typeface="微软雅黑" panose="020B0503020204020204" pitchFamily="34" charset="-122"/>
              </a:rPr>
              <a:t>：</a:t>
            </a:r>
            <a:r>
              <a:rPr lang="en-US" altLang="zh-CN" sz="3200" b="1" dirty="0">
                <a:latin typeface="微软雅黑" panose="020B0503020204020204" pitchFamily="34" charset="-122"/>
                <a:ea typeface="微软雅黑" panose="020B0503020204020204" pitchFamily="34" charset="-122"/>
              </a:rPr>
              <a:t>300</a:t>
            </a:r>
            <a:endParaRPr lang="en-US" altLang="zh-CN" sz="3200" b="1" dirty="0">
              <a:latin typeface="微软雅黑" panose="020B0503020204020204" pitchFamily="34" charset="-122"/>
              <a:ea typeface="微软雅黑" panose="020B0503020204020204" pitchFamily="34" charset="-122"/>
            </a:endParaRPr>
          </a:p>
          <a:p>
            <a:r>
              <a:rPr lang="zh-CN" altLang="en-US" sz="3200" b="1" dirty="0">
                <a:latin typeface="微软雅黑" panose="020B0503020204020204" pitchFamily="34" charset="-122"/>
                <a:ea typeface="微软雅黑" panose="020B0503020204020204" pitchFamily="34" charset="-122"/>
              </a:rPr>
              <a:t>火箭筒 </a:t>
            </a:r>
            <a:r>
              <a:rPr lang="en-US" altLang="zh-CN" sz="3200" b="1" dirty="0">
                <a:latin typeface="微软雅黑" panose="020B0503020204020204" pitchFamily="34" charset="-122"/>
                <a:ea typeface="微软雅黑" panose="020B0503020204020204" pitchFamily="34" charset="-122"/>
              </a:rPr>
              <a:t>27</a:t>
            </a:r>
            <a:r>
              <a:rPr lang="zh-CN" altLang="en-US" sz="3200" b="1" dirty="0">
                <a:latin typeface="微软雅黑" panose="020B0503020204020204" pitchFamily="34" charset="-122"/>
                <a:ea typeface="微软雅黑" panose="020B0503020204020204" pitchFamily="34" charset="-122"/>
              </a:rPr>
              <a:t>：</a:t>
            </a:r>
            <a:r>
              <a:rPr lang="en-US" altLang="zh-CN" sz="3200" b="1" dirty="0">
                <a:latin typeface="微软雅黑" panose="020B0503020204020204" pitchFamily="34" charset="-122"/>
                <a:ea typeface="微软雅黑" panose="020B0503020204020204" pitchFamily="34" charset="-122"/>
              </a:rPr>
              <a:t>550  </a:t>
            </a:r>
            <a:endParaRPr lang="en-US" altLang="zh-CN" sz="3200" b="1" dirty="0">
              <a:latin typeface="微软雅黑" panose="020B0503020204020204" pitchFamily="34" charset="-122"/>
              <a:ea typeface="微软雅黑" panose="020B0503020204020204" pitchFamily="34" charset="-122"/>
            </a:endParaRPr>
          </a:p>
        </p:txBody>
      </p:sp>
      <p:cxnSp>
        <p:nvCxnSpPr>
          <p:cNvPr id="34" name="直接连接符 33"/>
          <p:cNvCxnSpPr/>
          <p:nvPr/>
        </p:nvCxnSpPr>
        <p:spPr>
          <a:xfrm>
            <a:off x="953750" y="259816"/>
            <a:ext cx="0" cy="261937"/>
          </a:xfrm>
          <a:prstGeom prst="line">
            <a:avLst/>
          </a:prstGeom>
          <a:ln w="28575" cmpd="sng">
            <a:solidFill>
              <a:schemeClr val="bg1"/>
            </a:solidFill>
            <a:prstDash val="lgDash"/>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88595" y="99060"/>
            <a:ext cx="5606415" cy="583565"/>
          </a:xfrm>
          <a:prstGeom prst="rect">
            <a:avLst/>
          </a:prstGeom>
          <a:noFill/>
        </p:spPr>
        <p:txBody>
          <a:bodyPr wrap="square" rtlCol="0">
            <a:spAutoFit/>
          </a:bodyPr>
          <a:p>
            <a:r>
              <a:rPr lang="zh-CN" altLang="en-US" sz="3200" b="1">
                <a:latin typeface="微软雅黑" panose="020B0503020204020204" pitchFamily="34" charset="-122"/>
                <a:ea typeface="微软雅黑" panose="020B0503020204020204" pitchFamily="34" charset="-122"/>
              </a:rPr>
              <a:t>抗美援朝  保家卫国</a:t>
            </a:r>
            <a:endParaRPr lang="zh-CN" altLang="en-US" sz="3200" b="1">
              <a:latin typeface="微软雅黑" panose="020B0503020204020204" pitchFamily="34" charset="-122"/>
              <a:ea typeface="微软雅黑" panose="020B0503020204020204" pitchFamily="34" charset="-122"/>
            </a:endParaRPr>
          </a:p>
        </p:txBody>
      </p:sp>
      <p:pic>
        <p:nvPicPr>
          <p:cNvPr id="25" name="Picture 12" descr="毛泽东主席号召“全中国和全世界人民团结起来，打败美国帝国主义的任何挑衅”。"/>
          <p:cNvPicPr>
            <a:picLocks noChangeAspect="1" noChangeArrowheads="1"/>
          </p:cNvPicPr>
          <p:nvPr/>
        </p:nvPicPr>
        <p:blipFill>
          <a:blip r:embed="rId1"/>
          <a:srcRect t="9439" r="9277"/>
          <a:stretch>
            <a:fillRect/>
          </a:stretch>
        </p:blipFill>
        <p:spPr bwMode="auto">
          <a:xfrm>
            <a:off x="7687316" y="3188011"/>
            <a:ext cx="3575893" cy="3506794"/>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2" name="云形标注 51"/>
          <p:cNvSpPr/>
          <p:nvPr/>
        </p:nvSpPr>
        <p:spPr>
          <a:xfrm>
            <a:off x="4714518" y="99364"/>
            <a:ext cx="6786610" cy="3071834"/>
          </a:xfrm>
          <a:prstGeom prst="cloudCallout">
            <a:avLst>
              <a:gd name="adj1" fmla="val 49275"/>
              <a:gd name="adj2" fmla="val 55416"/>
            </a:avLst>
          </a:prstGeom>
          <a:solidFill>
            <a:schemeClr val="bg2">
              <a:lumMod val="2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3" name="Text Box 15"/>
          <p:cNvSpPr txBox="1">
            <a:spLocks noChangeArrowheads="1"/>
          </p:cNvSpPr>
          <p:nvPr/>
        </p:nvSpPr>
        <p:spPr bwMode="auto">
          <a:xfrm>
            <a:off x="5587648" y="521503"/>
            <a:ext cx="5366327" cy="2306955"/>
          </a:xfrm>
          <a:prstGeom prst="rect">
            <a:avLst/>
          </a:prstGeom>
          <a:noFill/>
          <a:ln w="9525">
            <a:noFill/>
            <a:miter lim="800000"/>
          </a:ln>
          <a:effectLst/>
        </p:spPr>
        <p:txBody>
          <a:bodyPr>
            <a:spAutoFit/>
          </a:bodyPr>
          <a:p>
            <a:pPr>
              <a:spcBef>
                <a:spcPct val="20000"/>
              </a:spcBef>
              <a:buClr>
                <a:schemeClr val="tx1"/>
              </a:buClr>
              <a:buSzPct val="70000"/>
              <a:buFont typeface="Wingdings" panose="05000000000000000000" pitchFamily="2" charset="2"/>
              <a:buNone/>
            </a:pPr>
            <a:r>
              <a:rPr lang="en-US" altLang="zh-CN" sz="3600" dirty="0" smtClean="0">
                <a:solidFill>
                  <a:schemeClr val="bg1"/>
                </a:solidFill>
                <a:latin typeface="Arial" panose="020B0604020202020204"/>
                <a:ea typeface="华文新魏" pitchFamily="2" charset="-122"/>
              </a:rPr>
              <a:t>       </a:t>
            </a:r>
            <a:r>
              <a:rPr lang="zh-CN" altLang="en-US" sz="3600" b="1" dirty="0" smtClean="0">
                <a:solidFill>
                  <a:schemeClr val="bg1"/>
                </a:solidFill>
                <a:latin typeface="微软雅黑" panose="020B0503020204020204" pitchFamily="34" charset="-122"/>
                <a:ea typeface="微软雅黑" panose="020B0503020204020204" pitchFamily="34" charset="-122"/>
              </a:rPr>
              <a:t>美国</a:t>
            </a:r>
            <a:r>
              <a:rPr lang="zh-CN" altLang="en-US" sz="3600" b="1" dirty="0">
                <a:solidFill>
                  <a:schemeClr val="bg1"/>
                </a:solidFill>
                <a:latin typeface="微软雅黑" panose="020B0503020204020204" pitchFamily="34" charset="-122"/>
                <a:ea typeface="微软雅黑" panose="020B0503020204020204" pitchFamily="34" charset="-122"/>
              </a:rPr>
              <a:t>已经打到了家门口，这场仗，我们不但要打，而且要打胜，打出中国人民的威风来</a:t>
            </a:r>
            <a:r>
              <a:rPr lang="zh-CN" altLang="en-US" sz="3600" b="1" dirty="0" smtClean="0">
                <a:solidFill>
                  <a:schemeClr val="bg1"/>
                </a:solidFill>
                <a:latin typeface="微软雅黑" panose="020B0503020204020204" pitchFamily="34" charset="-122"/>
                <a:ea typeface="微软雅黑" panose="020B0503020204020204" pitchFamily="34" charset="-122"/>
              </a:rPr>
              <a:t>！ </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pic>
        <p:nvPicPr>
          <p:cNvPr id="23" name="Picture 2" descr="C:\Users\Thinkpad\Desktop\PNG\1_0001_图层-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8595" y="3996034"/>
            <a:ext cx="2403451" cy="1180384"/>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399694" y="5176536"/>
            <a:ext cx="1107996" cy="740267"/>
          </a:xfrm>
          <a:prstGeom prst="rect">
            <a:avLst/>
          </a:prstGeom>
        </p:spPr>
        <p:txBody>
          <a:bodyPr wrap="none">
            <a:spAutoFit/>
          </a:bodyPr>
          <a:p>
            <a:pPr algn="ctr">
              <a:lnSpc>
                <a:spcPct val="125000"/>
              </a:lnSpc>
            </a:pPr>
            <a:r>
              <a:rPr lang="zh-CN" altLang="en-US" sz="3600" b="1" dirty="0" smtClean="0">
                <a:solidFill>
                  <a:schemeClr val="bg1"/>
                </a:solidFill>
                <a:latin typeface="华文新魏" pitchFamily="2" charset="-122"/>
                <a:ea typeface="华文新魏" pitchFamily="2" charset="-122"/>
              </a:rPr>
              <a:t>军队</a:t>
            </a:r>
            <a:endParaRPr lang="zh-CN" altLang="en-US" sz="3600" b="1" dirty="0">
              <a:solidFill>
                <a:schemeClr val="bg1"/>
              </a:solidFill>
              <a:latin typeface="华文新魏" pitchFamily="2" charset="-122"/>
              <a:ea typeface="华文新魏" pitchFamily="2" charset="-122"/>
            </a:endParaRPr>
          </a:p>
        </p:txBody>
      </p:sp>
      <p:sp>
        <p:nvSpPr>
          <p:cNvPr id="3" name="文本框 2"/>
          <p:cNvSpPr txBox="1"/>
          <p:nvPr/>
        </p:nvSpPr>
        <p:spPr>
          <a:xfrm>
            <a:off x="505460" y="4364990"/>
            <a:ext cx="1295400" cy="583565"/>
          </a:xfrm>
          <a:prstGeom prst="rect">
            <a:avLst/>
          </a:prstGeom>
          <a:noFill/>
        </p:spPr>
        <p:txBody>
          <a:bodyPr wrap="square" rtlCol="0">
            <a:spAutoFit/>
          </a:bodyPr>
          <a:p>
            <a:r>
              <a:rPr lang="zh-CN" altLang="en-US" sz="3200" b="1">
                <a:solidFill>
                  <a:schemeClr val="bg1"/>
                </a:solidFill>
                <a:latin typeface="微软雅黑" panose="020B0503020204020204" pitchFamily="34" charset="-122"/>
                <a:ea typeface="微软雅黑" panose="020B0503020204020204" pitchFamily="34" charset="-122"/>
              </a:rPr>
              <a:t>军队：</a:t>
            </a:r>
            <a:endParaRPr lang="zh-CN" altLang="en-US" sz="3200" b="1">
              <a:solidFill>
                <a:schemeClr val="bg1"/>
              </a:solidFill>
              <a:latin typeface="微软雅黑" panose="020B0503020204020204" pitchFamily="34" charset="-122"/>
              <a:ea typeface="微软雅黑" panose="020B0503020204020204" pitchFamily="34" charset="-122"/>
            </a:endParaRPr>
          </a:p>
        </p:txBody>
      </p:sp>
      <p:grpSp>
        <p:nvGrpSpPr>
          <p:cNvPr id="4" name="组合 21"/>
          <p:cNvGrpSpPr/>
          <p:nvPr/>
        </p:nvGrpSpPr>
        <p:grpSpPr>
          <a:xfrm>
            <a:off x="173990" y="5125064"/>
            <a:ext cx="2403451" cy="1180384"/>
            <a:chOff x="945803" y="915566"/>
            <a:chExt cx="3143657" cy="1180384"/>
          </a:xfrm>
        </p:grpSpPr>
        <p:pic>
          <p:nvPicPr>
            <p:cNvPr id="6" name="Picture 2" descr="C:\Users\Thinkpad\Desktop\PNG\1_0001_图层-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5803" y="915566"/>
              <a:ext cx="3143657" cy="1180384"/>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1187396" y="1085148"/>
              <a:ext cx="1833887" cy="706755"/>
            </a:xfrm>
            <a:prstGeom prst="rect">
              <a:avLst/>
            </a:prstGeom>
          </p:spPr>
          <p:txBody>
            <a:bodyPr wrap="none">
              <a:spAutoFit/>
            </a:bodyPr>
            <a:p>
              <a:pPr algn="ctr">
                <a:lnSpc>
                  <a:spcPct val="125000"/>
                </a:lnSpc>
              </a:pPr>
              <a:r>
                <a:rPr lang="zh-CN" altLang="en-US" sz="3200" b="1" dirty="0">
                  <a:solidFill>
                    <a:schemeClr val="bg1"/>
                  </a:solidFill>
                  <a:latin typeface="微软雅黑" panose="020B0503020204020204" pitchFamily="34" charset="-122"/>
                  <a:ea typeface="微软雅黑" panose="020B0503020204020204" pitchFamily="34" charset="-122"/>
                </a:rPr>
                <a:t>总司令</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
        <p:nvSpPr>
          <p:cNvPr id="8" name="矩形 7"/>
          <p:cNvSpPr/>
          <p:nvPr/>
        </p:nvSpPr>
        <p:spPr>
          <a:xfrm>
            <a:off x="2378685" y="4152563"/>
            <a:ext cx="3027680" cy="583565"/>
          </a:xfrm>
          <a:prstGeom prst="rect">
            <a:avLst/>
          </a:prstGeom>
        </p:spPr>
        <p:txBody>
          <a:bodyPr wrap="none">
            <a:spAutoFit/>
          </a:bodyPr>
          <a:p>
            <a:r>
              <a:rPr lang="zh-CN" altLang="en-US" sz="3200" b="1" dirty="0" smtClean="0">
                <a:latin typeface="微软雅黑" panose="020B0503020204020204" pitchFamily="34" charset="-122"/>
                <a:ea typeface="微软雅黑" panose="020B0503020204020204" pitchFamily="34" charset="-122"/>
              </a:rPr>
              <a:t>中国人民志愿军</a:t>
            </a:r>
            <a:endParaRPr lang="zh-CN" altLang="en-US" sz="3200" b="1" dirty="0" smtClean="0">
              <a:latin typeface="微软雅黑" panose="020B0503020204020204" pitchFamily="34" charset="-122"/>
              <a:ea typeface="微软雅黑" panose="020B0503020204020204" pitchFamily="34" charset="-122"/>
            </a:endParaRPr>
          </a:p>
        </p:txBody>
      </p:sp>
      <p:sp>
        <p:nvSpPr>
          <p:cNvPr id="46" name="矩形 45"/>
          <p:cNvSpPr/>
          <p:nvPr/>
        </p:nvSpPr>
        <p:spPr>
          <a:xfrm>
            <a:off x="2761310" y="5324773"/>
            <a:ext cx="1402080" cy="583565"/>
          </a:xfrm>
          <a:prstGeom prst="rect">
            <a:avLst/>
          </a:prstGeom>
        </p:spPr>
        <p:txBody>
          <a:bodyPr wrap="none">
            <a:spAutoFit/>
          </a:bodyPr>
          <a:p>
            <a:pPr lvl="0"/>
            <a:r>
              <a:rPr lang="zh-CN" altLang="en-US" sz="3200" b="1" dirty="0" smtClean="0">
                <a:solidFill>
                  <a:prstClr val="black"/>
                </a:solidFill>
                <a:latin typeface="微软雅黑" panose="020B0503020204020204" pitchFamily="34" charset="-122"/>
                <a:ea typeface="微软雅黑" panose="020B0503020204020204" pitchFamily="34" charset="-122"/>
              </a:rPr>
              <a:t>彭德怀</a:t>
            </a:r>
            <a:endParaRPr lang="zh-CN" altLang="en-US" sz="3200" b="1" dirty="0" smtClean="0">
              <a:solidFill>
                <a:prstClr val="black"/>
              </a:solidFill>
              <a:latin typeface="微软雅黑" panose="020B0503020204020204" pitchFamily="34" charset="-122"/>
              <a:ea typeface="微软雅黑" panose="020B0503020204020204" pitchFamily="34" charset="-122"/>
            </a:endParaRPr>
          </a:p>
        </p:txBody>
      </p:sp>
      <p:pic>
        <p:nvPicPr>
          <p:cNvPr id="9" name="Picture 4" descr="JS037146"/>
          <p:cNvPicPr>
            <a:picLocks noChangeAspect="1" noChangeArrowheads="1"/>
          </p:cNvPicPr>
          <p:nvPr/>
        </p:nvPicPr>
        <p:blipFill>
          <a:blip r:embed="rId3"/>
          <a:srcRect/>
          <a:stretch>
            <a:fillRect/>
          </a:stretch>
        </p:blipFill>
        <p:spPr>
          <a:xfrm>
            <a:off x="5894070" y="2910205"/>
            <a:ext cx="5368925" cy="4062095"/>
          </a:xfrm>
          <a:prstGeom prst="roundRect">
            <a:avLst/>
          </a:prstGeom>
          <a:noFill/>
        </p:spPr>
      </p:pic>
      <p:pic>
        <p:nvPicPr>
          <p:cNvPr id="10" name="Picture 2" descr="跨过鸭绿江"/>
          <p:cNvPicPr>
            <a:picLocks noChangeAspect="1" noChangeArrowheads="1"/>
          </p:cNvPicPr>
          <p:nvPr/>
        </p:nvPicPr>
        <p:blipFill>
          <a:blip r:embed="rId4"/>
          <a:srcRect l="3738" t="21122"/>
          <a:stretch>
            <a:fillRect/>
          </a:stretch>
        </p:blipFill>
        <p:spPr bwMode="auto">
          <a:xfrm>
            <a:off x="5916930" y="2910205"/>
            <a:ext cx="5346065" cy="4001770"/>
          </a:xfrm>
          <a:prstGeom prst="roundRect">
            <a:avLst>
              <a:gd name="adj" fmla="val 11073"/>
            </a:avLst>
          </a:prstGeom>
          <a:noFill/>
        </p:spPr>
      </p:pic>
      <p:grpSp>
        <p:nvGrpSpPr>
          <p:cNvPr id="11" name="组合 21"/>
          <p:cNvGrpSpPr/>
          <p:nvPr/>
        </p:nvGrpSpPr>
        <p:grpSpPr>
          <a:xfrm>
            <a:off x="173990" y="6090899"/>
            <a:ext cx="2403451" cy="1180384"/>
            <a:chOff x="945803" y="915566"/>
            <a:chExt cx="3143657" cy="1180384"/>
          </a:xfrm>
        </p:grpSpPr>
        <p:pic>
          <p:nvPicPr>
            <p:cNvPr id="12" name="Picture 2" descr="C:\Users\Thinkpad\Desktop\PNG\1_0001_图层-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5803" y="915566"/>
              <a:ext cx="3143657" cy="1180384"/>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12"/>
            <p:cNvSpPr/>
            <p:nvPr/>
          </p:nvSpPr>
          <p:spPr>
            <a:xfrm>
              <a:off x="1453177" y="1085148"/>
              <a:ext cx="1302326" cy="706755"/>
            </a:xfrm>
            <a:prstGeom prst="rect">
              <a:avLst/>
            </a:prstGeom>
          </p:spPr>
          <p:txBody>
            <a:bodyPr wrap="none">
              <a:spAutoFit/>
            </a:bodyPr>
            <a:p>
              <a:pPr algn="ctr">
                <a:lnSpc>
                  <a:spcPct val="125000"/>
                </a:lnSpc>
              </a:pPr>
              <a:r>
                <a:rPr lang="zh-CN" altLang="en-US" sz="3200" b="1" dirty="0">
                  <a:solidFill>
                    <a:schemeClr val="bg1"/>
                  </a:solidFill>
                  <a:latin typeface="微软雅黑" panose="020B0503020204020204" pitchFamily="34" charset="-122"/>
                  <a:ea typeface="微软雅黑" panose="020B0503020204020204" pitchFamily="34" charset="-122"/>
                </a:rPr>
                <a:t>性质</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
        <p:nvSpPr>
          <p:cNvPr id="14" name="矩形 13"/>
          <p:cNvSpPr/>
          <p:nvPr/>
        </p:nvSpPr>
        <p:spPr>
          <a:xfrm>
            <a:off x="2483180" y="6260763"/>
            <a:ext cx="3434080" cy="583565"/>
          </a:xfrm>
          <a:prstGeom prst="rect">
            <a:avLst/>
          </a:prstGeom>
        </p:spPr>
        <p:txBody>
          <a:bodyPr wrap="none">
            <a:spAutoFit/>
          </a:bodyPr>
          <a:p>
            <a:pPr lvl="0"/>
            <a:r>
              <a:rPr lang="zh-CN" altLang="en-US" sz="3200" b="1" dirty="0" smtClean="0">
                <a:solidFill>
                  <a:prstClr val="black"/>
                </a:solidFill>
                <a:latin typeface="微软雅黑" panose="020B0503020204020204" pitchFamily="34" charset="-122"/>
                <a:ea typeface="微软雅黑" panose="020B0503020204020204" pitchFamily="34" charset="-122"/>
              </a:rPr>
              <a:t>正义的反侵略战争</a:t>
            </a:r>
            <a:endParaRPr lang="zh-CN" altLang="en-US" sz="3200" b="1" dirty="0" smtClean="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dissolve">
                                      <p:cBhvr>
                                        <p:cTn id="12" dur="500"/>
                                        <p:tgtEl>
                                          <p:spTgt spid="4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dissolve">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6"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628" name="Picture 4" descr="JS037146"/>
          <p:cNvPicPr>
            <a:picLocks noChangeAspect="1"/>
          </p:cNvPicPr>
          <p:nvPr>
            <p:ph sz="quarter" idx="2"/>
          </p:nvPr>
        </p:nvPicPr>
        <p:blipFill>
          <a:blip r:embed="rId1"/>
          <a:srcRect/>
          <a:stretch>
            <a:fillRect/>
          </a:stretch>
        </p:blipFill>
        <p:spPr>
          <a:xfrm>
            <a:off x="6019165" y="3927475"/>
            <a:ext cx="4897120" cy="3058795"/>
          </a:xfrm>
        </p:spPr>
      </p:pic>
      <p:pic>
        <p:nvPicPr>
          <p:cNvPr id="26629" name="Picture 5" descr="JSZHON31"/>
          <p:cNvPicPr>
            <a:picLocks noChangeAspect="1"/>
          </p:cNvPicPr>
          <p:nvPr>
            <p:ph sz="quarter" idx="3"/>
          </p:nvPr>
        </p:nvPicPr>
        <p:blipFill>
          <a:blip r:embed="rId2"/>
          <a:srcRect/>
          <a:stretch>
            <a:fillRect/>
          </a:stretch>
        </p:blipFill>
        <p:spPr>
          <a:xfrm>
            <a:off x="434340" y="3927475"/>
            <a:ext cx="4637405" cy="3058795"/>
          </a:xfrm>
        </p:spPr>
      </p:pic>
      <p:graphicFrame>
        <p:nvGraphicFramePr>
          <p:cNvPr id="49178" name="Group 26"/>
          <p:cNvGraphicFramePr>
            <a:graphicFrameLocks noGrp="1"/>
          </p:cNvGraphicFramePr>
          <p:nvPr/>
        </p:nvGraphicFramePr>
        <p:xfrm>
          <a:off x="1945640" y="1044575"/>
          <a:ext cx="5690235" cy="2562860"/>
        </p:xfrm>
        <a:graphic>
          <a:graphicData uri="http://schemas.openxmlformats.org/drawingml/2006/table">
            <a:tbl>
              <a:tblPr/>
              <a:tblGrid>
                <a:gridCol w="2700655"/>
                <a:gridCol w="2989580"/>
              </a:tblGrid>
              <a:tr h="1281430">
                <a:tc>
                  <a:txBody>
                    <a:bodyPr/>
                    <a:lstStyle/>
                    <a:p>
                      <a:pPr marL="0" marR="0" lvl="0" indent="0" algn="l" defTabSz="914400" rtl="0" eaLnBrk="1" fontAlgn="ctr" latinLnBrk="0" hangingPunct="1">
                        <a:lnSpc>
                          <a:spcPct val="100000"/>
                        </a:lnSpc>
                        <a:spcBef>
                          <a:spcPct val="0"/>
                        </a:spcBef>
                        <a:spcAft>
                          <a:spcPct val="0"/>
                        </a:spcAft>
                        <a:buClr>
                          <a:schemeClr val="accent1"/>
                        </a:buClr>
                        <a:buSzPct val="65000"/>
                        <a:buFont typeface="Wingdings" panose="05000000000000000000" pitchFamily="2" charset="2"/>
                        <a:buNone/>
                      </a:pPr>
                      <a:r>
                        <a:rPr kumimoji="0" lang="zh-CN" altLang="en-US" sz="3885" b="1" i="0" u="none" strike="noStrike" cap="none" normalizeH="0" baseline="0" smtClean="0">
                          <a:ln>
                            <a:noFill/>
                          </a:ln>
                          <a:solidFill>
                            <a:schemeClr val="bg1"/>
                          </a:solidFill>
                          <a:effectLst/>
                          <a:latin typeface="宋体" panose="02010600030101010101" pitchFamily="2" charset="-122"/>
                          <a:ea typeface="宋体" panose="02010600030101010101" pitchFamily="2" charset="-122"/>
                        </a:rPr>
                        <a:t>捐献款</a:t>
                      </a:r>
                      <a:endParaRPr kumimoji="0" lang="zh-CN" altLang="en-US" sz="3885" b="1" i="0" u="none" strike="noStrike" cap="none" normalizeH="0" baseline="0" smtClean="0">
                        <a:ln>
                          <a:noFill/>
                        </a:ln>
                        <a:solidFill>
                          <a:schemeClr val="bg1"/>
                        </a:solidFill>
                        <a:effectLst/>
                        <a:latin typeface="Arial" panose="020B0604020202020204" pitchFamily="34" charset="0"/>
                        <a:ea typeface="宋体" panose="02010600030101010101" pitchFamily="2" charset="-122"/>
                      </a:endParaRPr>
                    </a:p>
                  </a:txBody>
                  <a:tcPr marL="96011" marR="96011" marT="48005" marB="48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00CC"/>
                    </a:solidFill>
                  </a:tcPr>
                </a:tc>
                <a:tc>
                  <a:txBody>
                    <a:bodyPr/>
                    <a:lstStyle/>
                    <a:p>
                      <a:pPr marL="0" marR="0" lvl="0" indent="0" algn="l" defTabSz="914400" rtl="0" eaLnBrk="1" fontAlgn="ctr" latinLnBrk="0" hangingPunct="1">
                        <a:lnSpc>
                          <a:spcPct val="100000"/>
                        </a:lnSpc>
                        <a:spcBef>
                          <a:spcPct val="0"/>
                        </a:spcBef>
                        <a:spcAft>
                          <a:spcPct val="0"/>
                        </a:spcAft>
                        <a:buClr>
                          <a:schemeClr val="accent1"/>
                        </a:buClr>
                        <a:buSzPct val="65000"/>
                        <a:buFont typeface="Wingdings" panose="05000000000000000000" pitchFamily="2" charset="2"/>
                        <a:buNone/>
                      </a:pPr>
                      <a:r>
                        <a:rPr kumimoji="0" lang="en-US" altLang="zh-CN" sz="3885" b="1" i="0" u="none" strike="noStrike" cap="none" normalizeH="0" baseline="0" smtClean="0">
                          <a:ln>
                            <a:noFill/>
                          </a:ln>
                          <a:solidFill>
                            <a:schemeClr val="bg1"/>
                          </a:solidFill>
                          <a:effectLst/>
                          <a:latin typeface="宋体" panose="02010600030101010101" pitchFamily="2" charset="-122"/>
                          <a:ea typeface="宋体" panose="02010600030101010101" pitchFamily="2" charset="-122"/>
                        </a:rPr>
                        <a:t>55650</a:t>
                      </a:r>
                      <a:r>
                        <a:rPr kumimoji="0" lang="zh-CN" altLang="en-US" sz="3885" b="1" i="0" u="none" strike="noStrike" cap="none" normalizeH="0" baseline="0" smtClean="0">
                          <a:ln>
                            <a:noFill/>
                          </a:ln>
                          <a:solidFill>
                            <a:schemeClr val="bg1"/>
                          </a:solidFill>
                          <a:effectLst/>
                          <a:latin typeface="宋体" panose="02010600030101010101" pitchFamily="2" charset="-122"/>
                          <a:ea typeface="宋体" panose="02010600030101010101" pitchFamily="2" charset="-122"/>
                        </a:rPr>
                        <a:t>亿元</a:t>
                      </a:r>
                      <a:endParaRPr kumimoji="0" lang="zh-CN" altLang="en-US" sz="3885" b="1" i="0" u="none" strike="noStrike" cap="none" normalizeH="0" baseline="0" smtClean="0">
                        <a:ln>
                          <a:noFill/>
                        </a:ln>
                        <a:solidFill>
                          <a:schemeClr val="bg1"/>
                        </a:solidFill>
                        <a:effectLst/>
                        <a:latin typeface="Arial" panose="020B0604020202020204" pitchFamily="34" charset="0"/>
                        <a:ea typeface="宋体" panose="02010600030101010101" pitchFamily="2" charset="-122"/>
                      </a:endParaRPr>
                    </a:p>
                  </a:txBody>
                  <a:tcPr marL="96011" marR="96011" marT="48005" marB="48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00CC"/>
                    </a:solidFill>
                  </a:tcPr>
                </a:tc>
              </a:tr>
              <a:tr h="1281430">
                <a:tc>
                  <a:txBody>
                    <a:bodyPr/>
                    <a:lstStyle/>
                    <a:p>
                      <a:pPr marL="0" marR="0" lvl="0" indent="0" algn="l" defTabSz="914400" rtl="0" eaLnBrk="1" fontAlgn="ctr" latinLnBrk="0" hangingPunct="1">
                        <a:lnSpc>
                          <a:spcPct val="100000"/>
                        </a:lnSpc>
                        <a:spcBef>
                          <a:spcPct val="0"/>
                        </a:spcBef>
                        <a:spcAft>
                          <a:spcPct val="0"/>
                        </a:spcAft>
                        <a:buClr>
                          <a:schemeClr val="accent1"/>
                        </a:buClr>
                        <a:buSzPct val="65000"/>
                        <a:buFont typeface="Wingdings" panose="05000000000000000000" pitchFamily="2" charset="2"/>
                        <a:buNone/>
                      </a:pPr>
                      <a:r>
                        <a:rPr kumimoji="0" lang="zh-CN" altLang="en-US" sz="3885" b="1" i="0" u="none" strike="noStrike" cap="none" normalizeH="0" baseline="0" smtClean="0">
                          <a:ln>
                            <a:noFill/>
                          </a:ln>
                          <a:solidFill>
                            <a:schemeClr val="bg1"/>
                          </a:solidFill>
                          <a:effectLst/>
                          <a:latin typeface="宋体" panose="02010600030101010101" pitchFamily="2" charset="-122"/>
                          <a:ea typeface="宋体" panose="02010600030101010101" pitchFamily="2" charset="-122"/>
                        </a:rPr>
                        <a:t>可买飞机</a:t>
                      </a:r>
                      <a:endParaRPr kumimoji="0" lang="zh-CN" altLang="en-US" sz="3885" b="1" i="0" u="none" strike="noStrike" cap="none" normalizeH="0" baseline="0" smtClean="0">
                        <a:ln>
                          <a:noFill/>
                        </a:ln>
                        <a:solidFill>
                          <a:schemeClr val="bg1"/>
                        </a:solidFill>
                        <a:effectLst/>
                        <a:latin typeface="Arial" panose="020B0604020202020204" pitchFamily="34" charset="0"/>
                        <a:ea typeface="宋体" panose="02010600030101010101" pitchFamily="2" charset="-122"/>
                      </a:endParaRPr>
                    </a:p>
                  </a:txBody>
                  <a:tcPr marL="96011" marR="96011" marT="48005" marB="48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00CC"/>
                    </a:solidFill>
                  </a:tcPr>
                </a:tc>
                <a:tc>
                  <a:txBody>
                    <a:bodyPr/>
                    <a:lstStyle/>
                    <a:p>
                      <a:pPr marL="0" marR="0" lvl="0" indent="0" algn="l" defTabSz="914400" rtl="0" eaLnBrk="1" fontAlgn="ctr" latinLnBrk="0" hangingPunct="1">
                        <a:lnSpc>
                          <a:spcPct val="100000"/>
                        </a:lnSpc>
                        <a:spcBef>
                          <a:spcPct val="0"/>
                        </a:spcBef>
                        <a:spcAft>
                          <a:spcPct val="0"/>
                        </a:spcAft>
                        <a:buClr>
                          <a:schemeClr val="accent1"/>
                        </a:buClr>
                        <a:buSzPct val="65000"/>
                        <a:buFont typeface="Wingdings" panose="05000000000000000000" pitchFamily="2" charset="2"/>
                        <a:buNone/>
                      </a:pPr>
                      <a:r>
                        <a:rPr kumimoji="0" lang="en-US" altLang="zh-CN" sz="3885" b="1" i="0" u="none" strike="noStrike" cap="none" normalizeH="0" baseline="0" smtClean="0">
                          <a:ln>
                            <a:noFill/>
                          </a:ln>
                          <a:solidFill>
                            <a:schemeClr val="bg1"/>
                          </a:solidFill>
                          <a:effectLst/>
                          <a:latin typeface="宋体" panose="02010600030101010101" pitchFamily="2" charset="-122"/>
                          <a:ea typeface="宋体" panose="02010600030101010101" pitchFamily="2" charset="-122"/>
                        </a:rPr>
                        <a:t>3710</a:t>
                      </a:r>
                      <a:r>
                        <a:rPr kumimoji="0" lang="zh-CN" altLang="en-US" sz="3885" b="1" i="0" u="none" strike="noStrike" cap="none" normalizeH="0" baseline="0" smtClean="0">
                          <a:ln>
                            <a:noFill/>
                          </a:ln>
                          <a:solidFill>
                            <a:schemeClr val="bg1"/>
                          </a:solidFill>
                          <a:effectLst/>
                          <a:latin typeface="宋体" panose="02010600030101010101" pitchFamily="2" charset="-122"/>
                          <a:ea typeface="宋体" panose="02010600030101010101" pitchFamily="2" charset="-122"/>
                        </a:rPr>
                        <a:t>架</a:t>
                      </a:r>
                      <a:endParaRPr kumimoji="0" lang="zh-CN" altLang="en-US" sz="3885" b="1" i="0" u="none" strike="noStrike" cap="none" normalizeH="0" baseline="0" smtClean="0">
                        <a:ln>
                          <a:noFill/>
                        </a:ln>
                        <a:solidFill>
                          <a:schemeClr val="bg1"/>
                        </a:solidFill>
                        <a:effectLst/>
                        <a:latin typeface="Arial" panose="020B0604020202020204" pitchFamily="34" charset="0"/>
                        <a:ea typeface="宋体" panose="02010600030101010101" pitchFamily="2" charset="-122"/>
                      </a:endParaRPr>
                    </a:p>
                  </a:txBody>
                  <a:tcPr marL="96011" marR="96011" marT="48005" marB="48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00CC"/>
                    </a:solidFill>
                  </a:tcPr>
                </a:tc>
              </a:tr>
            </a:tbl>
          </a:graphicData>
        </a:graphic>
      </p:graphicFrame>
      <p:sp>
        <p:nvSpPr>
          <p:cNvPr id="26641" name="Text Box 18"/>
          <p:cNvSpPr txBox="1"/>
          <p:nvPr/>
        </p:nvSpPr>
        <p:spPr>
          <a:xfrm>
            <a:off x="4449049" y="6540024"/>
            <a:ext cx="1943100" cy="446405"/>
          </a:xfrm>
          <a:prstGeom prst="rect">
            <a:avLst/>
          </a:prstGeom>
          <a:solidFill>
            <a:schemeClr val="bg1"/>
          </a:solidFill>
          <a:ln w="9525">
            <a:noFill/>
          </a:ln>
        </p:spPr>
        <p:txBody>
          <a:bodyPr wrap="none">
            <a:spAutoFit/>
          </a:bodyPr>
          <a:p>
            <a:r>
              <a:rPr lang="zh-CN" altLang="en-US" sz="2310" b="1" dirty="0">
                <a:solidFill>
                  <a:srgbClr val="000000"/>
                </a:solidFill>
                <a:latin typeface="Arial" panose="020B0604020202020204" pitchFamily="34" charset="0"/>
                <a:ea typeface="华文行楷" pitchFamily="2" charset="-122"/>
              </a:rPr>
              <a:t>人民支援前线</a:t>
            </a:r>
            <a:endParaRPr lang="zh-CN" altLang="en-US" sz="2310" b="1" dirty="0">
              <a:solidFill>
                <a:srgbClr val="000000"/>
              </a:solidFill>
              <a:latin typeface="Arial" panose="020B0604020202020204" pitchFamily="34" charset="0"/>
              <a:ea typeface="华文行楷" pitchFamily="2" charset="-122"/>
            </a:endParaRPr>
          </a:p>
        </p:txBody>
      </p:sp>
      <p:sp>
        <p:nvSpPr>
          <p:cNvPr id="26642" name="Text Box 19"/>
          <p:cNvSpPr txBox="1"/>
          <p:nvPr/>
        </p:nvSpPr>
        <p:spPr>
          <a:xfrm>
            <a:off x="643335" y="1044575"/>
            <a:ext cx="796290" cy="2637790"/>
          </a:xfrm>
          <a:prstGeom prst="rect">
            <a:avLst/>
          </a:prstGeom>
          <a:solidFill>
            <a:srgbClr val="0000CC"/>
          </a:solidFill>
          <a:ln w="9525">
            <a:noFill/>
          </a:ln>
        </p:spPr>
        <p:txBody>
          <a:bodyPr vert="eaVert" wrap="none">
            <a:spAutoFit/>
          </a:bodyPr>
          <a:p>
            <a:r>
              <a:rPr lang="zh-CN" altLang="en-US" sz="3990" b="1" dirty="0">
                <a:solidFill>
                  <a:schemeClr val="bg1"/>
                </a:solidFill>
                <a:latin typeface="Arial" panose="020B0604020202020204" pitchFamily="34" charset="0"/>
                <a:ea typeface="黑体" panose="02010609060101010101" pitchFamily="49" charset="-122"/>
              </a:rPr>
              <a:t>全国捐献款</a:t>
            </a:r>
            <a:endParaRPr lang="zh-CN" altLang="en-US" sz="3990" b="1" dirty="0">
              <a:solidFill>
                <a:schemeClr val="bg1"/>
              </a:solidFill>
              <a:latin typeface="Arial" panose="020B0604020202020204" pitchFamily="34" charset="0"/>
              <a:ea typeface="黑体" panose="02010609060101010101" pitchFamily="49" charset="-122"/>
            </a:endParaRPr>
          </a:p>
        </p:txBody>
      </p:sp>
      <p:sp>
        <p:nvSpPr>
          <p:cNvPr id="5" name="文本框 4"/>
          <p:cNvSpPr txBox="1"/>
          <p:nvPr/>
        </p:nvSpPr>
        <p:spPr>
          <a:xfrm>
            <a:off x="188595" y="99060"/>
            <a:ext cx="5606415" cy="583565"/>
          </a:xfrm>
          <a:prstGeom prst="rect">
            <a:avLst/>
          </a:prstGeom>
          <a:noFill/>
        </p:spPr>
        <p:txBody>
          <a:bodyPr wrap="square" rtlCol="0">
            <a:spAutoFit/>
          </a:bodyPr>
          <a:p>
            <a:r>
              <a:rPr lang="zh-CN" altLang="en-US" sz="3200" b="1">
                <a:latin typeface="微软雅黑" panose="020B0503020204020204" pitchFamily="34" charset="-122"/>
                <a:ea typeface="微软雅黑" panose="020B0503020204020204" pitchFamily="34" charset="-122"/>
              </a:rPr>
              <a:t>抗美援朝  保家卫国</a:t>
            </a:r>
            <a:endParaRPr lang="zh-CN" altLang="en-US" sz="3200" b="1">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1"/>
          <p:cNvGrpSpPr/>
          <p:nvPr/>
        </p:nvGrpSpPr>
        <p:grpSpPr>
          <a:xfrm>
            <a:off x="-96879" y="600054"/>
            <a:ext cx="3929090" cy="1180384"/>
            <a:chOff x="848121" y="915566"/>
            <a:chExt cx="3241339" cy="1180384"/>
          </a:xfrm>
        </p:grpSpPr>
        <p:pic>
          <p:nvPicPr>
            <p:cNvPr id="23" name="Picture 2" descr="C:\Users\Thinkpad\Desktop\PNG\1_0001_图层-6.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45803" y="915566"/>
              <a:ext cx="3143657" cy="1180384"/>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848121" y="1085148"/>
              <a:ext cx="2656927" cy="784830"/>
            </a:xfrm>
            <a:prstGeom prst="rect">
              <a:avLst/>
            </a:prstGeom>
          </p:spPr>
          <p:txBody>
            <a:bodyPr wrap="none">
              <a:spAutoFit/>
            </a:bodyPr>
            <a:lstStyle/>
            <a:p>
              <a:pPr algn="ctr">
                <a:lnSpc>
                  <a:spcPct val="125000"/>
                </a:lnSpc>
              </a:pPr>
              <a:r>
                <a:rPr lang="zh-CN" altLang="en-US" sz="3600" b="1" dirty="0" smtClean="0">
                  <a:solidFill>
                    <a:schemeClr val="bg1"/>
                  </a:solidFill>
                  <a:latin typeface="华文新魏" pitchFamily="2" charset="-122"/>
                  <a:ea typeface="华文新魏" pitchFamily="2" charset="-122"/>
                </a:rPr>
                <a:t>五战五捷</a:t>
              </a:r>
              <a:endParaRPr lang="zh-CN" altLang="en-US" sz="3600" b="1" dirty="0">
                <a:solidFill>
                  <a:schemeClr val="bg1"/>
                </a:solidFill>
                <a:latin typeface="华文新魏" pitchFamily="2" charset="-122"/>
                <a:ea typeface="华文新魏" pitchFamily="2" charset="-122"/>
              </a:endParaRPr>
            </a:p>
          </p:txBody>
        </p:sp>
      </p:grpSp>
      <p:cxnSp>
        <p:nvCxnSpPr>
          <p:cNvPr id="34" name="直接连接符 33"/>
          <p:cNvCxnSpPr/>
          <p:nvPr/>
        </p:nvCxnSpPr>
        <p:spPr>
          <a:xfrm>
            <a:off x="953750" y="259816"/>
            <a:ext cx="0" cy="261937"/>
          </a:xfrm>
          <a:prstGeom prst="line">
            <a:avLst/>
          </a:prstGeom>
          <a:ln w="28575" cmpd="sng">
            <a:solidFill>
              <a:schemeClr val="bg1"/>
            </a:solidFill>
            <a:prstDash val="lgDash"/>
          </a:ln>
        </p:spPr>
        <p:style>
          <a:lnRef idx="1">
            <a:schemeClr val="accent1"/>
          </a:lnRef>
          <a:fillRef idx="0">
            <a:schemeClr val="accent1"/>
          </a:fillRef>
          <a:effectRef idx="0">
            <a:schemeClr val="accent1"/>
          </a:effectRef>
          <a:fontRef idx="minor">
            <a:schemeClr val="tx1"/>
          </a:fontRef>
        </p:style>
      </p:cxnSp>
      <p:sp>
        <p:nvSpPr>
          <p:cNvPr id="25" name="Text Box 2"/>
          <p:cNvSpPr txBox="1">
            <a:spLocks noChangeArrowheads="1"/>
          </p:cNvSpPr>
          <p:nvPr/>
        </p:nvSpPr>
        <p:spPr bwMode="auto">
          <a:xfrm>
            <a:off x="431165" y="1780540"/>
            <a:ext cx="5018405" cy="1076325"/>
          </a:xfrm>
          <a:prstGeom prst="rect">
            <a:avLst/>
          </a:prstGeom>
          <a:noFill/>
          <a:ln w="9525">
            <a:noFill/>
            <a:miter lim="800000"/>
          </a:ln>
          <a:effectLst/>
        </p:spPr>
        <p:txBody>
          <a:bodyPr wrap="square">
            <a:spAutoFit/>
          </a:bodyPr>
          <a:lstStyle/>
          <a:p>
            <a:r>
              <a:rPr kumimoji="1" lang="en-US" altLang="zh-CN" sz="3200" b="1" dirty="0">
                <a:latin typeface="华文新魏" pitchFamily="2" charset="-122"/>
                <a:ea typeface="华文新魏" pitchFamily="2" charset="-122"/>
              </a:rPr>
              <a:t>   </a:t>
            </a:r>
            <a:r>
              <a:rPr kumimoji="1" lang="zh-CN" altLang="en-US" sz="3200" b="1" dirty="0" smtClean="0">
                <a:solidFill>
                  <a:srgbClr val="800000"/>
                </a:solidFill>
                <a:latin typeface="微软雅黑" panose="020B0503020204020204" pitchFamily="34" charset="-122"/>
                <a:ea typeface="微软雅黑" panose="020B0503020204020204" pitchFamily="34" charset="-122"/>
              </a:rPr>
              <a:t>把美国侵略军赶回到“三八线”附近</a:t>
            </a:r>
            <a:r>
              <a:rPr kumimoji="1" lang="zh-CN" altLang="en-US" sz="3200" b="1" dirty="0" smtClean="0">
                <a:latin typeface="微软雅黑" panose="020B0503020204020204" pitchFamily="34" charset="-122"/>
                <a:ea typeface="微软雅黑" panose="020B0503020204020204" pitchFamily="34" charset="-122"/>
              </a:rPr>
              <a:t>。</a:t>
            </a:r>
            <a:endParaRPr kumimoji="1" lang="zh-CN" altLang="en-US" sz="3200" b="1" dirty="0">
              <a:latin typeface="微软雅黑" panose="020B0503020204020204" pitchFamily="34" charset="-122"/>
              <a:ea typeface="微软雅黑" panose="020B0503020204020204" pitchFamily="34" charset="-122"/>
            </a:endParaRPr>
          </a:p>
        </p:txBody>
      </p:sp>
      <p:pic>
        <p:nvPicPr>
          <p:cNvPr id="31" name="Picture 6" descr="抗美援朝"/>
          <p:cNvPicPr>
            <a:picLocks noChangeAspect="1" noChangeArrowheads="1"/>
          </p:cNvPicPr>
          <p:nvPr/>
        </p:nvPicPr>
        <p:blipFill>
          <a:blip r:embed="rId2">
            <a:clrChange>
              <a:clrFrom>
                <a:srgbClr val="F3F2F7"/>
              </a:clrFrom>
              <a:clrTo>
                <a:srgbClr val="F3F2F7">
                  <a:alpha val="0"/>
                </a:srgbClr>
              </a:clrTo>
            </a:clrChange>
          </a:blip>
          <a:srcRect/>
          <a:stretch>
            <a:fillRect/>
          </a:stretch>
        </p:blipFill>
        <p:spPr bwMode="auto">
          <a:xfrm>
            <a:off x="6975484" y="732819"/>
            <a:ext cx="4546592" cy="6439531"/>
          </a:xfrm>
          <a:prstGeom prst="rect">
            <a:avLst/>
          </a:prstGeom>
          <a:noFill/>
        </p:spPr>
      </p:pic>
      <p:sp>
        <p:nvSpPr>
          <p:cNvPr id="5" name="文本框 4"/>
          <p:cNvSpPr txBox="1"/>
          <p:nvPr/>
        </p:nvSpPr>
        <p:spPr>
          <a:xfrm>
            <a:off x="188595" y="99060"/>
            <a:ext cx="5606415" cy="583565"/>
          </a:xfrm>
          <a:prstGeom prst="rect">
            <a:avLst/>
          </a:prstGeom>
          <a:noFill/>
        </p:spPr>
        <p:txBody>
          <a:bodyPr wrap="square" rtlCol="0">
            <a:spAutoFit/>
          </a:bodyPr>
          <a:p>
            <a:r>
              <a:rPr lang="zh-CN" altLang="en-US" sz="3200" b="1">
                <a:latin typeface="微软雅黑" panose="020B0503020204020204" pitchFamily="34" charset="-122"/>
                <a:ea typeface="微软雅黑" panose="020B0503020204020204" pitchFamily="34" charset="-122"/>
              </a:rPr>
              <a:t>抗美援朝  保家卫国</a:t>
            </a:r>
            <a:endParaRPr lang="zh-CN" altLang="en-US" sz="3200" b="1">
              <a:latin typeface="微软雅黑" panose="020B0503020204020204" pitchFamily="34" charset="-122"/>
              <a:ea typeface="微软雅黑" panose="020B0503020204020204" pitchFamily="34" charset="-122"/>
            </a:endParaRPr>
          </a:p>
        </p:txBody>
      </p:sp>
      <p:grpSp>
        <p:nvGrpSpPr>
          <p:cNvPr id="6" name="组合 21"/>
          <p:cNvGrpSpPr/>
          <p:nvPr/>
        </p:nvGrpSpPr>
        <p:grpSpPr>
          <a:xfrm>
            <a:off x="26035" y="3585210"/>
            <a:ext cx="6538595" cy="1180465"/>
            <a:chOff x="1026049" y="915566"/>
            <a:chExt cx="3063411" cy="1180384"/>
          </a:xfrm>
        </p:grpSpPr>
        <p:pic>
          <p:nvPicPr>
            <p:cNvPr id="7" name="Picture 2" descr="C:\Users\Thinkpad\Desktop\PNG\1_0001_图层-6.png"/>
            <p:cNvPicPr>
              <a:picLocks noChangeAspect="1" noChangeArrowheads="1"/>
            </p:cNvPicPr>
            <p:nvPr/>
          </p:nvPicPr>
          <p:blipFill>
            <a:blip r:embed="rId1" cstate="print">
              <a:extLst>
                <a:ext uri="{28A0092B-C50C-407E-A947-70E740481C1C}">
                  <a14:useLocalDpi xmlns:a14="http://schemas.microsoft.com/office/drawing/2010/main" val="0"/>
                </a:ext>
              </a:extLst>
            </a:blip>
            <a:srcRect l="7080"/>
            <a:stretch>
              <a:fillRect/>
            </a:stretch>
          </p:blipFill>
          <p:spPr bwMode="auto">
            <a:xfrm>
              <a:off x="1168380" y="915566"/>
              <a:ext cx="2921080" cy="1180384"/>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1026049" y="1114356"/>
              <a:ext cx="2779221" cy="783536"/>
            </a:xfrm>
            <a:prstGeom prst="rect">
              <a:avLst/>
            </a:prstGeom>
          </p:spPr>
          <p:txBody>
            <a:bodyPr wrap="square">
              <a:spAutoFit/>
            </a:bodyPr>
            <a:p>
              <a:pPr algn="ctr">
                <a:lnSpc>
                  <a:spcPct val="125000"/>
                </a:lnSpc>
              </a:pPr>
              <a:r>
                <a:rPr lang="zh-CN" altLang="en-US" sz="3600" b="1" dirty="0" smtClean="0">
                  <a:solidFill>
                    <a:schemeClr val="bg1"/>
                  </a:solidFill>
                  <a:latin typeface="华文新魏" pitchFamily="2" charset="-122"/>
                  <a:ea typeface="华文新魏" pitchFamily="2" charset="-122"/>
                </a:rPr>
                <a:t>上甘岭战役（</a:t>
              </a:r>
              <a:r>
                <a:rPr lang="en-US" altLang="zh-CN" sz="3600" b="1" dirty="0" smtClean="0">
                  <a:solidFill>
                    <a:schemeClr val="bg1"/>
                  </a:solidFill>
                  <a:latin typeface="华文新魏" pitchFamily="2" charset="-122"/>
                  <a:ea typeface="华文新魏" pitchFamily="2" charset="-122"/>
                </a:rPr>
                <a:t>1952</a:t>
              </a:r>
              <a:r>
                <a:rPr lang="zh-CN" altLang="en-US" sz="3600" b="1" dirty="0" smtClean="0">
                  <a:solidFill>
                    <a:schemeClr val="bg1"/>
                  </a:solidFill>
                  <a:latin typeface="华文新魏" pitchFamily="2" charset="-122"/>
                  <a:ea typeface="华文新魏" pitchFamily="2" charset="-122"/>
                </a:rPr>
                <a:t>年）</a:t>
              </a:r>
              <a:endParaRPr lang="zh-CN" altLang="en-US" sz="3600" b="1" dirty="0" smtClean="0">
                <a:solidFill>
                  <a:schemeClr val="bg1"/>
                </a:solidFill>
                <a:latin typeface="华文新魏" pitchFamily="2" charset="-122"/>
                <a:ea typeface="华文新魏" pitchFamily="2" charset="-122"/>
              </a:endParaRPr>
            </a:p>
          </p:txBody>
        </p:sp>
      </p:grpSp>
      <p:sp>
        <p:nvSpPr>
          <p:cNvPr id="9" name="文本框 8"/>
          <p:cNvSpPr txBox="1"/>
          <p:nvPr/>
        </p:nvSpPr>
        <p:spPr>
          <a:xfrm>
            <a:off x="480060" y="5128895"/>
            <a:ext cx="6084570" cy="583565"/>
          </a:xfrm>
          <a:prstGeom prst="rect">
            <a:avLst/>
          </a:prstGeom>
          <a:noFill/>
        </p:spPr>
        <p:txBody>
          <a:bodyPr wrap="square" rtlCol="0" anchor="t">
            <a:spAutoFit/>
          </a:bodyPr>
          <a:p>
            <a:r>
              <a:rPr lang="en-US" altLang="zh-CN" sz="3200" b="1" dirty="0">
                <a:latin typeface="微软雅黑" panose="020B0503020204020204" pitchFamily="34" charset="-122"/>
                <a:ea typeface="微软雅黑" panose="020B0503020204020204" pitchFamily="34" charset="-122"/>
                <a:sym typeface="+mn-ea"/>
              </a:rPr>
              <a:t>    </a:t>
            </a:r>
            <a:r>
              <a:rPr lang="en-US" altLang="zh-CN" sz="3200" b="1" dirty="0">
                <a:solidFill>
                  <a:srgbClr val="993300"/>
                </a:solidFill>
                <a:latin typeface="微软雅黑" panose="020B0503020204020204" pitchFamily="34" charset="-122"/>
                <a:ea typeface="微软雅黑" panose="020B0503020204020204" pitchFamily="34" charset="-122"/>
                <a:sym typeface="+mn-ea"/>
              </a:rPr>
              <a:t> </a:t>
            </a:r>
            <a:r>
              <a:rPr lang="zh-CN" altLang="en-US" sz="3200" b="1" dirty="0">
                <a:solidFill>
                  <a:srgbClr val="993300"/>
                </a:solidFill>
                <a:latin typeface="微软雅黑" panose="020B0503020204020204" pitchFamily="34" charset="-122"/>
                <a:ea typeface="微软雅黑" panose="020B0503020204020204" pitchFamily="34" charset="-122"/>
                <a:sym typeface="+mn-ea"/>
              </a:rPr>
              <a:t>但是都被打退。</a:t>
            </a:r>
            <a:endParaRPr lang="zh-CN" altLang="en-US" sz="3200" b="1" dirty="0">
              <a:solidFill>
                <a:srgbClr val="993300"/>
              </a:solidFill>
              <a:latin typeface="微软雅黑" panose="020B0503020204020204" pitchFamily="34" charset="-122"/>
              <a:ea typeface="微软雅黑" panose="020B0503020204020204" pitchFamily="34" charset="-122"/>
              <a:sym typeface="+mn-ea"/>
            </a:endParaRPr>
          </a:p>
        </p:txBody>
      </p:sp>
      <p:sp>
        <p:nvSpPr>
          <p:cNvPr id="10" name="文本框 9"/>
          <p:cNvSpPr txBox="1"/>
          <p:nvPr/>
        </p:nvSpPr>
        <p:spPr>
          <a:xfrm>
            <a:off x="8923655" y="3570605"/>
            <a:ext cx="1332230" cy="414020"/>
          </a:xfrm>
          <a:prstGeom prst="rect">
            <a:avLst/>
          </a:prstGeom>
          <a:solidFill>
            <a:srgbClr val="FFFF00"/>
          </a:solidFill>
        </p:spPr>
        <p:txBody>
          <a:bodyPr wrap="square" rtlCol="0">
            <a:spAutoFit/>
          </a:bodyPr>
          <a:p>
            <a:r>
              <a:rPr lang="zh-CN" altLang="en-US" b="1">
                <a:latin typeface="微软雅黑" panose="020B0503020204020204" pitchFamily="34" charset="-122"/>
                <a:ea typeface="微软雅黑" panose="020B0503020204020204" pitchFamily="34" charset="-122"/>
              </a:rPr>
              <a:t>上甘岭</a:t>
            </a:r>
            <a:endParaRPr lang="zh-CN" altLang="en-US" b="1">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dissolv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1"/>
          <p:cNvGrpSpPr/>
          <p:nvPr/>
        </p:nvGrpSpPr>
        <p:grpSpPr>
          <a:xfrm>
            <a:off x="4828540" y="-78761"/>
            <a:ext cx="4117963" cy="1180384"/>
            <a:chOff x="945803" y="915566"/>
            <a:chExt cx="3650250" cy="1180384"/>
          </a:xfrm>
        </p:grpSpPr>
        <p:pic>
          <p:nvPicPr>
            <p:cNvPr id="23" name="Picture 2" descr="C:\Users\Thinkpad\Desktop\PNG\1_0001_图层-6.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45803" y="915566"/>
              <a:ext cx="3650250" cy="1180384"/>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1379723" y="1085148"/>
              <a:ext cx="1800611" cy="740267"/>
            </a:xfrm>
            <a:prstGeom prst="rect">
              <a:avLst/>
            </a:prstGeom>
          </p:spPr>
          <p:txBody>
            <a:bodyPr wrap="none">
              <a:spAutoFit/>
            </a:bodyPr>
            <a:lstStyle/>
            <a:p>
              <a:pPr algn="ctr">
                <a:lnSpc>
                  <a:spcPct val="125000"/>
                </a:lnSpc>
              </a:pPr>
              <a:r>
                <a:rPr lang="zh-CN" altLang="en-US" sz="3600" b="1" dirty="0" smtClean="0">
                  <a:solidFill>
                    <a:schemeClr val="bg1"/>
                  </a:solidFill>
                  <a:latin typeface="华文新魏" pitchFamily="2" charset="-122"/>
                  <a:ea typeface="华文新魏" pitchFamily="2" charset="-122"/>
                </a:rPr>
                <a:t>英雄人物</a:t>
              </a:r>
              <a:endParaRPr lang="zh-CN" altLang="en-US" sz="3600" b="1" dirty="0">
                <a:solidFill>
                  <a:schemeClr val="bg1"/>
                </a:solidFill>
                <a:latin typeface="华文新魏" pitchFamily="2" charset="-122"/>
                <a:ea typeface="华文新魏" pitchFamily="2" charset="-122"/>
              </a:endParaRPr>
            </a:p>
          </p:txBody>
        </p:sp>
      </p:grpSp>
      <p:cxnSp>
        <p:nvCxnSpPr>
          <p:cNvPr id="34" name="直接连接符 33"/>
          <p:cNvCxnSpPr/>
          <p:nvPr/>
        </p:nvCxnSpPr>
        <p:spPr>
          <a:xfrm>
            <a:off x="953750" y="259816"/>
            <a:ext cx="0" cy="261937"/>
          </a:xfrm>
          <a:prstGeom prst="line">
            <a:avLst/>
          </a:prstGeom>
          <a:ln w="28575" cmpd="sng">
            <a:solidFill>
              <a:schemeClr val="bg1"/>
            </a:solidFill>
            <a:prstDash val="lgDash"/>
          </a:ln>
        </p:spPr>
        <p:style>
          <a:lnRef idx="1">
            <a:schemeClr val="accent1"/>
          </a:lnRef>
          <a:fillRef idx="0">
            <a:schemeClr val="accent1"/>
          </a:fillRef>
          <a:effectRef idx="0">
            <a:schemeClr val="accent1"/>
          </a:effectRef>
          <a:fontRef idx="minor">
            <a:schemeClr val="tx1"/>
          </a:fontRef>
        </p:style>
      </p:cxnSp>
      <p:pic>
        <p:nvPicPr>
          <p:cNvPr id="26" name="Picture 4" descr="JS087378"/>
          <p:cNvPicPr>
            <a:picLocks noChangeAspect="1" noChangeArrowheads="1"/>
          </p:cNvPicPr>
          <p:nvPr/>
        </p:nvPicPr>
        <p:blipFill>
          <a:blip r:embed="rId2"/>
          <a:srcRect/>
          <a:stretch>
            <a:fillRect/>
          </a:stretch>
        </p:blipFill>
        <p:spPr>
          <a:xfrm>
            <a:off x="450850" y="1101090"/>
            <a:ext cx="4514215" cy="3223260"/>
          </a:xfrm>
          <a:prstGeom prst="roundRect">
            <a:avLst/>
          </a:prstGeom>
          <a:ln>
            <a:noFill/>
          </a:ln>
          <a:effectLst>
            <a:outerShdw blurRad="292100" dist="139700" dir="2700000" algn="tl" rotWithShape="0">
              <a:srgbClr val="333333">
                <a:alpha val="65000"/>
              </a:srgbClr>
            </a:outerShdw>
          </a:effectLst>
        </p:spPr>
      </p:pic>
      <p:sp>
        <p:nvSpPr>
          <p:cNvPr id="36" name="Text Box 8"/>
          <p:cNvSpPr txBox="1">
            <a:spLocks noChangeArrowheads="1"/>
          </p:cNvSpPr>
          <p:nvPr/>
        </p:nvSpPr>
        <p:spPr bwMode="auto">
          <a:xfrm>
            <a:off x="1456338" y="3740165"/>
            <a:ext cx="2071702" cy="583565"/>
          </a:xfrm>
          <a:prstGeom prst="rect">
            <a:avLst/>
          </a:prstGeom>
          <a:solidFill>
            <a:schemeClr val="bg1"/>
          </a:solidFill>
          <a:ln w="9525">
            <a:noFill/>
            <a:miter lim="800000"/>
          </a:ln>
          <a:effectLst/>
        </p:spPr>
        <p:txBody>
          <a:bodyPr wrap="square">
            <a:spAutoFit/>
          </a:bodyPr>
          <a:lstStyle/>
          <a:p>
            <a:pPr algn="ctr"/>
            <a:r>
              <a:rPr lang="zh-CN" altLang="en-US" sz="3200" b="1" dirty="0">
                <a:latin typeface="微软雅黑" panose="020B0503020204020204" pitchFamily="34" charset="-122"/>
                <a:ea typeface="微软雅黑" panose="020B0503020204020204" pitchFamily="34" charset="-122"/>
              </a:rPr>
              <a:t>黄继光</a:t>
            </a:r>
            <a:endParaRPr lang="zh-CN" altLang="en-US" sz="3200" b="1" dirty="0">
              <a:latin typeface="微软雅黑" panose="020B0503020204020204" pitchFamily="34" charset="-122"/>
              <a:ea typeface="微软雅黑" panose="020B0503020204020204" pitchFamily="34" charset="-122"/>
            </a:endParaRPr>
          </a:p>
        </p:txBody>
      </p:sp>
      <p:sp>
        <p:nvSpPr>
          <p:cNvPr id="43" name="Text Box 9"/>
          <p:cNvSpPr txBox="1">
            <a:spLocks noChangeArrowheads="1"/>
          </p:cNvSpPr>
          <p:nvPr/>
        </p:nvSpPr>
        <p:spPr bwMode="auto">
          <a:xfrm>
            <a:off x="188595" y="5055870"/>
            <a:ext cx="4639945" cy="2061210"/>
          </a:xfrm>
          <a:prstGeom prst="rect">
            <a:avLst/>
          </a:prstGeom>
          <a:noFill/>
          <a:ln w="9525">
            <a:solidFill>
              <a:schemeClr val="tx1"/>
            </a:solidFill>
            <a:prstDash val="sysDash"/>
            <a:miter lim="800000"/>
          </a:ln>
          <a:effectLst/>
        </p:spPr>
        <p:txBody>
          <a:bodyPr wrap="square">
            <a:spAutoFit/>
          </a:bodyPr>
          <a:lstStyle/>
          <a:p>
            <a:r>
              <a:rPr lang="zh-CN" altLang="en-US" sz="2800" b="1" dirty="0" smtClean="0">
                <a:latin typeface="华文新魏" pitchFamily="2" charset="-122"/>
                <a:ea typeface="华文新魏" pitchFamily="2" charset="-122"/>
              </a:rPr>
              <a:t>  </a:t>
            </a:r>
            <a:r>
              <a:rPr lang="zh-CN" altLang="en-US" sz="3200" b="1" dirty="0" smtClean="0">
                <a:latin typeface="微软雅黑" panose="020B0503020204020204" pitchFamily="34" charset="-122"/>
                <a:ea typeface="微软雅黑" panose="020B0503020204020204" pitchFamily="34" charset="-122"/>
              </a:rPr>
              <a:t> 黄继光用自己的胸膛堵住敌人的机枪射口</a:t>
            </a:r>
            <a:r>
              <a:rPr lang="en-US" sz="3200" b="1" dirty="0" smtClean="0">
                <a:latin typeface="微软雅黑" panose="020B0503020204020204" pitchFamily="34" charset="-122"/>
                <a:ea typeface="微软雅黑" panose="020B0503020204020204" pitchFamily="34" charset="-122"/>
              </a:rPr>
              <a:t>,</a:t>
            </a:r>
            <a:r>
              <a:rPr lang="zh-CN" altLang="en-US" sz="3200" b="1" dirty="0" smtClean="0">
                <a:latin typeface="微软雅黑" panose="020B0503020204020204" pitchFamily="34" charset="-122"/>
                <a:ea typeface="微软雅黑" panose="020B0503020204020204" pitchFamily="34" charset="-122"/>
              </a:rPr>
              <a:t>为战友开辟了前进道路</a:t>
            </a:r>
            <a:r>
              <a:rPr lang="en-US" sz="3200" b="1" dirty="0" smtClean="0">
                <a:latin typeface="微软雅黑" panose="020B0503020204020204" pitchFamily="34" charset="-122"/>
                <a:ea typeface="微软雅黑" panose="020B0503020204020204" pitchFamily="34" charset="-122"/>
              </a:rPr>
              <a:t>,</a:t>
            </a:r>
            <a:r>
              <a:rPr lang="zh-CN" altLang="en-US" sz="3200" b="1" dirty="0" smtClean="0">
                <a:latin typeface="微软雅黑" panose="020B0503020204020204" pitchFamily="34" charset="-122"/>
                <a:ea typeface="微软雅黑" panose="020B0503020204020204" pitchFamily="34" charset="-122"/>
              </a:rPr>
              <a:t>自己英勇牺牲。</a:t>
            </a:r>
            <a:endParaRPr lang="zh-CN" altLang="en-US" sz="3200" b="1" dirty="0" smtClean="0">
              <a:latin typeface="微软雅黑" panose="020B0503020204020204" pitchFamily="34" charset="-122"/>
              <a:ea typeface="微软雅黑" panose="020B0503020204020204" pitchFamily="34" charset="-122"/>
            </a:endParaRPr>
          </a:p>
        </p:txBody>
      </p:sp>
      <p:sp>
        <p:nvSpPr>
          <p:cNvPr id="46" name="Text Box 12"/>
          <p:cNvSpPr txBox="1">
            <a:spLocks noChangeArrowheads="1"/>
          </p:cNvSpPr>
          <p:nvPr/>
        </p:nvSpPr>
        <p:spPr bwMode="auto">
          <a:xfrm>
            <a:off x="8475696" y="3740150"/>
            <a:ext cx="184150" cy="366713"/>
          </a:xfrm>
          <a:prstGeom prst="rect">
            <a:avLst/>
          </a:prstGeom>
          <a:noFill/>
          <a:ln w="9525">
            <a:noFill/>
            <a:miter lim="800000"/>
          </a:ln>
          <a:effectLst/>
        </p:spPr>
        <p:txBody>
          <a:bodyPr wrap="none">
            <a:spAutoFit/>
          </a:bodyPr>
          <a:lstStyle/>
          <a:p>
            <a:endParaRPr lang="zh-CN" altLang="zh-CN" sz="1800" b="1">
              <a:latin typeface="迷你简毡笔黑" pitchFamily="65" charset="-122"/>
              <a:ea typeface="迷你简毡笔黑" pitchFamily="65" charset="-122"/>
            </a:endParaRPr>
          </a:p>
        </p:txBody>
      </p:sp>
      <p:pic>
        <p:nvPicPr>
          <p:cNvPr id="31" name="图片 30" descr="7 (8).png"/>
          <p:cNvPicPr>
            <a:picLocks noChangeAspect="1"/>
          </p:cNvPicPr>
          <p:nvPr/>
        </p:nvPicPr>
        <p:blipFill>
          <a:blip r:embed="rId3" cstate="print"/>
          <a:srcRect t="23044" b="19529"/>
          <a:stretch>
            <a:fillRect/>
          </a:stretch>
        </p:blipFill>
        <p:spPr>
          <a:xfrm>
            <a:off x="216521" y="4532616"/>
            <a:ext cx="1474757" cy="700511"/>
          </a:xfrm>
          <a:prstGeom prst="rect">
            <a:avLst/>
          </a:prstGeom>
        </p:spPr>
      </p:pic>
      <p:sp>
        <p:nvSpPr>
          <p:cNvPr id="44" name="矩形 43"/>
          <p:cNvSpPr/>
          <p:nvPr/>
        </p:nvSpPr>
        <p:spPr>
          <a:xfrm>
            <a:off x="451155" y="4590719"/>
            <a:ext cx="1005403" cy="584775"/>
          </a:xfrm>
          <a:prstGeom prst="rect">
            <a:avLst/>
          </a:prstGeom>
        </p:spPr>
        <p:txBody>
          <a:bodyPr wrap="none">
            <a:spAutoFit/>
          </a:bodyPr>
          <a:lstStyle/>
          <a:p>
            <a:r>
              <a:rPr lang="zh-CN" altLang="en-US" sz="3200" dirty="0" smtClean="0">
                <a:effectLst>
                  <a:outerShdw blurRad="38100" dist="38100" dir="2700000" algn="tl">
                    <a:srgbClr val="000000">
                      <a:alpha val="43137"/>
                    </a:srgbClr>
                  </a:outerShdw>
                </a:effectLst>
                <a:latin typeface="华文隶书" pitchFamily="2" charset="-122"/>
                <a:ea typeface="华文隶书" pitchFamily="2" charset="-122"/>
              </a:rPr>
              <a:t>事迹</a:t>
            </a:r>
            <a:endParaRPr lang="zh-CN" altLang="en-US" sz="3200" dirty="0">
              <a:effectLst>
                <a:outerShdw blurRad="38100" dist="38100" dir="2700000" algn="tl">
                  <a:srgbClr val="000000">
                    <a:alpha val="43137"/>
                  </a:srgbClr>
                </a:outerShdw>
              </a:effectLst>
              <a:latin typeface="华文隶书" pitchFamily="2" charset="-122"/>
              <a:ea typeface="华文隶书" pitchFamily="2" charset="-122"/>
            </a:endParaRPr>
          </a:p>
        </p:txBody>
      </p:sp>
      <p:sp>
        <p:nvSpPr>
          <p:cNvPr id="5" name="文本框 4"/>
          <p:cNvSpPr txBox="1"/>
          <p:nvPr/>
        </p:nvSpPr>
        <p:spPr>
          <a:xfrm>
            <a:off x="188595" y="99060"/>
            <a:ext cx="5606415" cy="583565"/>
          </a:xfrm>
          <a:prstGeom prst="rect">
            <a:avLst/>
          </a:prstGeom>
          <a:noFill/>
        </p:spPr>
        <p:txBody>
          <a:bodyPr wrap="square" rtlCol="0">
            <a:spAutoFit/>
          </a:bodyPr>
          <a:p>
            <a:r>
              <a:rPr lang="zh-CN" altLang="en-US" sz="3200" b="1">
                <a:latin typeface="微软雅黑" panose="020B0503020204020204" pitchFamily="34" charset="-122"/>
                <a:ea typeface="微软雅黑" panose="020B0503020204020204" pitchFamily="34" charset="-122"/>
              </a:rPr>
              <a:t>抗美援朝  保家卫国</a:t>
            </a:r>
            <a:endParaRPr lang="zh-CN" altLang="en-US" sz="3200" b="1">
              <a:latin typeface="微软雅黑" panose="020B0503020204020204" pitchFamily="34" charset="-122"/>
              <a:ea typeface="微软雅黑" panose="020B0503020204020204" pitchFamily="34" charset="-122"/>
            </a:endParaRPr>
          </a:p>
        </p:txBody>
      </p:sp>
      <p:pic>
        <p:nvPicPr>
          <p:cNvPr id="6" name="Picture 6" descr="JS087377"/>
          <p:cNvPicPr>
            <a:picLocks noChangeAspect="1" noChangeArrowheads="1"/>
          </p:cNvPicPr>
          <p:nvPr/>
        </p:nvPicPr>
        <p:blipFill>
          <a:blip r:embed="rId4"/>
          <a:srcRect/>
          <a:stretch>
            <a:fillRect/>
          </a:stretch>
        </p:blipFill>
        <p:spPr>
          <a:xfrm>
            <a:off x="6055360" y="1092200"/>
            <a:ext cx="4752340" cy="3014980"/>
          </a:xfrm>
          <a:prstGeom prst="roundRect">
            <a:avLst>
              <a:gd name="adj" fmla="val 10650"/>
            </a:avLst>
          </a:prstGeom>
          <a:noFill/>
        </p:spPr>
      </p:pic>
      <p:sp>
        <p:nvSpPr>
          <p:cNvPr id="7" name="Text Box 11"/>
          <p:cNvSpPr txBox="1">
            <a:spLocks noChangeArrowheads="1"/>
          </p:cNvSpPr>
          <p:nvPr/>
        </p:nvSpPr>
        <p:spPr bwMode="auto">
          <a:xfrm>
            <a:off x="6960235" y="3667125"/>
            <a:ext cx="1872615" cy="583565"/>
          </a:xfrm>
          <a:prstGeom prst="rect">
            <a:avLst/>
          </a:prstGeom>
          <a:solidFill>
            <a:schemeClr val="bg1"/>
          </a:solidFill>
          <a:ln w="9525">
            <a:noFill/>
            <a:miter lim="800000"/>
          </a:ln>
          <a:effectLst/>
        </p:spPr>
        <p:txBody>
          <a:bodyPr wrap="square">
            <a:spAutoFit/>
          </a:bodyPr>
          <a:p>
            <a:pPr algn="ctr"/>
            <a:r>
              <a:rPr lang="zh-CN" altLang="en-US" sz="3200" b="1" dirty="0">
                <a:latin typeface="微软雅黑" panose="020B0503020204020204" pitchFamily="34" charset="-122"/>
                <a:ea typeface="微软雅黑" panose="020B0503020204020204" pitchFamily="34" charset="-122"/>
              </a:rPr>
              <a:t>邱少云</a:t>
            </a:r>
            <a:endParaRPr lang="zh-CN" altLang="en-US" sz="32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5318125" y="5055870"/>
            <a:ext cx="5009515" cy="2061210"/>
          </a:xfrm>
          <a:prstGeom prst="rect">
            <a:avLst/>
          </a:prstGeom>
          <a:noFill/>
          <a:ln>
            <a:solidFill>
              <a:schemeClr val="tx1"/>
            </a:solidFill>
            <a:prstDash val="sysDash"/>
          </a:ln>
        </p:spPr>
        <p:txBody>
          <a:bodyPr wrap="square" rtlCol="0" anchor="t">
            <a:spAutoFit/>
          </a:bodyPr>
          <a:p>
            <a:r>
              <a:rPr lang="en-US" altLang="zh-CN" sz="3200" b="1" dirty="0" smtClean="0">
                <a:latin typeface="微软雅黑" panose="020B0503020204020204" pitchFamily="34" charset="-122"/>
                <a:ea typeface="微软雅黑" panose="020B0503020204020204" pitchFamily="34" charset="-122"/>
                <a:sym typeface="+mn-ea"/>
              </a:rPr>
              <a:t>     </a:t>
            </a:r>
            <a:r>
              <a:rPr lang="zh-CN" altLang="en-US" sz="3200" b="1" dirty="0" smtClean="0">
                <a:latin typeface="微软雅黑" panose="020B0503020204020204" pitchFamily="34" charset="-122"/>
                <a:ea typeface="微软雅黑" panose="020B0503020204020204" pitchFamily="34" charset="-122"/>
                <a:sym typeface="+mn-ea"/>
              </a:rPr>
              <a:t>为了保证战斗的胜利和潜伏部队的安全</a:t>
            </a:r>
            <a:r>
              <a:rPr lang="en-US" sz="3200" b="1" dirty="0" smtClean="0">
                <a:latin typeface="微软雅黑" panose="020B0503020204020204" pitchFamily="34" charset="-122"/>
                <a:ea typeface="微软雅黑" panose="020B0503020204020204" pitchFamily="34" charset="-122"/>
                <a:sym typeface="+mn-ea"/>
              </a:rPr>
              <a:t>,</a:t>
            </a:r>
            <a:r>
              <a:rPr lang="zh-CN" altLang="en-US" sz="3200" b="1" dirty="0" smtClean="0">
                <a:latin typeface="微软雅黑" panose="020B0503020204020204" pitchFamily="34" charset="-122"/>
                <a:ea typeface="微软雅黑" panose="020B0503020204020204" pitchFamily="34" charset="-122"/>
                <a:sym typeface="+mn-ea"/>
              </a:rPr>
              <a:t>邱少云严守潜伏纪律</a:t>
            </a:r>
            <a:r>
              <a:rPr lang="en-US" sz="3200" b="1" dirty="0" smtClean="0">
                <a:latin typeface="微软雅黑" panose="020B0503020204020204" pitchFamily="34" charset="-122"/>
                <a:ea typeface="微软雅黑" panose="020B0503020204020204" pitchFamily="34" charset="-122"/>
                <a:sym typeface="+mn-ea"/>
              </a:rPr>
              <a:t>,</a:t>
            </a:r>
            <a:r>
              <a:rPr lang="zh-CN" altLang="en-US" sz="3200" b="1" dirty="0" smtClean="0">
                <a:latin typeface="微软雅黑" panose="020B0503020204020204" pitchFamily="34" charset="-122"/>
                <a:ea typeface="微软雅黑" panose="020B0503020204020204" pitchFamily="34" charset="-122"/>
                <a:sym typeface="+mn-ea"/>
              </a:rPr>
              <a:t>纹丝不动</a:t>
            </a:r>
            <a:r>
              <a:rPr lang="en-US" sz="3200" b="1" dirty="0" smtClean="0">
                <a:latin typeface="微软雅黑" panose="020B0503020204020204" pitchFamily="34" charset="-122"/>
                <a:ea typeface="微软雅黑" panose="020B0503020204020204" pitchFamily="34" charset="-122"/>
                <a:sym typeface="+mn-ea"/>
              </a:rPr>
              <a:t>,</a:t>
            </a:r>
            <a:r>
              <a:rPr lang="zh-CN" altLang="en-US" sz="3200" b="1" dirty="0" smtClean="0">
                <a:latin typeface="微软雅黑" panose="020B0503020204020204" pitchFamily="34" charset="-122"/>
                <a:ea typeface="微软雅黑" panose="020B0503020204020204" pitchFamily="34" charset="-122"/>
                <a:sym typeface="+mn-ea"/>
              </a:rPr>
              <a:t>直至被大火吞噬</a:t>
            </a:r>
            <a:r>
              <a:rPr lang="en-US" sz="3200" b="1" dirty="0" smtClean="0">
                <a:latin typeface="微软雅黑" panose="020B0503020204020204" pitchFamily="34" charset="-122"/>
                <a:ea typeface="微软雅黑" panose="020B0503020204020204" pitchFamily="34" charset="-122"/>
                <a:sym typeface="+mn-ea"/>
              </a:rPr>
              <a:t>,</a:t>
            </a:r>
            <a:r>
              <a:rPr lang="zh-CN" altLang="en-US" sz="3200" b="1" dirty="0" smtClean="0">
                <a:latin typeface="微软雅黑" panose="020B0503020204020204" pitchFamily="34" charset="-122"/>
                <a:ea typeface="微软雅黑" panose="020B0503020204020204" pitchFamily="34" charset="-122"/>
                <a:sym typeface="+mn-ea"/>
              </a:rPr>
              <a:t>壮烈牺牲。</a:t>
            </a:r>
            <a:endParaRPr lang="zh-CN" altLang="en-US" sz="3200">
              <a:latin typeface="微软雅黑" panose="020B0503020204020204" pitchFamily="34" charset="-122"/>
              <a:ea typeface="微软雅黑" panose="020B0503020204020204" pitchFamily="34" charset="-122"/>
            </a:endParaRPr>
          </a:p>
        </p:txBody>
      </p:sp>
      <p:pic>
        <p:nvPicPr>
          <p:cNvPr id="15363" name="图片 22529" descr="墓"/>
          <p:cNvPicPr>
            <a:picLocks noChangeAspect="1"/>
          </p:cNvPicPr>
          <p:nvPr/>
        </p:nvPicPr>
        <p:blipFill>
          <a:blip r:embed="rId5"/>
          <a:srcRect l="8029" r="12431" b="3725"/>
          <a:stretch>
            <a:fillRect/>
          </a:stretch>
        </p:blipFill>
        <p:spPr>
          <a:xfrm>
            <a:off x="6055360" y="1156335"/>
            <a:ext cx="4751705" cy="2887345"/>
          </a:xfrm>
          <a:prstGeom prst="rect">
            <a:avLst/>
          </a:prstGeom>
          <a:noFill/>
          <a:ln w="9525">
            <a:noFill/>
          </a:ln>
        </p:spPr>
      </p:pic>
      <p:pic>
        <p:nvPicPr>
          <p:cNvPr id="25" name="Picture 4" descr="“朝鲜民主主义共和国英雄”称号获得者、中国人民志愿军特级英雄杨根思"/>
          <p:cNvPicPr>
            <a:picLocks noChangeAspect="1" noChangeArrowheads="1"/>
          </p:cNvPicPr>
          <p:nvPr/>
        </p:nvPicPr>
        <p:blipFill>
          <a:blip r:embed="rId6"/>
          <a:srcRect/>
          <a:stretch>
            <a:fillRect/>
          </a:stretch>
        </p:blipFill>
        <p:spPr bwMode="auto">
          <a:xfrm>
            <a:off x="5795010" y="1156335"/>
            <a:ext cx="4734560" cy="3063875"/>
          </a:xfrm>
          <a:prstGeom prst="rect">
            <a:avLst/>
          </a:prstGeom>
          <a:ln>
            <a:noFill/>
          </a:ln>
          <a:effectLst>
            <a:outerShdw blurRad="292100" dist="139700" dir="2700000" algn="tl" rotWithShape="0">
              <a:srgbClr val="333333">
                <a:alpha val="65000"/>
              </a:srgbClr>
            </a:outerShdw>
          </a:effectLst>
        </p:spPr>
      </p:pic>
      <p:sp>
        <p:nvSpPr>
          <p:cNvPr id="10" name="文本框 9"/>
          <p:cNvSpPr txBox="1"/>
          <p:nvPr/>
        </p:nvSpPr>
        <p:spPr>
          <a:xfrm>
            <a:off x="7498715" y="3460115"/>
            <a:ext cx="1866265" cy="583565"/>
          </a:xfrm>
          <a:prstGeom prst="rect">
            <a:avLst/>
          </a:prstGeom>
          <a:solidFill>
            <a:schemeClr val="bg1"/>
          </a:solidFill>
        </p:spPr>
        <p:txBody>
          <a:bodyPr wrap="square" rtlCol="0">
            <a:spAutoFit/>
          </a:bodyPr>
          <a:p>
            <a:r>
              <a:rPr lang="zh-CN" altLang="en-US" sz="3200" b="1">
                <a:latin typeface="微软雅黑" panose="020B0503020204020204" pitchFamily="34" charset="-122"/>
                <a:ea typeface="微软雅黑" panose="020B0503020204020204" pitchFamily="34" charset="-122"/>
              </a:rPr>
              <a:t>杨根思</a:t>
            </a:r>
            <a:endParaRPr lang="zh-CN" altLang="en-US" sz="3200" b="1">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linds(horizontal)">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5363"/>
                                        </p:tgtEl>
                                        <p:attrNameLst>
                                          <p:attrName>style.visibility</p:attrName>
                                        </p:attrNameLst>
                                      </p:cBhvr>
                                      <p:to>
                                        <p:strVal val="visible"/>
                                      </p:to>
                                    </p:set>
                                    <p:animEffect transition="in" filter="blinds(horizontal)">
                                      <p:cBhvr>
                                        <p:cTn id="17" dur="500"/>
                                        <p:tgtEl>
                                          <p:spTgt spid="1536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par>
                                <p:cTn id="23" presetID="3" presetClass="entr" presetSubtype="1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blinds(horizontal)">
                                      <p:cBhvr>
                                        <p:cTn id="2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8"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直接连接符 33"/>
          <p:cNvCxnSpPr/>
          <p:nvPr/>
        </p:nvCxnSpPr>
        <p:spPr>
          <a:xfrm>
            <a:off x="953750" y="259816"/>
            <a:ext cx="0" cy="261937"/>
          </a:xfrm>
          <a:prstGeom prst="line">
            <a:avLst/>
          </a:prstGeom>
          <a:ln w="28575" cmpd="sng">
            <a:solidFill>
              <a:schemeClr val="bg1"/>
            </a:solidFill>
            <a:prstDash val="lgDash"/>
          </a:ln>
        </p:spPr>
        <p:style>
          <a:lnRef idx="1">
            <a:schemeClr val="accent1"/>
          </a:lnRef>
          <a:fillRef idx="0">
            <a:schemeClr val="accent1"/>
          </a:fillRef>
          <a:effectRef idx="0">
            <a:schemeClr val="accent1"/>
          </a:effectRef>
          <a:fontRef idx="minor">
            <a:schemeClr val="tx1"/>
          </a:fontRef>
        </p:style>
      </p:cxnSp>
      <p:sp>
        <p:nvSpPr>
          <p:cNvPr id="25" name="Rectangle 4"/>
          <p:cNvSpPr>
            <a:spLocks noChangeArrowheads="1"/>
          </p:cNvSpPr>
          <p:nvPr/>
        </p:nvSpPr>
        <p:spPr bwMode="auto">
          <a:xfrm>
            <a:off x="188595" y="1780540"/>
            <a:ext cx="7289800" cy="2122805"/>
          </a:xfrm>
          <a:prstGeom prst="rect">
            <a:avLst/>
          </a:prstGeom>
          <a:noFill/>
          <a:ln w="9525">
            <a:noFill/>
            <a:miter lim="800000"/>
          </a:ln>
          <a:effectLst/>
        </p:spPr>
        <p:txBody>
          <a:bodyPr wrap="square" anchor="ctr">
            <a:spAutoFit/>
          </a:bodyPr>
          <a:lstStyle/>
          <a:p>
            <a:r>
              <a:rPr lang="zh-CN" altLang="en-US" sz="3600" b="1" dirty="0" smtClean="0">
                <a:latin typeface="华文新魏" pitchFamily="2" charset="-122"/>
                <a:ea typeface="华文新魏" pitchFamily="2" charset="-122"/>
              </a:rPr>
              <a:t>   </a:t>
            </a:r>
            <a:r>
              <a:rPr lang="zh-CN" altLang="en-US" sz="3600" b="1" dirty="0" smtClean="0">
                <a:latin typeface="微软雅黑" panose="020B0503020204020204" pitchFamily="34" charset="-122"/>
                <a:ea typeface="微软雅黑" panose="020B0503020204020204" pitchFamily="34" charset="-122"/>
              </a:rPr>
              <a:t>因为</a:t>
            </a:r>
            <a:r>
              <a:rPr lang="zh-CN" altLang="en-US" sz="3200" b="1" dirty="0" smtClean="0">
                <a:latin typeface="微软雅黑" panose="020B0503020204020204" pitchFamily="34" charset="-122"/>
                <a:ea typeface="微软雅黑" panose="020B0503020204020204" pitchFamily="34" charset="-122"/>
              </a:rPr>
              <a:t>中国人民志愿军在抗美援朝战争中</a:t>
            </a:r>
            <a:r>
              <a:rPr lang="en-US" sz="3200" b="1" dirty="0" smtClean="0">
                <a:latin typeface="微软雅黑" panose="020B0503020204020204" pitchFamily="34" charset="-122"/>
                <a:ea typeface="微软雅黑" panose="020B0503020204020204" pitchFamily="34" charset="-122"/>
              </a:rPr>
              <a:t>,</a:t>
            </a:r>
            <a:r>
              <a:rPr lang="zh-CN" altLang="en-US" sz="3200" b="1" dirty="0" smtClean="0">
                <a:latin typeface="微软雅黑" panose="020B0503020204020204" pitchFamily="34" charset="-122"/>
                <a:ea typeface="微软雅黑" panose="020B0503020204020204" pitchFamily="34" charset="-122"/>
              </a:rPr>
              <a:t>发扬</a:t>
            </a:r>
            <a:r>
              <a:rPr lang="zh-CN" altLang="en-US" sz="3200" b="1" dirty="0" smtClean="0">
                <a:solidFill>
                  <a:srgbClr val="FF0000"/>
                </a:solidFill>
                <a:latin typeface="微软雅黑" panose="020B0503020204020204" pitchFamily="34" charset="-122"/>
                <a:ea typeface="微软雅黑" panose="020B0503020204020204" pitchFamily="34" charset="-122"/>
              </a:rPr>
              <a:t>高度的爱国主义、革命英雄主义和国际主义精神</a:t>
            </a:r>
            <a:r>
              <a:rPr lang="en-US" sz="3200" b="1" dirty="0" smtClean="0">
                <a:latin typeface="微软雅黑" panose="020B0503020204020204" pitchFamily="34" charset="-122"/>
                <a:ea typeface="微软雅黑" panose="020B0503020204020204" pitchFamily="34" charset="-122"/>
              </a:rPr>
              <a:t>,</a:t>
            </a:r>
            <a:r>
              <a:rPr lang="zh-CN" altLang="en-US" sz="3200" b="1" dirty="0" smtClean="0">
                <a:latin typeface="微软雅黑" panose="020B0503020204020204" pitchFamily="34" charset="-122"/>
                <a:ea typeface="微软雅黑" panose="020B0503020204020204" pitchFamily="34" charset="-122"/>
              </a:rPr>
              <a:t>所以被誉为“最可爱的人”。</a:t>
            </a:r>
            <a:endParaRPr lang="zh-CN" altLang="en-US" sz="3200" dirty="0">
              <a:latin typeface="微软雅黑" panose="020B0503020204020204" pitchFamily="34" charset="-122"/>
              <a:ea typeface="微软雅黑" panose="020B0503020204020204" pitchFamily="34" charset="-122"/>
            </a:endParaRPr>
          </a:p>
        </p:txBody>
      </p:sp>
      <p:sp>
        <p:nvSpPr>
          <p:cNvPr id="48" name="Rectangle 14"/>
          <p:cNvSpPr>
            <a:spLocks noChangeArrowheads="1"/>
          </p:cNvSpPr>
          <p:nvPr/>
        </p:nvSpPr>
        <p:spPr bwMode="auto">
          <a:xfrm>
            <a:off x="2266989" y="6446861"/>
            <a:ext cx="1081088" cy="366713"/>
          </a:xfrm>
          <a:prstGeom prst="rect">
            <a:avLst/>
          </a:prstGeom>
          <a:noFill/>
          <a:ln w="9525">
            <a:noFill/>
            <a:miter lim="800000"/>
          </a:ln>
          <a:effectLst/>
        </p:spPr>
        <p:txBody>
          <a:bodyPr anchor="ctr">
            <a:spAutoFit/>
          </a:bodyPr>
          <a:lstStyle/>
          <a:p>
            <a:r>
              <a:rPr lang="zh-CN" altLang="en-US" sz="1800" b="1">
                <a:solidFill>
                  <a:schemeClr val="bg1"/>
                </a:solidFill>
                <a:latin typeface="Arial Black" panose="020B0A04020102020204" pitchFamily="34" charset="0"/>
                <a:ea typeface="宋体" panose="02010600030101010101" pitchFamily="2" charset="-122"/>
              </a:rPr>
              <a:t>邱少云</a:t>
            </a:r>
            <a:r>
              <a:rPr lang="zh-CN" altLang="en-US" sz="1800">
                <a:solidFill>
                  <a:schemeClr val="bg1"/>
                </a:solidFill>
                <a:latin typeface="Arial Black" panose="020B0A04020102020204" pitchFamily="34" charset="0"/>
                <a:ea typeface="宋体" panose="02010600030101010101" pitchFamily="2" charset="-122"/>
              </a:rPr>
              <a:t> </a:t>
            </a:r>
            <a:endParaRPr lang="zh-CN" altLang="en-US" sz="1800">
              <a:solidFill>
                <a:schemeClr val="bg1"/>
              </a:solidFill>
              <a:latin typeface="Arial Black" panose="020B0A04020102020204" pitchFamily="34" charset="0"/>
              <a:ea typeface="宋体" panose="02010600030101010101" pitchFamily="2" charset="-122"/>
            </a:endParaRPr>
          </a:p>
        </p:txBody>
      </p:sp>
      <p:sp>
        <p:nvSpPr>
          <p:cNvPr id="49" name="Rectangle 15"/>
          <p:cNvSpPr>
            <a:spLocks noChangeArrowheads="1"/>
          </p:cNvSpPr>
          <p:nvPr/>
        </p:nvSpPr>
        <p:spPr bwMode="auto">
          <a:xfrm>
            <a:off x="2340014" y="4797449"/>
            <a:ext cx="1008063" cy="366712"/>
          </a:xfrm>
          <a:prstGeom prst="rect">
            <a:avLst/>
          </a:prstGeom>
          <a:noFill/>
          <a:ln w="9525">
            <a:noFill/>
            <a:miter lim="800000"/>
          </a:ln>
          <a:effectLst/>
        </p:spPr>
        <p:txBody>
          <a:bodyPr anchor="ctr">
            <a:spAutoFit/>
          </a:bodyPr>
          <a:lstStyle/>
          <a:p>
            <a:r>
              <a:rPr lang="zh-CN" altLang="en-US" sz="1800" b="1">
                <a:solidFill>
                  <a:schemeClr val="bg1"/>
                </a:solidFill>
                <a:latin typeface="Arial Black" panose="020B0A04020102020204" pitchFamily="34" charset="0"/>
                <a:ea typeface="宋体" panose="02010600030101010101" pitchFamily="2" charset="-122"/>
              </a:rPr>
              <a:t>杨春增</a:t>
            </a:r>
            <a:r>
              <a:rPr lang="zh-CN" altLang="en-US" sz="1800">
                <a:solidFill>
                  <a:schemeClr val="bg1"/>
                </a:solidFill>
                <a:latin typeface="Arial Black" panose="020B0A04020102020204" pitchFamily="34" charset="0"/>
                <a:ea typeface="宋体" panose="02010600030101010101" pitchFamily="2" charset="-122"/>
              </a:rPr>
              <a:t> </a:t>
            </a:r>
            <a:endParaRPr lang="zh-CN" altLang="en-US" sz="1800">
              <a:solidFill>
                <a:schemeClr val="bg1"/>
              </a:solidFill>
              <a:latin typeface="Arial Black" panose="020B0A04020102020204" pitchFamily="34" charset="0"/>
              <a:ea typeface="宋体" panose="02010600030101010101" pitchFamily="2" charset="-122"/>
            </a:endParaRPr>
          </a:p>
        </p:txBody>
      </p:sp>
      <p:sp>
        <p:nvSpPr>
          <p:cNvPr id="50" name="Rectangle 16"/>
          <p:cNvSpPr>
            <a:spLocks noChangeArrowheads="1"/>
          </p:cNvSpPr>
          <p:nvPr/>
        </p:nvSpPr>
        <p:spPr bwMode="auto">
          <a:xfrm>
            <a:off x="8896378" y="3003103"/>
            <a:ext cx="1049338" cy="366712"/>
          </a:xfrm>
          <a:prstGeom prst="rect">
            <a:avLst/>
          </a:prstGeom>
          <a:noFill/>
          <a:ln w="9525">
            <a:noFill/>
            <a:miter lim="800000"/>
          </a:ln>
          <a:effectLst/>
        </p:spPr>
        <p:txBody>
          <a:bodyPr anchor="ctr">
            <a:spAutoFit/>
          </a:bodyPr>
          <a:lstStyle/>
          <a:p>
            <a:r>
              <a:rPr lang="zh-CN" altLang="en-US" sz="1800" b="1">
                <a:solidFill>
                  <a:schemeClr val="bg1"/>
                </a:solidFill>
                <a:latin typeface="Arial Black" panose="020B0A04020102020204" pitchFamily="34" charset="0"/>
                <a:ea typeface="宋体" panose="02010600030101010101" pitchFamily="2" charset="-122"/>
              </a:rPr>
              <a:t>胡修道</a:t>
            </a:r>
            <a:r>
              <a:rPr lang="zh-CN" altLang="en-US" sz="1800">
                <a:solidFill>
                  <a:schemeClr val="bg1"/>
                </a:solidFill>
                <a:latin typeface="Arial Black" panose="020B0A04020102020204" pitchFamily="34" charset="0"/>
                <a:ea typeface="宋体" panose="02010600030101010101" pitchFamily="2" charset="-122"/>
              </a:rPr>
              <a:t> </a:t>
            </a:r>
            <a:endParaRPr lang="zh-CN" altLang="en-US" sz="1800">
              <a:solidFill>
                <a:schemeClr val="bg1"/>
              </a:solidFill>
              <a:latin typeface="Arial Black" panose="020B0A04020102020204" pitchFamily="34" charset="0"/>
              <a:ea typeface="宋体" panose="02010600030101010101" pitchFamily="2" charset="-122"/>
            </a:endParaRPr>
          </a:p>
        </p:txBody>
      </p:sp>
      <p:sp>
        <p:nvSpPr>
          <p:cNvPr id="51" name="Rectangle 17"/>
          <p:cNvSpPr>
            <a:spLocks noChangeArrowheads="1"/>
          </p:cNvSpPr>
          <p:nvPr/>
        </p:nvSpPr>
        <p:spPr bwMode="auto">
          <a:xfrm>
            <a:off x="9725699" y="5305131"/>
            <a:ext cx="1079500" cy="366713"/>
          </a:xfrm>
          <a:prstGeom prst="rect">
            <a:avLst/>
          </a:prstGeom>
          <a:noFill/>
          <a:ln w="9525">
            <a:noFill/>
            <a:miter lim="800000"/>
          </a:ln>
          <a:effectLst/>
        </p:spPr>
        <p:txBody>
          <a:bodyPr anchor="ctr">
            <a:spAutoFit/>
          </a:bodyPr>
          <a:lstStyle/>
          <a:p>
            <a:r>
              <a:rPr lang="zh-CN" altLang="en-US" sz="1800" b="1">
                <a:solidFill>
                  <a:schemeClr val="bg1"/>
                </a:solidFill>
                <a:latin typeface="Arial Black" panose="020B0A04020102020204" pitchFamily="34" charset="0"/>
                <a:ea typeface="宋体" panose="02010600030101010101" pitchFamily="2" charset="-122"/>
              </a:rPr>
              <a:t>孙生禄</a:t>
            </a:r>
            <a:r>
              <a:rPr lang="zh-CN" altLang="en-US" sz="1800">
                <a:solidFill>
                  <a:schemeClr val="bg1"/>
                </a:solidFill>
                <a:latin typeface="Arial Black" panose="020B0A04020102020204" pitchFamily="34" charset="0"/>
                <a:ea typeface="宋体" panose="02010600030101010101" pitchFamily="2" charset="-122"/>
              </a:rPr>
              <a:t> </a:t>
            </a:r>
            <a:endParaRPr lang="zh-CN" altLang="en-US" sz="1800">
              <a:solidFill>
                <a:schemeClr val="bg1"/>
              </a:solidFill>
              <a:latin typeface="Arial Black" panose="020B0A04020102020204" pitchFamily="34" charset="0"/>
              <a:ea typeface="宋体" panose="02010600030101010101" pitchFamily="2" charset="-122"/>
            </a:endParaRPr>
          </a:p>
        </p:txBody>
      </p:sp>
      <p:grpSp>
        <p:nvGrpSpPr>
          <p:cNvPr id="53" name="组合 21"/>
          <p:cNvGrpSpPr/>
          <p:nvPr/>
        </p:nvGrpSpPr>
        <p:grpSpPr>
          <a:xfrm>
            <a:off x="0" y="600054"/>
            <a:ext cx="4117963" cy="1180384"/>
            <a:chOff x="945803" y="915566"/>
            <a:chExt cx="3650250" cy="1180384"/>
          </a:xfrm>
        </p:grpSpPr>
        <p:pic>
          <p:nvPicPr>
            <p:cNvPr id="56" name="Picture 2" descr="C:\Users\Thinkpad\Desktop\PNG\1_0001_图层-6.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45803" y="915566"/>
              <a:ext cx="3650250" cy="1180384"/>
            </a:xfrm>
            <a:prstGeom prst="rect">
              <a:avLst/>
            </a:prstGeom>
            <a:noFill/>
            <a:extLst>
              <a:ext uri="{909E8E84-426E-40DD-AFC4-6F175D3DCCD1}">
                <a14:hiddenFill xmlns:a14="http://schemas.microsoft.com/office/drawing/2010/main">
                  <a:solidFill>
                    <a:srgbClr val="FFFFFF"/>
                  </a:solidFill>
                </a14:hiddenFill>
              </a:ext>
            </a:extLst>
          </p:spPr>
        </p:pic>
        <p:sp>
          <p:nvSpPr>
            <p:cNvPr id="57" name="矩形 56"/>
            <p:cNvSpPr/>
            <p:nvPr/>
          </p:nvSpPr>
          <p:spPr>
            <a:xfrm>
              <a:off x="1792012" y="1085148"/>
              <a:ext cx="976030" cy="783590"/>
            </a:xfrm>
            <a:prstGeom prst="rect">
              <a:avLst/>
            </a:prstGeom>
          </p:spPr>
          <p:txBody>
            <a:bodyPr wrap="none">
              <a:spAutoFit/>
            </a:bodyPr>
            <a:lstStyle/>
            <a:p>
              <a:pPr algn="ctr">
                <a:lnSpc>
                  <a:spcPct val="125000"/>
                </a:lnSpc>
              </a:pPr>
              <a:r>
                <a:rPr lang="zh-CN" altLang="en-US" sz="3600" b="1" dirty="0">
                  <a:solidFill>
                    <a:schemeClr val="bg1"/>
                  </a:solidFill>
                  <a:latin typeface="华文新魏" pitchFamily="2" charset="-122"/>
                  <a:ea typeface="华文新魏" pitchFamily="2" charset="-122"/>
                </a:rPr>
                <a:t>精神</a:t>
              </a:r>
              <a:endParaRPr lang="zh-CN" altLang="en-US" sz="3600" b="1" dirty="0">
                <a:solidFill>
                  <a:schemeClr val="bg1"/>
                </a:solidFill>
                <a:latin typeface="华文新魏" pitchFamily="2" charset="-122"/>
                <a:ea typeface="华文新魏" pitchFamily="2" charset="-122"/>
              </a:endParaRPr>
            </a:p>
          </p:txBody>
        </p:sp>
      </p:grpSp>
      <p:pic>
        <p:nvPicPr>
          <p:cNvPr id="58" name="图片 57" descr="E29CD7DCF948957945D7EDDED47B461A.jpg"/>
          <p:cNvPicPr>
            <a:picLocks noChangeAspect="1"/>
          </p:cNvPicPr>
          <p:nvPr/>
        </p:nvPicPr>
        <p:blipFill>
          <a:blip r:embed="rId2"/>
          <a:srcRect t="45377" b="8390"/>
          <a:stretch>
            <a:fillRect/>
          </a:stretch>
        </p:blipFill>
        <p:spPr>
          <a:xfrm>
            <a:off x="188595" y="4110355"/>
            <a:ext cx="10787380" cy="28790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nvGrpSpPr>
          <p:cNvPr id="59" name="Group 26"/>
          <p:cNvGrpSpPr/>
          <p:nvPr/>
        </p:nvGrpSpPr>
        <p:grpSpPr bwMode="auto">
          <a:xfrm>
            <a:off x="8118490" y="950439"/>
            <a:ext cx="3143272" cy="2873381"/>
            <a:chOff x="0" y="0"/>
            <a:chExt cx="2183141" cy="2016125"/>
          </a:xfrm>
        </p:grpSpPr>
        <p:sp>
          <p:nvSpPr>
            <p:cNvPr id="60" name="直接连接符​​ 33"/>
            <p:cNvSpPr>
              <a:spLocks noChangeShapeType="1"/>
            </p:cNvSpPr>
            <p:nvPr/>
          </p:nvSpPr>
          <p:spPr bwMode="auto">
            <a:xfrm>
              <a:off x="583302" y="51772"/>
              <a:ext cx="1400720" cy="1"/>
            </a:xfrm>
            <a:prstGeom prst="line">
              <a:avLst/>
            </a:prstGeom>
            <a:noFill/>
            <a:ln w="6350">
              <a:solidFill>
                <a:srgbClr val="A5A5A5"/>
              </a:solidFill>
              <a:prstDash val="sysDash"/>
              <a:round/>
            </a:ln>
          </p:spPr>
          <p:txBody>
            <a:bodyPr/>
            <a:lstStyle/>
            <a:p>
              <a:endParaRPr lang="zh-CN" altLang="en-US"/>
            </a:p>
          </p:txBody>
        </p:sp>
        <p:sp>
          <p:nvSpPr>
            <p:cNvPr id="61" name="圆角矩形​​ 2"/>
            <p:cNvSpPr>
              <a:spLocks noChangeArrowheads="1"/>
            </p:cNvSpPr>
            <p:nvPr/>
          </p:nvSpPr>
          <p:spPr bwMode="auto">
            <a:xfrm rot="-316478">
              <a:off x="31017" y="789748"/>
              <a:ext cx="2152124" cy="1226377"/>
            </a:xfrm>
            <a:prstGeom prst="roundRect">
              <a:avLst>
                <a:gd name="adj" fmla="val 0"/>
              </a:avLst>
            </a:prstGeom>
            <a:solidFill>
              <a:srgbClr val="FFFFFF"/>
            </a:solidFill>
            <a:ln w="3175">
              <a:solidFill>
                <a:srgbClr val="BFBFBF"/>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2" name="直接连接符​​ 11"/>
            <p:cNvSpPr>
              <a:spLocks noChangeShapeType="1"/>
            </p:cNvSpPr>
            <p:nvPr/>
          </p:nvSpPr>
          <p:spPr bwMode="auto">
            <a:xfrm flipV="1">
              <a:off x="351927" y="122876"/>
              <a:ext cx="880414" cy="756345"/>
            </a:xfrm>
            <a:prstGeom prst="line">
              <a:avLst/>
            </a:prstGeom>
            <a:noFill/>
            <a:ln w="28575">
              <a:solidFill>
                <a:srgbClr val="7F7F7F"/>
              </a:solidFill>
              <a:round/>
            </a:ln>
          </p:spPr>
          <p:txBody>
            <a:bodyPr/>
            <a:lstStyle/>
            <a:p>
              <a:endParaRPr lang="zh-CN" altLang="en-US"/>
            </a:p>
          </p:txBody>
        </p:sp>
        <p:sp>
          <p:nvSpPr>
            <p:cNvPr id="63" name="直接连接符​​ 13"/>
            <p:cNvSpPr>
              <a:spLocks noChangeShapeType="1"/>
            </p:cNvSpPr>
            <p:nvPr/>
          </p:nvSpPr>
          <p:spPr bwMode="auto">
            <a:xfrm>
              <a:off x="1476901" y="122876"/>
              <a:ext cx="336419" cy="621539"/>
            </a:xfrm>
            <a:prstGeom prst="line">
              <a:avLst/>
            </a:prstGeom>
            <a:noFill/>
            <a:ln w="28575">
              <a:solidFill>
                <a:srgbClr val="7F7F7F"/>
              </a:solidFill>
              <a:round/>
            </a:ln>
          </p:spPr>
          <p:txBody>
            <a:bodyPr/>
            <a:lstStyle/>
            <a:p>
              <a:endParaRPr lang="zh-CN" altLang="en-US"/>
            </a:p>
          </p:txBody>
        </p:sp>
        <p:sp>
          <p:nvSpPr>
            <p:cNvPr id="64" name="椭圆​​ 4"/>
            <p:cNvSpPr>
              <a:spLocks noChangeArrowheads="1"/>
            </p:cNvSpPr>
            <p:nvPr/>
          </p:nvSpPr>
          <p:spPr bwMode="auto">
            <a:xfrm>
              <a:off x="1232341" y="0"/>
              <a:ext cx="244560" cy="244560"/>
            </a:xfrm>
            <a:prstGeom prst="ellipse">
              <a:avLst/>
            </a:prstGeom>
            <a:solidFill>
              <a:srgbClr val="FFFFFF"/>
            </a:solidFill>
            <a:ln w="3175">
              <a:solidFill>
                <a:srgbClr val="BFBFBF"/>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5" name="椭圆​​ 6"/>
            <p:cNvSpPr>
              <a:spLocks noChangeArrowheads="1"/>
            </p:cNvSpPr>
            <p:nvPr/>
          </p:nvSpPr>
          <p:spPr bwMode="auto">
            <a:xfrm>
              <a:off x="1283662" y="51772"/>
              <a:ext cx="141070" cy="141075"/>
            </a:xfrm>
            <a:prstGeom prst="ellipse">
              <a:avLst/>
            </a:prstGeom>
            <a:solidFill>
              <a:srgbClr val="D8D8D8"/>
            </a:solidFill>
            <a:ln w="3175">
              <a:solidFill>
                <a:srgbClr val="BFBFBF"/>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6" name="同侧圆角矩形 30"/>
            <p:cNvSpPr>
              <a:spLocks noChangeArrowheads="1"/>
            </p:cNvSpPr>
            <p:nvPr/>
          </p:nvSpPr>
          <p:spPr bwMode="auto">
            <a:xfrm rot="-304808">
              <a:off x="0" y="798100"/>
              <a:ext cx="2143772" cy="595293"/>
            </a:xfrm>
            <a:custGeom>
              <a:avLst/>
              <a:gdLst>
                <a:gd name="T0" fmla="*/ 2147483647 w 21600"/>
                <a:gd name="T1" fmla="*/ 0 h 21600"/>
                <a:gd name="T2" fmla="*/ 2147483647 w 21600"/>
                <a:gd name="T3" fmla="*/ 226076572 h 21600"/>
                <a:gd name="T4" fmla="*/ 2147483647 w 21600"/>
                <a:gd name="T5" fmla="*/ 113037900 h 21600"/>
                <a:gd name="T6" fmla="*/ 2147483647 w 21600"/>
                <a:gd name="T7" fmla="*/ 226076572 h 21600"/>
                <a:gd name="T8" fmla="*/ 2147483647 w 21600"/>
                <a:gd name="T9" fmla="*/ 339114473 h 21600"/>
                <a:gd name="T10" fmla="*/ 2147483647 w 21600"/>
                <a:gd name="T11" fmla="*/ 226076572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FFFFFF"/>
            </a:solidFill>
            <a:ln w="9525" cmpd="sng">
              <a:noFill/>
              <a:miter lim="800000"/>
            </a:ln>
          </p:spPr>
          <p:txBody>
            <a:bodyPr anchor="ctr"/>
            <a:lstStyle/>
            <a:p>
              <a:endParaRPr lang="zh-CN" altLang="en-US"/>
            </a:p>
          </p:txBody>
        </p:sp>
        <p:sp>
          <p:nvSpPr>
            <p:cNvPr id="67" name="圆角矩形​​ 3"/>
            <p:cNvSpPr>
              <a:spLocks noChangeArrowheads="1"/>
            </p:cNvSpPr>
            <p:nvPr/>
          </p:nvSpPr>
          <p:spPr bwMode="auto">
            <a:xfrm rot="-316478">
              <a:off x="125262" y="909046"/>
              <a:ext cx="1969599" cy="1011642"/>
            </a:xfrm>
            <a:prstGeom prst="roundRect">
              <a:avLst>
                <a:gd name="adj" fmla="val 0"/>
              </a:avLst>
            </a:prstGeom>
            <a:solidFill>
              <a:schemeClr val="bg2">
                <a:lumMod val="25000"/>
              </a:schemeClr>
            </a:solidFill>
            <a:ln w="19050">
              <a:solidFill>
                <a:srgbClr val="D8D8D8"/>
              </a:solidFill>
              <a:round/>
            </a:ln>
            <a:scene3d>
              <a:camera prst="orthographicFront"/>
              <a:lightRig rig="threePt" dir="t"/>
            </a:scene3d>
            <a:sp3d>
              <a:bevelT/>
            </a:sp3d>
          </p:spPr>
          <p:txBody>
            <a:bodyPr anchor="ctr"/>
            <a:lstStyle/>
            <a:p>
              <a:pPr marL="342900" indent="-342900" algn="ctr"/>
              <a:r>
                <a:rPr lang="zh-CN" altLang="en-US" sz="2400" dirty="0" smtClean="0">
                  <a:solidFill>
                    <a:srgbClr val="760000"/>
                  </a:solidFill>
                  <a:latin typeface="华文新魏" pitchFamily="2" charset="-122"/>
                  <a:ea typeface="华文新魏" pitchFamily="2" charset="-122"/>
                  <a:sym typeface="Calibri" panose="020F0502020204030204" pitchFamily="34" charset="0"/>
                </a:rPr>
                <a:t>        </a:t>
              </a:r>
              <a:endParaRPr lang="en-US" altLang="zh-CN" sz="2400" dirty="0">
                <a:solidFill>
                  <a:srgbClr val="760000"/>
                </a:solidFill>
                <a:latin typeface="华文新魏" pitchFamily="2" charset="-122"/>
                <a:ea typeface="华文新魏" pitchFamily="2" charset="-122"/>
                <a:sym typeface="Calibri" panose="020F0502020204030204" pitchFamily="34" charset="0"/>
              </a:endParaRPr>
            </a:p>
          </p:txBody>
        </p:sp>
        <p:sp>
          <p:nvSpPr>
            <p:cNvPr id="68" name="椭圆​​ 8"/>
            <p:cNvSpPr>
              <a:spLocks noChangeArrowheads="1"/>
            </p:cNvSpPr>
            <p:nvPr/>
          </p:nvSpPr>
          <p:spPr bwMode="auto">
            <a:xfrm rot="-316478">
              <a:off x="310917" y="878978"/>
              <a:ext cx="89569" cy="89573"/>
            </a:xfrm>
            <a:prstGeom prst="ellipse">
              <a:avLst/>
            </a:prstGeom>
            <a:solidFill>
              <a:srgbClr val="FFFFFF"/>
            </a:solidFill>
            <a:ln w="3175">
              <a:solidFill>
                <a:srgbClr val="BFBFBF"/>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9" name="椭圆​​ 9"/>
            <p:cNvSpPr>
              <a:spLocks noChangeArrowheads="1"/>
            </p:cNvSpPr>
            <p:nvPr/>
          </p:nvSpPr>
          <p:spPr bwMode="auto">
            <a:xfrm rot="-316478">
              <a:off x="1772360" y="744052"/>
              <a:ext cx="89569" cy="89573"/>
            </a:xfrm>
            <a:prstGeom prst="ellipse">
              <a:avLst/>
            </a:prstGeom>
            <a:solidFill>
              <a:srgbClr val="FFFFFF"/>
            </a:solidFill>
            <a:ln w="3175">
              <a:solidFill>
                <a:srgbClr val="BFBFBF"/>
              </a:solidFill>
              <a:rou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70" name="矩形 69"/>
          <p:cNvSpPr/>
          <p:nvPr/>
        </p:nvSpPr>
        <p:spPr>
          <a:xfrm rot="21261051">
            <a:off x="8394216" y="2233819"/>
            <a:ext cx="2782101" cy="1384995"/>
          </a:xfrm>
          <a:prstGeom prst="rect">
            <a:avLst/>
          </a:prstGeom>
        </p:spPr>
        <p:txBody>
          <a:bodyPr wrap="square">
            <a:spAutoFit/>
          </a:bodyPr>
          <a:lstStyle/>
          <a:p>
            <a:r>
              <a:rPr lang="zh-CN" altLang="en-US" sz="2800" b="1" dirty="0" smtClean="0">
                <a:solidFill>
                  <a:schemeClr val="bg1"/>
                </a:solidFill>
                <a:effectLst>
                  <a:outerShdw blurRad="38100" dist="38100" dir="2700000" algn="tl">
                    <a:srgbClr val="000000">
                      <a:alpha val="43137"/>
                    </a:srgbClr>
                  </a:outerShdw>
                </a:effectLst>
                <a:latin typeface="华文新魏" pitchFamily="2" charset="-122"/>
                <a:ea typeface="华文新魏" pitchFamily="2" charset="-122"/>
              </a:rPr>
              <a:t>人们为什么称中国人民志愿军为“最可爱的人”</a:t>
            </a:r>
            <a:endParaRPr lang="zh-CN" altLang="en-US" sz="2800" b="1" dirty="0">
              <a:solidFill>
                <a:schemeClr val="bg1"/>
              </a:solidFill>
              <a:effectLst>
                <a:outerShdw blurRad="38100" dist="38100" dir="2700000" algn="tl">
                  <a:srgbClr val="000000">
                    <a:alpha val="43137"/>
                  </a:srgbClr>
                </a:outerShdw>
              </a:effectLst>
              <a:latin typeface="华文新魏" pitchFamily="2" charset="-122"/>
              <a:ea typeface="华文新魏" pitchFamily="2" charset="-122"/>
            </a:endParaRPr>
          </a:p>
        </p:txBody>
      </p:sp>
      <p:sp>
        <p:nvSpPr>
          <p:cNvPr id="5" name="文本框 4"/>
          <p:cNvSpPr txBox="1"/>
          <p:nvPr/>
        </p:nvSpPr>
        <p:spPr>
          <a:xfrm>
            <a:off x="188595" y="99060"/>
            <a:ext cx="5606415" cy="583565"/>
          </a:xfrm>
          <a:prstGeom prst="rect">
            <a:avLst/>
          </a:prstGeom>
          <a:noFill/>
        </p:spPr>
        <p:txBody>
          <a:bodyPr wrap="square" rtlCol="0">
            <a:spAutoFit/>
          </a:bodyPr>
          <a:p>
            <a:r>
              <a:rPr lang="zh-CN" altLang="en-US" sz="3200" b="1">
                <a:latin typeface="微软雅黑" panose="020B0503020204020204" pitchFamily="34" charset="-122"/>
                <a:ea typeface="微软雅黑" panose="020B0503020204020204" pitchFamily="34" charset="-122"/>
              </a:rPr>
              <a:t>抗美援朝  保家卫国</a:t>
            </a:r>
            <a:endParaRPr lang="zh-CN" altLang="en-US" sz="3200" b="1">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linds(horizontal)">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blinds(horizontal)">
                                      <p:cBhvr>
                                        <p:cTn id="1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2004</Words>
  <Application>WPS 演示</Application>
  <PresentationFormat>自定义</PresentationFormat>
  <Paragraphs>263</Paragraphs>
  <Slides>21</Slides>
  <Notes>32</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21</vt:i4>
      </vt:variant>
    </vt:vector>
  </HeadingPairs>
  <TitlesOfParts>
    <vt:vector size="36" baseType="lpstr">
      <vt:lpstr>Arial</vt:lpstr>
      <vt:lpstr>宋体</vt:lpstr>
      <vt:lpstr>Wingdings</vt:lpstr>
      <vt:lpstr>微软雅黑</vt:lpstr>
      <vt:lpstr>Impact</vt:lpstr>
      <vt:lpstr>华文新魏</vt:lpstr>
      <vt:lpstr>华文隶书</vt:lpstr>
      <vt:lpstr>Arial</vt:lpstr>
      <vt:lpstr>华文行楷</vt:lpstr>
      <vt:lpstr>黑体</vt:lpstr>
      <vt:lpstr>迷你简毡笔黑</vt:lpstr>
      <vt:lpstr>Arial Black</vt:lpstr>
      <vt:lpstr>Calibri</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Sky123.Org</dc:creator>
  <cp:lastModifiedBy>靳玲</cp:lastModifiedBy>
  <cp:revision>1332</cp:revision>
  <dcterms:created xsi:type="dcterms:W3CDTF">2015-10-28T12:59:00Z</dcterms:created>
  <dcterms:modified xsi:type="dcterms:W3CDTF">2018-03-08T00:30:59Z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