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339" r:id="rId4"/>
    <p:sldId id="340" r:id="rId5"/>
    <p:sldId id="341" r:id="rId6"/>
    <p:sldId id="342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09" r:id="rId19"/>
    <p:sldId id="410" r:id="rId21"/>
    <p:sldId id="411" r:id="rId22"/>
    <p:sldId id="41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835" y="2077720"/>
            <a:ext cx="11530330" cy="2703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60170" y="643890"/>
            <a:ext cx="9471660" cy="5614035"/>
            <a:chOff x="2142" y="1439"/>
            <a:chExt cx="14916" cy="88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42" y="1439"/>
              <a:ext cx="14917" cy="44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17" y="4952"/>
              <a:ext cx="4680" cy="532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672080" y="273939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546860" y="664210"/>
            <a:ext cx="9364980" cy="5521325"/>
            <a:chOff x="2436" y="859"/>
            <a:chExt cx="14748" cy="8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36" y="859"/>
              <a:ext cx="14749" cy="53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16" y="4622"/>
              <a:ext cx="4704" cy="4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414905" y="2918460"/>
            <a:ext cx="804545" cy="104965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9220" y="639445"/>
            <a:ext cx="9433560" cy="5436235"/>
            <a:chOff x="2277" y="954"/>
            <a:chExt cx="14856" cy="856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7" y="954"/>
              <a:ext cx="14857" cy="576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951" y="5507"/>
              <a:ext cx="3720" cy="40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36140" y="3719195"/>
            <a:ext cx="178752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02080" y="501650"/>
            <a:ext cx="9387840" cy="5881370"/>
            <a:chOff x="2208" y="994"/>
            <a:chExt cx="14784" cy="9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8" y="994"/>
              <a:ext cx="14785" cy="536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92" y="4448"/>
              <a:ext cx="4872" cy="5809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74945" y="2694940"/>
            <a:ext cx="1217295" cy="10267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3355" y="710565"/>
            <a:ext cx="9304020" cy="5414010"/>
            <a:chOff x="2274" y="715"/>
            <a:chExt cx="14652" cy="85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4" y="715"/>
              <a:ext cx="14653" cy="560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47" y="5569"/>
              <a:ext cx="5364" cy="367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990340" y="3667125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3030" y="554990"/>
            <a:ext cx="9425940" cy="5586730"/>
            <a:chOff x="2178" y="874"/>
            <a:chExt cx="14844" cy="87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8" y="874"/>
              <a:ext cx="14845" cy="507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12" y="6108"/>
              <a:ext cx="5977" cy="356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563100" y="206883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79550" y="147955"/>
            <a:ext cx="9409430" cy="6507480"/>
            <a:chOff x="2330" y="1185"/>
            <a:chExt cx="14818" cy="104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0" y="1185"/>
              <a:ext cx="14785" cy="19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24" y="7804"/>
              <a:ext cx="4968" cy="38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64" y="3368"/>
              <a:ext cx="13885" cy="4368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74860" y="2292985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90980" y="253365"/>
            <a:ext cx="9387840" cy="6351905"/>
            <a:chOff x="2348" y="722"/>
            <a:chExt cx="14784" cy="105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48" y="722"/>
              <a:ext cx="14785" cy="650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38" y="7227"/>
              <a:ext cx="3720" cy="40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18980" y="2472055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3990" y="285115"/>
            <a:ext cx="9304020" cy="6269990"/>
            <a:chOff x="2274" y="449"/>
            <a:chExt cx="14652" cy="987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4" y="449"/>
              <a:ext cx="14653" cy="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314" y="5967"/>
              <a:ext cx="4572" cy="435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618980" y="259461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573530" y="201295"/>
            <a:ext cx="9288780" cy="6386830"/>
            <a:chOff x="2478" y="640"/>
            <a:chExt cx="14628" cy="100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78" y="640"/>
              <a:ext cx="14629" cy="596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15" y="6690"/>
              <a:ext cx="5568" cy="40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752965" y="184404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295" y="749935"/>
            <a:ext cx="9502775" cy="53574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9430" y="5520055"/>
            <a:ext cx="1887220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91590" y="535305"/>
            <a:ext cx="9608820" cy="5780405"/>
            <a:chOff x="2034" y="452"/>
            <a:chExt cx="15132" cy="91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34" y="452"/>
              <a:ext cx="15133" cy="6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27" y="6627"/>
              <a:ext cx="4992" cy="292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73870" y="275082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115" y="291465"/>
            <a:ext cx="9335135" cy="62750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2019300"/>
            <a:ext cx="9312275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94460" y="866775"/>
            <a:ext cx="9403080" cy="4909185"/>
            <a:chOff x="2196" y="1118"/>
            <a:chExt cx="14808" cy="773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96" y="1118"/>
              <a:ext cx="14809" cy="48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97" y="5117"/>
              <a:ext cx="5664" cy="37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213225" y="340614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298575" y="956945"/>
            <a:ext cx="9593580" cy="4933315"/>
            <a:chOff x="2046" y="1261"/>
            <a:chExt cx="15108" cy="776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46" y="1261"/>
              <a:ext cx="15109" cy="30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732" y="4830"/>
              <a:ext cx="5736" cy="4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392670" y="2328545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41450" y="830580"/>
            <a:ext cx="9486900" cy="5031105"/>
            <a:chOff x="2270" y="1308"/>
            <a:chExt cx="14940" cy="792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" y="1308"/>
              <a:ext cx="14941" cy="459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30" y="5439"/>
              <a:ext cx="5712" cy="379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230245" y="3099435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75410" y="521970"/>
            <a:ext cx="9441180" cy="5402580"/>
            <a:chOff x="2166" y="822"/>
            <a:chExt cx="14868" cy="8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6" y="822"/>
              <a:ext cx="14869" cy="51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092" y="5022"/>
              <a:ext cx="4932" cy="430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984115" y="3179445"/>
            <a:ext cx="137350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382395" y="845185"/>
            <a:ext cx="9425940" cy="4919980"/>
            <a:chOff x="2177" y="1067"/>
            <a:chExt cx="14844" cy="77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77" y="1067"/>
              <a:ext cx="14845" cy="454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24" y="5047"/>
              <a:ext cx="5352" cy="3768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202815" y="3117850"/>
            <a:ext cx="804545" cy="50228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什么</cp:lastModifiedBy>
  <cp:revision>13</cp:revision>
  <dcterms:created xsi:type="dcterms:W3CDTF">2015-05-05T08:02:00Z</dcterms:created>
  <dcterms:modified xsi:type="dcterms:W3CDTF">2018-05-22T04:37:49Z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