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685" y="3112770"/>
            <a:ext cx="10881995" cy="6324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218565"/>
            <a:ext cx="9464675" cy="44202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75810" y="503682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155" y="1382395"/>
            <a:ext cx="9457055" cy="4092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88865" y="4953000"/>
            <a:ext cx="1463675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4775" y="1077595"/>
            <a:ext cx="9441815" cy="47021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965" y="1039495"/>
            <a:ext cx="9449435" cy="47783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1445" y="1313815"/>
            <a:ext cx="9388475" cy="42297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3355" y="334645"/>
            <a:ext cx="9304020" cy="6252210"/>
            <a:chOff x="2273" y="-1989"/>
            <a:chExt cx="14652" cy="11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3" y="-1989"/>
              <a:ext cx="14653" cy="8761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63" y="5100"/>
              <a:ext cx="3575" cy="4113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535160" y="382333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24305" y="631825"/>
            <a:ext cx="9342120" cy="5509260"/>
            <a:chOff x="2243" y="1148"/>
            <a:chExt cx="14712" cy="86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43" y="1148"/>
              <a:ext cx="14713" cy="428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77" y="5432"/>
              <a:ext cx="5244" cy="439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01835" y="175768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25245" y="274955"/>
            <a:ext cx="9540240" cy="6268085"/>
            <a:chOff x="2087" y="513"/>
            <a:chExt cx="15024" cy="104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87" y="513"/>
              <a:ext cx="15025" cy="5833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30" y="6346"/>
              <a:ext cx="4140" cy="462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56420" y="2468245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2080" y="132080"/>
            <a:ext cx="9387840" cy="6584950"/>
            <a:chOff x="2207" y="-801"/>
            <a:chExt cx="14784" cy="117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7" y="-801"/>
              <a:ext cx="14785" cy="691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54" y="6112"/>
              <a:ext cx="3913" cy="488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401175" y="2970530"/>
            <a:ext cx="882650" cy="4679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9</cp:revision>
  <dcterms:created xsi:type="dcterms:W3CDTF">2015-05-05T08:02:00Z</dcterms:created>
  <dcterms:modified xsi:type="dcterms:W3CDTF">2018-05-22T05:58:02Z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