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339" r:id="rId4"/>
    <p:sldId id="340" r:id="rId5"/>
    <p:sldId id="341" r:id="rId6"/>
    <p:sldId id="342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120265"/>
            <a:ext cx="11377930" cy="2618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346075"/>
            <a:ext cx="9502775" cy="61652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815" y="1047115"/>
            <a:ext cx="9563735" cy="47631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2407920"/>
            <a:ext cx="9388475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65100"/>
            <a:ext cx="9502775" cy="6527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1619250"/>
            <a:ext cx="9319895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55420" y="300355"/>
            <a:ext cx="9281160" cy="6242685"/>
            <a:chOff x="2292" y="350"/>
            <a:chExt cx="14616" cy="107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92" y="350"/>
              <a:ext cx="14617" cy="62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62" y="6846"/>
              <a:ext cx="5076" cy="428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716270" y="3329940"/>
            <a:ext cx="188658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390015" y="267335"/>
            <a:ext cx="9456420" cy="6348095"/>
            <a:chOff x="2153" y="350"/>
            <a:chExt cx="14892" cy="11844"/>
          </a:xfrm>
        </p:grpSpPr>
        <p:grpSp>
          <p:nvGrpSpPr>
            <p:cNvPr id="4" name="组合 3"/>
            <p:cNvGrpSpPr/>
            <p:nvPr/>
          </p:nvGrpSpPr>
          <p:grpSpPr>
            <a:xfrm>
              <a:off x="2153" y="350"/>
              <a:ext cx="14892" cy="7368"/>
              <a:chOff x="2154" y="989"/>
              <a:chExt cx="14892" cy="736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54" y="989"/>
                <a:ext cx="14893" cy="27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42" y="3689"/>
                <a:ext cx="5917" cy="4668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7" y="7718"/>
              <a:ext cx="14089" cy="447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491990" y="6080760"/>
            <a:ext cx="116078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2875" y="504825"/>
            <a:ext cx="9364980" cy="5705475"/>
            <a:chOff x="2225" y="725"/>
            <a:chExt cx="14748" cy="89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25" y="725"/>
              <a:ext cx="14749" cy="67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03" y="6650"/>
              <a:ext cx="5616" cy="306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754755" y="4213225"/>
            <a:ext cx="109474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4940" y="212725"/>
            <a:ext cx="9342120" cy="6478905"/>
            <a:chOff x="2243" y="441"/>
            <a:chExt cx="14712" cy="125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3" y="441"/>
              <a:ext cx="14713" cy="745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9" y="7894"/>
              <a:ext cx="5124" cy="512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787390" y="3506470"/>
            <a:ext cx="221043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31925" y="239395"/>
            <a:ext cx="9326880" cy="6323965"/>
            <a:chOff x="2255" y="1019"/>
            <a:chExt cx="14688" cy="99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55" y="1019"/>
              <a:ext cx="14689" cy="52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82" y="5998"/>
              <a:ext cx="4836" cy="498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546465" y="2749550"/>
            <a:ext cx="122872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589915"/>
            <a:ext cx="9457055" cy="56775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89925" y="5095875"/>
            <a:ext cx="157480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6205" y="200025"/>
            <a:ext cx="9418320" cy="6417945"/>
            <a:chOff x="2183" y="854"/>
            <a:chExt cx="14832" cy="101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3" y="854"/>
              <a:ext cx="14833" cy="52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56" y="6005"/>
              <a:ext cx="4488" cy="495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178165" y="2871470"/>
            <a:ext cx="160718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433705"/>
            <a:ext cx="9426575" cy="59899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639445"/>
            <a:ext cx="9441815" cy="55784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52705"/>
            <a:ext cx="9365615" cy="67519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03090" y="5664835"/>
            <a:ext cx="168529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893570"/>
            <a:ext cx="9464675" cy="3070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99180" y="4418965"/>
            <a:ext cx="106108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1283335"/>
            <a:ext cx="9304655" cy="42906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9565" y="1374775"/>
            <a:ext cx="8992235" cy="4107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08955" y="4926330"/>
            <a:ext cx="111696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86055"/>
            <a:ext cx="9449435" cy="64852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64780" y="6122035"/>
            <a:ext cx="18643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13</cp:revision>
  <dcterms:created xsi:type="dcterms:W3CDTF">2015-05-05T08:02:00Z</dcterms:created>
  <dcterms:modified xsi:type="dcterms:W3CDTF">2018-05-22T05:25:55Z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