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385" y="2110740"/>
            <a:ext cx="9586595" cy="2636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795" y="291465"/>
            <a:ext cx="6835775" cy="62750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76195" y="133985"/>
            <a:ext cx="6511290" cy="64325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1115695"/>
            <a:ext cx="9472295" cy="4625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755" y="1447165"/>
            <a:ext cx="8999855" cy="3963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1687830"/>
            <a:ext cx="9182735" cy="3482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37310" y="1587500"/>
            <a:ext cx="9349740" cy="38074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165" y="311785"/>
            <a:ext cx="8535035" cy="6233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28165" y="311785"/>
            <a:ext cx="8535035" cy="6354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050925"/>
            <a:ext cx="9449435" cy="4755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35710" y="926465"/>
            <a:ext cx="9404350" cy="49580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0085" y="1111885"/>
            <a:ext cx="8291195" cy="46335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50060" y="1016000"/>
            <a:ext cx="8991600" cy="49911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708025"/>
            <a:ext cx="9495155" cy="54413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6235" y="772795"/>
            <a:ext cx="8938895" cy="53117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2415" y="1012825"/>
            <a:ext cx="9106535" cy="4831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2415" y="892810"/>
            <a:ext cx="9628505" cy="51701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71780"/>
            <a:ext cx="11088370" cy="63144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8615" y="494665"/>
            <a:ext cx="8954135" cy="5868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3680" y="345440"/>
            <a:ext cx="8756015" cy="62534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266065"/>
            <a:ext cx="9022715" cy="6325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6405" y="346075"/>
            <a:ext cx="9102090" cy="6245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212725"/>
            <a:ext cx="9380855" cy="64319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60525" y="212725"/>
            <a:ext cx="8879840" cy="64325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243205"/>
            <a:ext cx="9525635" cy="63709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134745"/>
            <a:ext cx="9076055" cy="4587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3020" y="1060450"/>
            <a:ext cx="6657340" cy="28575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3020" y="4042410"/>
            <a:ext cx="5684520" cy="16802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1146175"/>
            <a:ext cx="9312275" cy="4565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2690" y="1026795"/>
            <a:ext cx="6556375" cy="49587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218565"/>
            <a:ext cx="9502775" cy="4420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8570" y="1306195"/>
            <a:ext cx="6322060" cy="43332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125" y="951865"/>
            <a:ext cx="7651115" cy="49536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2480" y="951865"/>
            <a:ext cx="7404100" cy="49536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494665"/>
            <a:ext cx="944181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563245"/>
            <a:ext cx="9022715" cy="5730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500505"/>
            <a:ext cx="9251315" cy="38563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0025" y="1417955"/>
            <a:ext cx="9251950" cy="39382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935" y="506095"/>
            <a:ext cx="6881495" cy="58451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041525" y="1014730"/>
            <a:ext cx="8107680" cy="4623435"/>
            <a:chOff x="3216" y="806"/>
            <a:chExt cx="12768" cy="7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16" y="806"/>
              <a:ext cx="12769" cy="63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6" y="7427"/>
              <a:ext cx="10141" cy="66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041525" y="2211070"/>
            <a:ext cx="7204710" cy="34270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555625"/>
            <a:ext cx="9251315" cy="5746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0025" y="1652270"/>
            <a:ext cx="7628890" cy="46494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40665"/>
            <a:ext cx="8839835" cy="6376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6400" y="859790"/>
            <a:ext cx="8839835" cy="57569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115" y="1985010"/>
            <a:ext cx="9335135" cy="28879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1955" y="4404995"/>
            <a:ext cx="568452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986155"/>
            <a:ext cx="9708515" cy="48850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6480" y="882015"/>
            <a:ext cx="9582785" cy="49885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035" y="1473835"/>
            <a:ext cx="9853295" cy="39096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9035" y="1339850"/>
            <a:ext cx="9940925" cy="42094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42620" y="590550"/>
            <a:ext cx="10807700" cy="5676900"/>
            <a:chOff x="1364" y="823"/>
            <a:chExt cx="17020" cy="89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64" y="823"/>
              <a:ext cx="8521" cy="714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96" y="823"/>
              <a:ext cx="8389" cy="894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33400" y="1463040"/>
            <a:ext cx="11081385" cy="3675380"/>
            <a:chOff x="1157" y="2796"/>
            <a:chExt cx="17451" cy="5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7" y="2796"/>
              <a:ext cx="8617" cy="52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60" y="2796"/>
              <a:ext cx="8449" cy="447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258445"/>
            <a:ext cx="9396095" cy="6340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635" y="307975"/>
            <a:ext cx="7872095" cy="62414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72615" y="222885"/>
            <a:ext cx="7919085" cy="63258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8</cp:revision>
  <dcterms:created xsi:type="dcterms:W3CDTF">2015-05-05T08:02:00Z</dcterms:created>
  <dcterms:modified xsi:type="dcterms:W3CDTF">2017-10-20T03:27:23Z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