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401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585" y="2495550"/>
            <a:ext cx="1070483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355" y="1447800"/>
            <a:ext cx="6257290" cy="39617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955" y="1729105"/>
            <a:ext cx="6562090" cy="33997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609600"/>
            <a:ext cx="9476105" cy="56381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685" y="509270"/>
            <a:ext cx="9104630" cy="5839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10280" y="5238750"/>
            <a:ext cx="92519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9220" y="5238750"/>
            <a:ext cx="124396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310" y="1967230"/>
            <a:ext cx="9009380" cy="2923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7790" y="4278630"/>
            <a:ext cx="294703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852805"/>
            <a:ext cx="8980805" cy="5152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7075" y="3166745"/>
            <a:ext cx="8589010" cy="29978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830" y="559435"/>
            <a:ext cx="8561705" cy="574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4830" y="452120"/>
            <a:ext cx="8999855" cy="59505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100455"/>
            <a:ext cx="9599930" cy="46570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880" y="1400175"/>
            <a:ext cx="9285605" cy="40570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2009775"/>
            <a:ext cx="9180830" cy="2837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5585" y="1906905"/>
            <a:ext cx="9988550" cy="36379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" y="614680"/>
            <a:ext cx="10999470" cy="56286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6560" y="519430"/>
            <a:ext cx="8818880" cy="5819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6560" y="519430"/>
            <a:ext cx="8818880" cy="60096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1114425"/>
            <a:ext cx="9180830" cy="46285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8575" y="888365"/>
            <a:ext cx="9697085" cy="48545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504825"/>
            <a:ext cx="8190230" cy="58477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7845" y="504825"/>
            <a:ext cx="8533765" cy="58477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508635"/>
            <a:ext cx="9533255" cy="58407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557530"/>
            <a:ext cx="9276080" cy="57429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9180" y="2233295"/>
            <a:ext cx="7533640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9180" y="2233295"/>
            <a:ext cx="7631430" cy="28225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360" y="319405"/>
            <a:ext cx="8971280" cy="6219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1600" y="452120"/>
            <a:ext cx="9363075" cy="60864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785" y="417195"/>
            <a:ext cx="9028430" cy="60236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9230" y="417195"/>
            <a:ext cx="793750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9230" y="810895"/>
            <a:ext cx="5116195" cy="20847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787640" y="289623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1785" y="3023235"/>
            <a:ext cx="9027795" cy="34169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  <p:bldP spid="4" grpId="0" animBg="1"/>
      <p:bldP spid="4" grpId="1" bldLvl="0" animBg="1"/>
      <p:bldP spid="7" grpId="0" animBg="1"/>
      <p:bldP spid="7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857250"/>
            <a:ext cx="9399905" cy="51428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980" y="509905"/>
            <a:ext cx="9485630" cy="5838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4645" y="1849120"/>
            <a:ext cx="6656070" cy="22263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35455" y="4075430"/>
            <a:ext cx="5638165" cy="23717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2085975"/>
            <a:ext cx="9114155" cy="268541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1119505"/>
            <a:ext cx="9295130" cy="46189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7825" y="1119505"/>
            <a:ext cx="6089650" cy="48602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9360" y="576580"/>
            <a:ext cx="9733280" cy="5704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29360" y="576580"/>
            <a:ext cx="6452870" cy="57048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514475"/>
            <a:ext cx="7524115" cy="38284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63165" y="1514475"/>
            <a:ext cx="7393940" cy="43510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424305"/>
            <a:ext cx="9485630" cy="40093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386080"/>
            <a:ext cx="9076055" cy="60858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990725"/>
            <a:ext cx="9257030" cy="28759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414655"/>
            <a:ext cx="8209280" cy="6028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80870" y="414655"/>
            <a:ext cx="8320405" cy="59366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030" y="1938655"/>
            <a:ext cx="9171305" cy="2980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0030" y="1938655"/>
            <a:ext cx="9436100" cy="35064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671830"/>
            <a:ext cx="9085580" cy="5514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1600" y="671830"/>
            <a:ext cx="9522460" cy="56597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1247775"/>
            <a:ext cx="7562215" cy="4361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48560" y="1033780"/>
            <a:ext cx="7690485" cy="49028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735" y="976630"/>
            <a:ext cx="10590530" cy="4904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4720" y="976630"/>
            <a:ext cx="4401820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735" y="1630680"/>
            <a:ext cx="10745470" cy="46850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195705"/>
            <a:ext cx="9580880" cy="446659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1052830"/>
            <a:ext cx="9161780" cy="47523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55" y="610870"/>
            <a:ext cx="9228455" cy="5636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1580" y="510540"/>
            <a:ext cx="9799320" cy="57365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505" y="501015"/>
            <a:ext cx="9190355" cy="58559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4010" y="597535"/>
            <a:ext cx="9086850" cy="5892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30" y="604520"/>
            <a:ext cx="10695940" cy="5648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8030" y="604520"/>
            <a:ext cx="10904855" cy="56495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005205"/>
            <a:ext cx="11078210" cy="48475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4660" y="874395"/>
            <a:ext cx="11180445" cy="51511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805180"/>
            <a:ext cx="6381115" cy="5247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830" y="1743075"/>
            <a:ext cx="6276340" cy="33712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1800225"/>
            <a:ext cx="6590665" cy="32569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17</cp:revision>
  <dcterms:created xsi:type="dcterms:W3CDTF">2015-05-05T08:02:00Z</dcterms:created>
  <dcterms:modified xsi:type="dcterms:W3CDTF">2018-05-22T05:19:18Z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