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sldIdLst>
    <p:sldId id="256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3" r:id="rId48"/>
    <p:sldId id="384" r:id="rId49"/>
    <p:sldId id="385" r:id="rId50"/>
    <p:sldId id="386" r:id="rId51"/>
    <p:sldId id="387" r:id="rId52"/>
    <p:sldId id="388" r:id="rId5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notesMaster" Target="notesMasters/notesMaster1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1.png"/><Relationship Id="rId1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image" Target="../media/image8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" y="2263140"/>
            <a:ext cx="11566525" cy="2331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25245" y="659765"/>
            <a:ext cx="9540240" cy="5501640"/>
            <a:chOff x="2087" y="1268"/>
            <a:chExt cx="15024" cy="86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87" y="1268"/>
              <a:ext cx="15025" cy="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75" y="5768"/>
              <a:ext cx="5448" cy="416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34525" y="185483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905" y="3070860"/>
            <a:ext cx="9647555" cy="7162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993775"/>
            <a:ext cx="9434195" cy="48698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46920" y="462407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4285" y="1794510"/>
            <a:ext cx="9662795" cy="32689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0485" y="2114550"/>
            <a:ext cx="9510395" cy="26289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6205" y="182880"/>
            <a:ext cx="9418320" cy="6447155"/>
            <a:chOff x="2183" y="288"/>
            <a:chExt cx="14832" cy="101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3" y="288"/>
              <a:ext cx="14833" cy="656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7" y="6853"/>
              <a:ext cx="5064" cy="358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23730" y="247904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0015" y="318135"/>
            <a:ext cx="9410700" cy="6126480"/>
            <a:chOff x="2189" y="1029"/>
            <a:chExt cx="14820" cy="96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9" y="1029"/>
              <a:ext cx="14821" cy="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88" y="6429"/>
              <a:ext cx="5424" cy="424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23730" y="170878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42035" y="564515"/>
            <a:ext cx="9994900" cy="5627370"/>
            <a:chOff x="2219" y="889"/>
            <a:chExt cx="15740" cy="88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9" y="889"/>
              <a:ext cx="14761" cy="4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06" y="5089"/>
              <a:ext cx="10105" cy="345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7" y="5371"/>
              <a:ext cx="5412" cy="438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155430" y="266890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6685" y="755650"/>
            <a:ext cx="9357360" cy="5041900"/>
            <a:chOff x="2231" y="1437"/>
            <a:chExt cx="14736" cy="79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31" y="1437"/>
              <a:ext cx="14737" cy="40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36" y="5645"/>
              <a:ext cx="5328" cy="37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335270" y="279209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489075"/>
            <a:ext cx="9449435" cy="38792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5870" y="478155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586105"/>
            <a:ext cx="9396095" cy="56851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84870" y="5718175"/>
            <a:ext cx="150749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5255" y="492760"/>
            <a:ext cx="9357360" cy="5527040"/>
            <a:chOff x="2231" y="1216"/>
            <a:chExt cx="14736" cy="8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31" y="1216"/>
              <a:ext cx="14737" cy="49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99" y="4220"/>
              <a:ext cx="4788" cy="5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285105" y="2400300"/>
            <a:ext cx="1407795" cy="111633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5725" y="555625"/>
            <a:ext cx="9479280" cy="5733415"/>
            <a:chOff x="2135" y="875"/>
            <a:chExt cx="14928" cy="90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35" y="875"/>
              <a:ext cx="14929" cy="50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54" y="6172"/>
              <a:ext cx="5736" cy="37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838575" y="319532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3017520"/>
            <a:ext cx="10089515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065" y="1214755"/>
            <a:ext cx="9373235" cy="44278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86910" y="505904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699260"/>
            <a:ext cx="9449435" cy="345948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852805"/>
            <a:ext cx="9479915" cy="51517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36675" y="551815"/>
            <a:ext cx="9517380" cy="5650865"/>
            <a:chOff x="2105" y="1274"/>
            <a:chExt cx="14988" cy="8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05" y="1274"/>
              <a:ext cx="14989" cy="596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70" y="5445"/>
              <a:ext cx="4704" cy="472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353310" y="3201035"/>
            <a:ext cx="882650" cy="9861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4305" y="531495"/>
            <a:ext cx="9342120" cy="5684520"/>
            <a:chOff x="2243" y="1013"/>
            <a:chExt cx="14712" cy="89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3" y="1013"/>
              <a:ext cx="14713" cy="4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69" y="5813"/>
              <a:ext cx="5460" cy="415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45955" y="229997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6685" y="460375"/>
            <a:ext cx="9357360" cy="5783580"/>
            <a:chOff x="2231" y="936"/>
            <a:chExt cx="14736" cy="91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31" y="936"/>
              <a:ext cx="14737" cy="53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02" y="6240"/>
              <a:ext cx="4524" cy="380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05645" y="280416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4460" y="438150"/>
            <a:ext cx="9403080" cy="5737860"/>
            <a:chOff x="2196" y="690"/>
            <a:chExt cx="14808" cy="90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6" y="690"/>
              <a:ext cx="14809" cy="48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87" y="5502"/>
              <a:ext cx="5544" cy="422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23730" y="245681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2255520"/>
            <a:ext cx="9457055" cy="23469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7320" y="678815"/>
            <a:ext cx="9357360" cy="5440680"/>
            <a:chOff x="2232" y="1069"/>
            <a:chExt cx="14736" cy="8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32" y="1069"/>
              <a:ext cx="14737" cy="50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0" y="6073"/>
              <a:ext cx="6541" cy="356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56750" y="241173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11275" y="571500"/>
            <a:ext cx="9433560" cy="5364480"/>
            <a:chOff x="2065" y="900"/>
            <a:chExt cx="14856" cy="8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65" y="900"/>
              <a:ext cx="14857" cy="492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26" y="6096"/>
              <a:ext cx="5748" cy="325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344660" y="216662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5715" y="1431925"/>
            <a:ext cx="9639935" cy="39935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39910" y="432244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8585" y="3074670"/>
            <a:ext cx="9434195" cy="7086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3825" y="879475"/>
            <a:ext cx="9403715" cy="50984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79610" y="462407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1119505"/>
            <a:ext cx="9418955" cy="461835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1108075"/>
            <a:ext cx="9312275" cy="46412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508125"/>
            <a:ext cx="9388475" cy="384111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346075"/>
            <a:ext cx="9441815" cy="616521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23730" y="383095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413510" y="308610"/>
            <a:ext cx="9400540" cy="6235065"/>
            <a:chOff x="2226" y="809"/>
            <a:chExt cx="14804" cy="9819"/>
          </a:xfrm>
        </p:grpSpPr>
        <p:grpSp>
          <p:nvGrpSpPr>
            <p:cNvPr id="4" name="组合 3"/>
            <p:cNvGrpSpPr/>
            <p:nvPr/>
          </p:nvGrpSpPr>
          <p:grpSpPr>
            <a:xfrm>
              <a:off x="2226" y="809"/>
              <a:ext cx="14805" cy="6564"/>
              <a:chOff x="2225" y="1214"/>
              <a:chExt cx="14805" cy="656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25" y="1214"/>
                <a:ext cx="14749" cy="2568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134" y="3782"/>
                <a:ext cx="13897" cy="3996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1" y="5696"/>
              <a:ext cx="4860" cy="493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490075" y="294386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2865" y="467995"/>
            <a:ext cx="9525635" cy="59213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5255" y="198755"/>
            <a:ext cx="9380220" cy="6440805"/>
            <a:chOff x="2214" y="-1765"/>
            <a:chExt cx="14772" cy="125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4" y="-1765"/>
              <a:ext cx="14773" cy="820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40" y="6376"/>
              <a:ext cx="4320" cy="442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91040" y="342900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5255" y="869950"/>
            <a:ext cx="9380220" cy="4716780"/>
            <a:chOff x="2213" y="1370"/>
            <a:chExt cx="14772" cy="74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3" y="1370"/>
              <a:ext cx="14773" cy="376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62" y="5138"/>
              <a:ext cx="5076" cy="366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79610" y="207708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6205" y="212090"/>
            <a:ext cx="9418320" cy="6437630"/>
            <a:chOff x="2183" y="107"/>
            <a:chExt cx="14832" cy="11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3" y="107"/>
              <a:ext cx="14833" cy="646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9" y="6457"/>
              <a:ext cx="5100" cy="538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90710" y="280352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36675" y="882015"/>
            <a:ext cx="9517380" cy="4748530"/>
            <a:chOff x="2105" y="809"/>
            <a:chExt cx="14988" cy="74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05" y="809"/>
              <a:ext cx="14989" cy="55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06" y="6511"/>
              <a:ext cx="13801" cy="177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23730" y="457898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17625" y="466090"/>
            <a:ext cx="9555480" cy="5963285"/>
            <a:chOff x="2075" y="496"/>
            <a:chExt cx="15048" cy="93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75" y="496"/>
              <a:ext cx="15049" cy="579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76" y="5627"/>
              <a:ext cx="4248" cy="426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654675" y="2994660"/>
            <a:ext cx="1306195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1445" y="217170"/>
            <a:ext cx="9387840" cy="6428740"/>
            <a:chOff x="2207" y="259"/>
            <a:chExt cx="14784" cy="112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7" y="259"/>
              <a:ext cx="14785" cy="80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72" y="8288"/>
              <a:ext cx="7057" cy="320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97060" y="355028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61720" y="920750"/>
            <a:ext cx="9990455" cy="4747895"/>
            <a:chOff x="2112" y="-151"/>
            <a:chExt cx="15733" cy="747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12" y="-151"/>
              <a:ext cx="14977" cy="747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841" y="3678"/>
              <a:ext cx="5004" cy="344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094730" y="5125085"/>
            <a:ext cx="139573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1600" y="236220"/>
            <a:ext cx="9448800" cy="6433185"/>
            <a:chOff x="2160" y="-843"/>
            <a:chExt cx="14880" cy="110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0" y="-843"/>
              <a:ext cx="14881" cy="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00" y="6682"/>
              <a:ext cx="5400" cy="354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186420" y="4086225"/>
            <a:ext cx="141859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367155" y="329565"/>
            <a:ext cx="9472930" cy="6201410"/>
            <a:chOff x="2119" y="-394"/>
            <a:chExt cx="14918" cy="10416"/>
          </a:xfrm>
        </p:grpSpPr>
        <p:grpSp>
          <p:nvGrpSpPr>
            <p:cNvPr id="4" name="组合 3"/>
            <p:cNvGrpSpPr/>
            <p:nvPr/>
          </p:nvGrpSpPr>
          <p:grpSpPr>
            <a:xfrm>
              <a:off x="2119" y="-394"/>
              <a:ext cx="14918" cy="7036"/>
              <a:chOff x="2154" y="1048"/>
              <a:chExt cx="14918" cy="703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54" y="1048"/>
                <a:ext cx="14893" cy="276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200" y="3740"/>
                <a:ext cx="13873" cy="4344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79" y="6794"/>
              <a:ext cx="5172" cy="322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016240" y="3216275"/>
            <a:ext cx="1373505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02385" y="242570"/>
            <a:ext cx="9563100" cy="6383020"/>
            <a:chOff x="2210" y="-868"/>
            <a:chExt cx="15060" cy="114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0" y="-868"/>
              <a:ext cx="15061" cy="768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64" y="6813"/>
              <a:ext cx="6121" cy="374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753860" y="4007485"/>
            <a:ext cx="145288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9535" y="475615"/>
            <a:ext cx="9471660" cy="5467985"/>
            <a:chOff x="2141" y="749"/>
            <a:chExt cx="14916" cy="86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41" y="749"/>
              <a:ext cx="14917" cy="52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44" y="5592"/>
              <a:ext cx="6073" cy="376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168650" y="330327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6205" y="219075"/>
            <a:ext cx="9418320" cy="6417945"/>
            <a:chOff x="2183" y="-2786"/>
            <a:chExt cx="14832" cy="124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83" y="-2786"/>
              <a:ext cx="14833" cy="92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88" y="5820"/>
              <a:ext cx="4824" cy="3804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821555" y="3965575"/>
            <a:ext cx="1475105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09015" y="517525"/>
            <a:ext cx="10172700" cy="5821680"/>
            <a:chOff x="1589" y="815"/>
            <a:chExt cx="16020" cy="91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89" y="815"/>
              <a:ext cx="16021" cy="916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62" y="4194"/>
              <a:ext cx="4044" cy="346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385945" y="5237480"/>
            <a:ext cx="150749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5410" y="558165"/>
            <a:ext cx="9441180" cy="5577840"/>
            <a:chOff x="2165" y="1301"/>
            <a:chExt cx="14868" cy="87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5" y="1301"/>
              <a:ext cx="14869" cy="46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04" y="5945"/>
              <a:ext cx="4992" cy="414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12935" y="232283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3345" y="675005"/>
            <a:ext cx="9464040" cy="5202555"/>
            <a:chOff x="2147" y="1380"/>
            <a:chExt cx="14904" cy="81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47" y="1380"/>
              <a:ext cx="14905" cy="44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62" y="6081"/>
              <a:ext cx="5676" cy="349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51670" y="197675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5255" y="396875"/>
            <a:ext cx="9380220" cy="5844540"/>
            <a:chOff x="2213" y="625"/>
            <a:chExt cx="14772" cy="92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3" y="625"/>
              <a:ext cx="14773" cy="52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11" y="5917"/>
              <a:ext cx="5376" cy="391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68180" y="176403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56360" y="535305"/>
            <a:ext cx="9479280" cy="5389880"/>
            <a:chOff x="2136" y="843"/>
            <a:chExt cx="14928" cy="84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36" y="843"/>
              <a:ext cx="14929" cy="47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01" y="5983"/>
              <a:ext cx="4800" cy="334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24060" y="208788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10</cp:revision>
  <dcterms:created xsi:type="dcterms:W3CDTF">2015-05-05T08:02:00Z</dcterms:created>
  <dcterms:modified xsi:type="dcterms:W3CDTF">2018-05-22T05:46:23Z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