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359" r:id="rId4"/>
    <p:sldId id="360" r:id="rId5"/>
    <p:sldId id="361" r:id="rId6"/>
    <p:sldId id="362" r:id="rId7"/>
    <p:sldId id="363" r:id="rId8"/>
    <p:sldId id="364" r:id="rId9"/>
    <p:sldId id="365" r:id="rId10"/>
    <p:sldId id="366" r:id="rId11"/>
    <p:sldId id="367" r:id="rId12"/>
    <p:sldId id="368" r:id="rId13"/>
    <p:sldId id="369" r:id="rId14"/>
    <p:sldId id="370" r:id="rId15"/>
    <p:sldId id="371" r:id="rId16"/>
    <p:sldId id="372" r:id="rId17"/>
    <p:sldId id="373" r:id="rId18"/>
    <p:sldId id="374" r:id="rId19"/>
    <p:sldId id="375" r:id="rId20"/>
    <p:sldId id="376" r:id="rId21"/>
    <p:sldId id="377" r:id="rId22"/>
    <p:sldId id="378" r:id="rId23"/>
    <p:sldId id="379" r:id="rId24"/>
    <p:sldId id="380" r:id="rId25"/>
    <p:sldId id="381" r:id="rId26"/>
    <p:sldId id="382" r:id="rId27"/>
    <p:sldId id="383" r:id="rId28"/>
    <p:sldId id="384" r:id="rId29"/>
    <p:sldId id="385" r:id="rId30"/>
    <p:sldId id="386" r:id="rId31"/>
    <p:sldId id="387" r:id="rId32"/>
    <p:sldId id="388" r:id="rId33"/>
    <p:sldId id="389" r:id="rId34"/>
    <p:sldId id="390" r:id="rId35"/>
    <p:sldId id="391" r:id="rId36"/>
    <p:sldId id="392" r:id="rId37"/>
    <p:sldId id="393" r:id="rId38"/>
    <p:sldId id="394" r:id="rId39"/>
    <p:sldId id="395" r:id="rId40"/>
    <p:sldId id="396" r:id="rId41"/>
    <p:sldId id="397" r:id="rId42"/>
    <p:sldId id="398" r:id="rId43"/>
    <p:sldId id="399" r:id="rId44"/>
    <p:sldId id="400" r:id="rId45"/>
    <p:sldId id="401" r:id="rId4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9" Type="http://schemas.openxmlformats.org/officeDocument/2006/relationships/tableStyles" Target="tableStyles.xml"/><Relationship Id="rId48" Type="http://schemas.openxmlformats.org/officeDocument/2006/relationships/viewProps" Target="viewProps.xml"/><Relationship Id="rId47" Type="http://schemas.openxmlformats.org/officeDocument/2006/relationships/presProps" Target="presProps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3.png"/><Relationship Id="rId1" Type="http://schemas.openxmlformats.org/officeDocument/2006/relationships/image" Target="../media/image42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6.png"/><Relationship Id="rId1" Type="http://schemas.openxmlformats.org/officeDocument/2006/relationships/image" Target="../media/image45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8.png"/><Relationship Id="rId1" Type="http://schemas.openxmlformats.org/officeDocument/2006/relationships/image" Target="../media/image47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0.png"/><Relationship Id="rId1" Type="http://schemas.openxmlformats.org/officeDocument/2006/relationships/image" Target="../media/image49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2.png"/><Relationship Id="rId1" Type="http://schemas.openxmlformats.org/officeDocument/2006/relationships/image" Target="../media/image51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3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4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5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6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8.png"/><Relationship Id="rId1" Type="http://schemas.openxmlformats.org/officeDocument/2006/relationships/image" Target="../media/image57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0.png"/><Relationship Id="rId1" Type="http://schemas.openxmlformats.org/officeDocument/2006/relationships/image" Target="../media/image5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2.png"/><Relationship Id="rId1" Type="http://schemas.openxmlformats.org/officeDocument/2006/relationships/image" Target="../media/image61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4.png"/><Relationship Id="rId1" Type="http://schemas.openxmlformats.org/officeDocument/2006/relationships/image" Target="../media/image63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6.png"/><Relationship Id="rId1" Type="http://schemas.openxmlformats.org/officeDocument/2006/relationships/image" Target="../media/image65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7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9.png"/><Relationship Id="rId1" Type="http://schemas.openxmlformats.org/officeDocument/2006/relationships/image" Target="../media/image6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48360" y="1838325"/>
            <a:ext cx="10495280" cy="318071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1367155" y="674370"/>
            <a:ext cx="9428480" cy="5795010"/>
            <a:chOff x="2153" y="1062"/>
            <a:chExt cx="14848" cy="912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153" y="1062"/>
              <a:ext cx="14848" cy="5879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425" y="6942"/>
              <a:ext cx="4949" cy="3247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9573895" y="2750820"/>
            <a:ext cx="779145" cy="39370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62710" y="647065"/>
            <a:ext cx="9466580" cy="556387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7598410" y="3042285"/>
            <a:ext cx="882015" cy="46609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5035" y="2647950"/>
            <a:ext cx="10361930" cy="15621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72235" y="681355"/>
            <a:ext cx="9447530" cy="549529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20885" y="4511040"/>
            <a:ext cx="590550" cy="39370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57630" y="1076325"/>
            <a:ext cx="9476105" cy="4704715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8105" y="2028825"/>
            <a:ext cx="9495155" cy="2799715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1376680" y="513715"/>
            <a:ext cx="10450830" cy="6092190"/>
            <a:chOff x="2168" y="809"/>
            <a:chExt cx="16458" cy="959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168" y="809"/>
              <a:ext cx="14863" cy="6659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542" y="7749"/>
              <a:ext cx="5084" cy="265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9722485" y="2925445"/>
            <a:ext cx="590550" cy="39370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1459230" y="948690"/>
            <a:ext cx="9930765" cy="5567045"/>
            <a:chOff x="2298" y="1494"/>
            <a:chExt cx="15639" cy="876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298" y="1494"/>
              <a:ext cx="14833" cy="5519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771" y="6173"/>
              <a:ext cx="4166" cy="4088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9772015" y="2416175"/>
            <a:ext cx="590550" cy="39370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1104265" y="705485"/>
            <a:ext cx="10530205" cy="5859780"/>
            <a:chOff x="1739" y="1111"/>
            <a:chExt cx="16583" cy="922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739" y="1111"/>
              <a:ext cx="14713" cy="5668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388" y="6779"/>
              <a:ext cx="4934" cy="356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9358630" y="2896235"/>
            <a:ext cx="590550" cy="39370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1371600" y="1390650"/>
            <a:ext cx="9418320" cy="4961255"/>
            <a:chOff x="2160" y="2190"/>
            <a:chExt cx="14832" cy="781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160" y="2190"/>
              <a:ext cx="14833" cy="316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044" y="5355"/>
              <a:ext cx="4949" cy="4649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3903345" y="2896235"/>
            <a:ext cx="735965" cy="39370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10005" y="790575"/>
            <a:ext cx="9571355" cy="527621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76770" y="5468620"/>
            <a:ext cx="1754505" cy="52451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86205" y="1343025"/>
            <a:ext cx="9418955" cy="417131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75535" y="4975860"/>
            <a:ext cx="808990" cy="39370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1414780" y="907415"/>
            <a:ext cx="10293985" cy="5314315"/>
            <a:chOff x="2228" y="1429"/>
            <a:chExt cx="16211" cy="836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228" y="1429"/>
              <a:ext cx="14743" cy="5054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995" y="5150"/>
              <a:ext cx="5444" cy="4649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5800725" y="3038475"/>
            <a:ext cx="1463675" cy="989965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1435100" y="995045"/>
            <a:ext cx="9813290" cy="5238750"/>
            <a:chOff x="2260" y="1567"/>
            <a:chExt cx="15454" cy="825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260" y="1567"/>
              <a:ext cx="14863" cy="5189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436" y="6161"/>
              <a:ext cx="5279" cy="3656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4019550" y="3754755"/>
            <a:ext cx="590550" cy="39370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67435" y="2638425"/>
            <a:ext cx="10057130" cy="158115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24610" y="1119505"/>
            <a:ext cx="9542780" cy="461899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26285" y="5279390"/>
            <a:ext cx="793750" cy="39370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57935" y="1543050"/>
            <a:ext cx="9676130" cy="3771265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43330" y="605155"/>
            <a:ext cx="9704705" cy="564769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1313815" y="608965"/>
            <a:ext cx="9476105" cy="5438775"/>
            <a:chOff x="2069" y="959"/>
            <a:chExt cx="14923" cy="856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069" y="959"/>
              <a:ext cx="14923" cy="6224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058" y="5582"/>
              <a:ext cx="4934" cy="3942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2215515" y="3544570"/>
            <a:ext cx="1652270" cy="95631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1395730" y="979805"/>
            <a:ext cx="9399270" cy="5579745"/>
            <a:chOff x="2198" y="1543"/>
            <a:chExt cx="14802" cy="878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198" y="1543"/>
              <a:ext cx="14803" cy="5009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164" y="6942"/>
              <a:ext cx="5579" cy="3388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9606280" y="2940050"/>
            <a:ext cx="808355" cy="52451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91285" y="1471930"/>
            <a:ext cx="9409430" cy="391414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606280" y="4293235"/>
            <a:ext cx="808355" cy="52451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96035" y="2352675"/>
            <a:ext cx="9599930" cy="2152650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1367155" y="594360"/>
            <a:ext cx="9471025" cy="5877560"/>
            <a:chOff x="2153" y="936"/>
            <a:chExt cx="14915" cy="925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153" y="936"/>
              <a:ext cx="14893" cy="5489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520" y="6700"/>
              <a:ext cx="5549" cy="3492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9460865" y="2576195"/>
            <a:ext cx="808355" cy="52451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1332865" y="498475"/>
            <a:ext cx="9791700" cy="6010910"/>
            <a:chOff x="2099" y="785"/>
            <a:chExt cx="15420" cy="946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099" y="785"/>
              <a:ext cx="14728" cy="8909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501" y="6185"/>
              <a:ext cx="4019" cy="4066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9444990" y="3064510"/>
            <a:ext cx="808355" cy="52451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1444625" y="1376045"/>
            <a:ext cx="9418320" cy="4924425"/>
            <a:chOff x="2275" y="2167"/>
            <a:chExt cx="14832" cy="775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275" y="2167"/>
              <a:ext cx="14833" cy="39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312" y="6388"/>
              <a:ext cx="5099" cy="3534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9417050" y="2649220"/>
            <a:ext cx="808355" cy="52451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1337310" y="711835"/>
            <a:ext cx="9556115" cy="5604510"/>
            <a:chOff x="2129" y="1625"/>
            <a:chExt cx="15049" cy="882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129" y="1625"/>
              <a:ext cx="14803" cy="4708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780" y="6511"/>
              <a:ext cx="5399" cy="3941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8340725" y="2767965"/>
            <a:ext cx="808355" cy="86360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05560" y="2667000"/>
            <a:ext cx="9580880" cy="1524000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19530" y="890905"/>
            <a:ext cx="9552305" cy="507619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634855" y="4685665"/>
            <a:ext cx="808355" cy="52451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00480" y="321310"/>
            <a:ext cx="9590405" cy="6216650"/>
          </a:xfrm>
          <a:prstGeom prst="rect">
            <a:avLst/>
          </a:prstGeo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34135" y="1600200"/>
            <a:ext cx="9523730" cy="3656965"/>
          </a:xfrm>
          <a:prstGeom prst="rect">
            <a:avLst/>
          </a:prstGeo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1381760" y="471170"/>
            <a:ext cx="9428480" cy="6070600"/>
            <a:chOff x="2176" y="742"/>
            <a:chExt cx="14848" cy="956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176" y="742"/>
              <a:ext cx="14848" cy="6222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850" y="6964"/>
              <a:ext cx="5174" cy="3339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9707880" y="3609340"/>
            <a:ext cx="808355" cy="52451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bldLvl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1459230" y="801370"/>
            <a:ext cx="9390380" cy="5687060"/>
            <a:chOff x="2298" y="1262"/>
            <a:chExt cx="14788" cy="895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298" y="1262"/>
              <a:ext cx="14788" cy="4379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786" y="6284"/>
              <a:ext cx="6194" cy="393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9635490" y="2503170"/>
            <a:ext cx="808355" cy="52451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67460" y="762000"/>
            <a:ext cx="9657080" cy="5333365"/>
          </a:xfrm>
          <a:prstGeom prst="rect">
            <a:avLst/>
          </a:prstGeom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1440180" y="536575"/>
            <a:ext cx="9428480" cy="5709920"/>
            <a:chOff x="2176" y="1281"/>
            <a:chExt cx="14848" cy="899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176" y="1281"/>
              <a:ext cx="14848" cy="4664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800" y="6207"/>
              <a:ext cx="4994" cy="4066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6987540" y="2793365"/>
            <a:ext cx="1375410" cy="52451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bldLvl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1352550" y="848360"/>
            <a:ext cx="9428480" cy="5072380"/>
            <a:chOff x="2245" y="2207"/>
            <a:chExt cx="14848" cy="798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245" y="2207"/>
              <a:ext cx="14848" cy="340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619" y="5895"/>
              <a:ext cx="5474" cy="4301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6216015" y="2399030"/>
            <a:ext cx="1263015" cy="52451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bldLvl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1381760" y="669925"/>
            <a:ext cx="9428480" cy="5523865"/>
            <a:chOff x="2176" y="1582"/>
            <a:chExt cx="14848" cy="869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176" y="1582"/>
              <a:ext cx="14848" cy="4199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141" y="5441"/>
              <a:ext cx="4634" cy="4841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10360" y="1276350"/>
            <a:ext cx="8971280" cy="430466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241290" y="5014595"/>
            <a:ext cx="1171575" cy="52451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bldLvl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1419860" y="451485"/>
            <a:ext cx="9777730" cy="6040120"/>
            <a:chOff x="2236" y="779"/>
            <a:chExt cx="15398" cy="951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236" y="779"/>
              <a:ext cx="14728" cy="6354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610" y="7133"/>
              <a:ext cx="5024" cy="3158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2477135" y="3884930"/>
            <a:ext cx="1273810" cy="52451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1199515" y="662940"/>
            <a:ext cx="9618980" cy="5678170"/>
            <a:chOff x="1889" y="1044"/>
            <a:chExt cx="15148" cy="894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889" y="1044"/>
              <a:ext cx="15148" cy="5324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856" y="5807"/>
              <a:ext cx="5324" cy="4179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3262630" y="3561715"/>
            <a:ext cx="590550" cy="39370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1400810" y="929005"/>
            <a:ext cx="9418320" cy="5457825"/>
            <a:chOff x="2206" y="1463"/>
            <a:chExt cx="14832" cy="859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206" y="1463"/>
              <a:ext cx="14833" cy="4619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309" y="6354"/>
              <a:ext cx="4739" cy="3704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9708515" y="2896235"/>
            <a:ext cx="590550" cy="39370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" name="组合 4"/>
          <p:cNvGrpSpPr/>
          <p:nvPr/>
        </p:nvGrpSpPr>
        <p:grpSpPr>
          <a:xfrm>
            <a:off x="1348105" y="1346200"/>
            <a:ext cx="10048875" cy="5067300"/>
            <a:chOff x="2123" y="2120"/>
            <a:chExt cx="15825" cy="798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123" y="2120"/>
              <a:ext cx="14953" cy="298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13" y="5406"/>
              <a:ext cx="12793" cy="154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204" y="6644"/>
              <a:ext cx="5744" cy="3456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9693275" y="2663190"/>
            <a:ext cx="590550" cy="39370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1376680" y="932815"/>
            <a:ext cx="10408285" cy="5556250"/>
            <a:chOff x="2168" y="1469"/>
            <a:chExt cx="16391" cy="875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168" y="1469"/>
              <a:ext cx="14863" cy="5249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875" y="5391"/>
              <a:ext cx="5684" cy="4829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9685020" y="2315210"/>
            <a:ext cx="590550" cy="480695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1386205" y="854075"/>
            <a:ext cx="9418320" cy="5690235"/>
            <a:chOff x="2183" y="1345"/>
            <a:chExt cx="14832" cy="896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183" y="1345"/>
              <a:ext cx="14833" cy="4994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813" y="6538"/>
              <a:ext cx="3960" cy="3769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9591675" y="2867660"/>
            <a:ext cx="590550" cy="39370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bldLvl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44</vt:i4>
      </vt:variant>
    </vt:vector>
  </HeadingPairs>
  <TitlesOfParts>
    <vt:vector size="51" baseType="lpstr">
      <vt:lpstr>Arial</vt:lpstr>
      <vt:lpstr>宋体</vt:lpstr>
      <vt:lpstr>Wingdings</vt:lpstr>
      <vt:lpstr>微软雅黑</vt:lpstr>
      <vt:lpstr>Calibri Light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Administrator</dc:creator>
  <cp:lastModifiedBy>Administrator</cp:lastModifiedBy>
  <cp:revision>17</cp:revision>
  <dcterms:created xsi:type="dcterms:W3CDTF">2015-05-05T08:02:00Z</dcterms:created>
  <dcterms:modified xsi:type="dcterms:W3CDTF">2017-12-02T08:42:32Z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2052-10.1.0.6206</vt:lpwstr>
  </property>
</Properties>
</file>