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9" r:id="rId3"/>
    <p:sldId id="361" r:id="rId4"/>
    <p:sldId id="362" r:id="rId5"/>
    <p:sldId id="364" r:id="rId6"/>
    <p:sldId id="365" r:id="rId7"/>
    <p:sldId id="366" r:id="rId8"/>
    <p:sldId id="367" r:id="rId9"/>
    <p:sldId id="368" r:id="rId10"/>
    <p:sldId id="369" r:id="rId11"/>
    <p:sldId id="370" r:id="rId12"/>
    <p:sldId id="371" r:id="rId13"/>
    <p:sldId id="375" r:id="rId14"/>
    <p:sldId id="376" r:id="rId15"/>
    <p:sldId id="377" r:id="rId16"/>
    <p:sldId id="381" r:id="rId17"/>
    <p:sldId id="382" r:id="rId18"/>
    <p:sldId id="383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8" r:id="rId27"/>
    <p:sldId id="399" r:id="rId28"/>
    <p:sldId id="405" r:id="rId29"/>
    <p:sldId id="406" r:id="rId30"/>
    <p:sldId id="407" r:id="rId31"/>
    <p:sldId id="410" r:id="rId32"/>
    <p:sldId id="411" r:id="rId33"/>
    <p:sldId id="412" r:id="rId34"/>
    <p:sldId id="413" r:id="rId35"/>
    <p:sldId id="414" r:id="rId36"/>
    <p:sldId id="415" r:id="rId37"/>
    <p:sldId id="416" r:id="rId38"/>
    <p:sldId id="420" r:id="rId39"/>
    <p:sldId id="421" r:id="rId40"/>
    <p:sldId id="425" r:id="rId41"/>
    <p:sldId id="426" r:id="rId42"/>
    <p:sldId id="427" r:id="rId43"/>
    <p:sldId id="428" r:id="rId44"/>
    <p:sldId id="429" r:id="rId45"/>
    <p:sldId id="430" r:id="rId46"/>
    <p:sldId id="431" r:id="rId47"/>
    <p:sldId id="432" r:id="rId48"/>
    <p:sldId id="433" r:id="rId49"/>
    <p:sldId id="434" r:id="rId50"/>
    <p:sldId id="435" r:id="rId51"/>
    <p:sldId id="438" r:id="rId52"/>
    <p:sldId id="439" r:id="rId53"/>
    <p:sldId id="447" r:id="rId54"/>
    <p:sldId id="448" r:id="rId55"/>
    <p:sldId id="449" r:id="rId56"/>
    <p:sldId id="450" r:id="rId57"/>
    <p:sldId id="451" r:id="rId58"/>
    <p:sldId id="454" r:id="rId59"/>
    <p:sldId id="455" r:id="rId60"/>
    <p:sldId id="456" r:id="rId61"/>
    <p:sldId id="457" r:id="rId62"/>
    <p:sldId id="458" r:id="rId63"/>
    <p:sldId id="460" r:id="rId64"/>
    <p:sldId id="461" r:id="rId65"/>
    <p:sldId id="466" r:id="rId66"/>
    <p:sldId id="471" r:id="rId67"/>
    <p:sldId id="472" r:id="rId68"/>
    <p:sldId id="473" r:id="rId69"/>
    <p:sldId id="474" r:id="rId70"/>
    <p:sldId id="475" r:id="rId71"/>
    <p:sldId id="477" r:id="rId72"/>
    <p:sldId id="478" r:id="rId73"/>
    <p:sldId id="479" r:id="rId74"/>
    <p:sldId id="480" r:id="rId75"/>
    <p:sldId id="481" r:id="rId76"/>
    <p:sldId id="482" r:id="rId77"/>
    <p:sldId id="483" r:id="rId78"/>
    <p:sldId id="487" r:id="rId79"/>
    <p:sldId id="488" r:id="rId80"/>
    <p:sldId id="492" r:id="rId81"/>
    <p:sldId id="493" r:id="rId82"/>
    <p:sldId id="494" r:id="rId83"/>
    <p:sldId id="495" r:id="rId84"/>
    <p:sldId id="496" r:id="rId85"/>
    <p:sldId id="497" r:id="rId86"/>
    <p:sldId id="498" r:id="rId87"/>
    <p:sldId id="499" r:id="rId88"/>
    <p:sldId id="500" r:id="rId89"/>
    <p:sldId id="501" r:id="rId90"/>
    <p:sldId id="502" r:id="rId9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4" Type="http://schemas.openxmlformats.org/officeDocument/2006/relationships/tableStyles" Target="tableStyles.xml"/><Relationship Id="rId93" Type="http://schemas.openxmlformats.org/officeDocument/2006/relationships/viewProps" Target="viewProps.xml"/><Relationship Id="rId92" Type="http://schemas.openxmlformats.org/officeDocument/2006/relationships/presProps" Target="presProps.xml"/><Relationship Id="rId91" Type="http://schemas.openxmlformats.org/officeDocument/2006/relationships/slide" Target="slides/slide89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8.png"/><Relationship Id="rId1" Type="http://schemas.openxmlformats.org/officeDocument/2006/relationships/image" Target="../media/image67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3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4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5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image" Target="../media/image86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8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9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0.pn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22350" y="476885"/>
            <a:ext cx="10407015" cy="5640070"/>
            <a:chOff x="1267" y="1141"/>
            <a:chExt cx="16389" cy="8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" y="1141"/>
              <a:ext cx="14923" cy="604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68" y="5701"/>
              <a:ext cx="4889" cy="432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690880"/>
            <a:ext cx="9076055" cy="54762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876300"/>
            <a:ext cx="9295130" cy="5104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7035" y="876300"/>
            <a:ext cx="5623560" cy="39871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8435" y="5036185"/>
            <a:ext cx="6904355" cy="9448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0480" y="1314450"/>
            <a:ext cx="9590405" cy="42284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2257425"/>
            <a:ext cx="9304655" cy="23431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081405"/>
            <a:ext cx="9257030" cy="4695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0830" y="1081405"/>
            <a:ext cx="4503420" cy="376809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0830" y="4848860"/>
            <a:ext cx="7602855" cy="9277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2700020"/>
            <a:ext cx="1076198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885" y="514350"/>
            <a:ext cx="10223500" cy="58286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1962150"/>
            <a:ext cx="10367010" cy="2933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255" y="571500"/>
            <a:ext cx="6333490" cy="5714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155" y="2352675"/>
            <a:ext cx="6409690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1557655"/>
            <a:ext cx="9990455" cy="3742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0945" y="2401570"/>
            <a:ext cx="9879965" cy="36518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6405" y="1100455"/>
            <a:ext cx="6219190" cy="465709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830" y="1767205"/>
            <a:ext cx="6276340" cy="332359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9730" y="1104900"/>
            <a:ext cx="6352540" cy="46475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6680" y="1081405"/>
            <a:ext cx="9438005" cy="469519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2405" y="1462405"/>
            <a:ext cx="9266555" cy="3933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0830" y="1462405"/>
            <a:ext cx="4561205" cy="39325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495425"/>
            <a:ext cx="9418955" cy="38665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830" y="1162050"/>
            <a:ext cx="8561705" cy="45332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4830" y="1162050"/>
            <a:ext cx="5667375" cy="37534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09445" y="4880610"/>
            <a:ext cx="8140065" cy="8432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780" y="2676525"/>
            <a:ext cx="10123805" cy="15049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680" y="662940"/>
            <a:ext cx="10708640" cy="55314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89040" y="2445385"/>
            <a:ext cx="2816225" cy="394335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19530"/>
            <a:ext cx="10697210" cy="4218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3025" y="1906905"/>
            <a:ext cx="9173845" cy="11931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1628775"/>
            <a:ext cx="10916920" cy="3599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905" y="3012440"/>
            <a:ext cx="11087100" cy="283781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228850"/>
            <a:ext cx="6304915" cy="24003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3700" y="1228725"/>
            <a:ext cx="6323965" cy="439991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205230"/>
            <a:ext cx="6304915" cy="444754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1085850"/>
            <a:ext cx="6343015" cy="46856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1224280"/>
            <a:ext cx="6381115" cy="44094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857250"/>
            <a:ext cx="9533255" cy="514286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0605" y="1190625"/>
            <a:ext cx="7590790" cy="44761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857250"/>
            <a:ext cx="9542780" cy="514286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9385" y="871855"/>
            <a:ext cx="9333230" cy="5114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9385" y="871855"/>
            <a:ext cx="8315960" cy="7594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2430" y="1630680"/>
            <a:ext cx="8083550" cy="9029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9385" y="2533650"/>
            <a:ext cx="4925695" cy="37096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  <p:bldP spid="4" grpId="0" animBg="1"/>
      <p:bldP spid="4" grpId="1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2623820"/>
            <a:ext cx="907605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8780" y="1081405"/>
            <a:ext cx="6314440" cy="469519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395" y="429895"/>
            <a:ext cx="10444480" cy="599884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581025"/>
            <a:ext cx="10853420" cy="5666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4780" y="1339215"/>
            <a:ext cx="6569075" cy="5245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6185" y="3507740"/>
            <a:ext cx="8984615" cy="29102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  <p:bldP spid="3" grpId="0" animBg="1"/>
      <p:bldP spid="3" grpId="1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10" y="1281430"/>
            <a:ext cx="11142980" cy="4295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930" y="3419475"/>
            <a:ext cx="10703560" cy="24161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466850"/>
            <a:ext cx="6304915" cy="392366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1519555"/>
            <a:ext cx="6381115" cy="381889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857250"/>
            <a:ext cx="6628765" cy="514286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255" y="1809750"/>
            <a:ext cx="6333490" cy="323786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410210"/>
            <a:ext cx="6190615" cy="603885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2000250"/>
            <a:ext cx="6419215" cy="2856865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396875"/>
            <a:ext cx="9628505" cy="60642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8305" y="1428750"/>
            <a:ext cx="6295390" cy="399986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719580"/>
            <a:ext cx="9504680" cy="341884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285" y="1443355"/>
            <a:ext cx="9409430" cy="3971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3220" y="1443355"/>
            <a:ext cx="4852670" cy="436562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180" y="2686050"/>
            <a:ext cx="9057005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52955"/>
            <a:ext cx="10859770" cy="275209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" y="400050"/>
            <a:ext cx="10742930" cy="60572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535" y="902970"/>
            <a:ext cx="7137400" cy="564578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871855"/>
            <a:ext cx="11116310" cy="51142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545" y="1412875"/>
            <a:ext cx="10848975" cy="516445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43025"/>
            <a:ext cx="11037570" cy="4171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3815" y="2722245"/>
            <a:ext cx="8722995" cy="33032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99720"/>
            <a:ext cx="6304915" cy="625983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005" y="1952625"/>
            <a:ext cx="6523990" cy="2952115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5455" y="289560"/>
            <a:ext cx="6181090" cy="6280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1062355"/>
            <a:ext cx="6228715" cy="473329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1266825"/>
            <a:ext cx="6362065" cy="4323715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355" y="1485900"/>
            <a:ext cx="6257290" cy="3885565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781050"/>
            <a:ext cx="9561830" cy="5295265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1157605"/>
            <a:ext cx="9095105" cy="454279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600075"/>
            <a:ext cx="9552305" cy="5657215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2695575"/>
            <a:ext cx="9076055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1463040"/>
            <a:ext cx="3333115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95" y="2912110"/>
            <a:ext cx="1034161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035" y="1085850"/>
            <a:ext cx="10615930" cy="46856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7705" y="1085850"/>
            <a:ext cx="6962775" cy="468503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2180" y="614680"/>
            <a:ext cx="10328910" cy="5628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2180" y="1296035"/>
            <a:ext cx="7267575" cy="49479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715" y="995680"/>
            <a:ext cx="10910570" cy="4866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1560" y="2954655"/>
            <a:ext cx="10046970" cy="350647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1457325"/>
            <a:ext cx="6343015" cy="3942715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1862455"/>
            <a:ext cx="6190615" cy="3133090"/>
          </a:xfrm>
          <a:prstGeom prst="rect">
            <a:avLst/>
          </a:prstGeom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681355"/>
            <a:ext cx="6381115" cy="5495290"/>
          </a:xfrm>
          <a:prstGeom prst="rect">
            <a:avLst/>
          </a:prstGeom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7355" y="514350"/>
            <a:ext cx="6257290" cy="5829300"/>
          </a:xfrm>
          <a:prstGeom prst="rect">
            <a:avLst/>
          </a:prstGeom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4955" y="1310005"/>
            <a:ext cx="6562090" cy="4237990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962025"/>
            <a:ext cx="6362065" cy="4933315"/>
          </a:xfrm>
          <a:prstGeom prst="rect">
            <a:avLst/>
          </a:prstGeom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581025"/>
            <a:ext cx="9552305" cy="5695315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805" y="495300"/>
            <a:ext cx="8961755" cy="5866765"/>
          </a:xfrm>
          <a:prstGeom prst="rect">
            <a:avLst/>
          </a:prstGeom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809625"/>
            <a:ext cx="9466580" cy="5238115"/>
          </a:xfrm>
          <a:prstGeom prst="rect">
            <a:avLst/>
          </a:prstGeom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057275"/>
            <a:ext cx="9257030" cy="4742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0850" y="1057275"/>
            <a:ext cx="5026660" cy="48304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bldLvl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710" y="795655"/>
            <a:ext cx="8704580" cy="52666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2275" y="809625"/>
            <a:ext cx="6266815" cy="5238115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186180"/>
            <a:ext cx="9466580" cy="4485640"/>
          </a:xfrm>
          <a:prstGeom prst="rect">
            <a:avLst/>
          </a:prstGeom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005" y="1290955"/>
            <a:ext cx="9571355" cy="4276090"/>
          </a:xfrm>
          <a:prstGeom prst="rect">
            <a:avLst/>
          </a:prstGeom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509905"/>
            <a:ext cx="9609455" cy="5838190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330" y="1504950"/>
            <a:ext cx="9704705" cy="3847465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258570"/>
            <a:ext cx="730504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045" y="2582545"/>
            <a:ext cx="8809355" cy="2828290"/>
          </a:xfrm>
          <a:prstGeom prst="rect">
            <a:avLst/>
          </a:prstGeom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730" y="1181100"/>
            <a:ext cx="7875905" cy="4495165"/>
          </a:xfrm>
          <a:prstGeom prst="rect">
            <a:avLst/>
          </a:prstGeom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3405" y="1152525"/>
            <a:ext cx="8504555" cy="455231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2081530"/>
            <a:ext cx="9618980" cy="2694940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885" y="1333500"/>
            <a:ext cx="9714230" cy="4190365"/>
          </a:xfrm>
          <a:prstGeom prst="rect">
            <a:avLst/>
          </a:prstGeom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446405"/>
            <a:ext cx="9495155" cy="59651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1471930"/>
            <a:ext cx="9476105" cy="39141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89</vt:i4>
      </vt:variant>
    </vt:vector>
  </HeadingPairs>
  <TitlesOfParts>
    <vt:vector size="97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20</cp:revision>
  <dcterms:created xsi:type="dcterms:W3CDTF">2015-05-05T08:02:00Z</dcterms:created>
  <dcterms:modified xsi:type="dcterms:W3CDTF">2018-08-21T06:30:27Z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