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  <p:sldId id="401" r:id="rId46"/>
    <p:sldId id="402" r:id="rId47"/>
    <p:sldId id="403" r:id="rId48"/>
    <p:sldId id="404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1809750"/>
            <a:ext cx="9838055" cy="32378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1776730"/>
            <a:ext cx="9533255" cy="330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05045" y="4437380"/>
            <a:ext cx="2073910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2133600"/>
            <a:ext cx="9447530" cy="25901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45930" y="3592830"/>
            <a:ext cx="808355" cy="9899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435" y="523240"/>
            <a:ext cx="9295130" cy="58115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88205" y="5166360"/>
            <a:ext cx="141922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680" y="2947670"/>
            <a:ext cx="486664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670" y="669290"/>
            <a:ext cx="11123930" cy="55194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985" y="1276350"/>
            <a:ext cx="10909300" cy="43046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60" y="1729105"/>
            <a:ext cx="10775950" cy="33997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835" y="2362200"/>
            <a:ext cx="8990330" cy="213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93240" y="2361565"/>
            <a:ext cx="8797925" cy="26454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905" y="1133475"/>
            <a:ext cx="10665460" cy="45904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4540" y="1133475"/>
            <a:ext cx="10664825" cy="45904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610" y="1200150"/>
            <a:ext cx="11066780" cy="4457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3755" y="1077595"/>
            <a:ext cx="10795635" cy="47574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752475"/>
            <a:ext cx="9609455" cy="53524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3480" y="475869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12480" y="545719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3" grpId="0" animBg="1"/>
      <p:bldP spid="3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7355" y="1019175"/>
            <a:ext cx="6257290" cy="48190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6880" y="1414780"/>
            <a:ext cx="6238240" cy="40284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1438275"/>
            <a:ext cx="6304915" cy="39808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1319530"/>
            <a:ext cx="6285865" cy="42189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680" y="643255"/>
            <a:ext cx="6390640" cy="55714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1300480"/>
            <a:ext cx="9533255" cy="42570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8460" y="528955"/>
            <a:ext cx="8895080" cy="58000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27885" y="2372995"/>
            <a:ext cx="8415655" cy="16440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17115" y="4017010"/>
            <a:ext cx="5114925" cy="24441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3" grpId="0" animBg="1"/>
      <p:bldP spid="3" grpId="1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914400"/>
            <a:ext cx="9390380" cy="50285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2430" y="392430"/>
            <a:ext cx="8866505" cy="6073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40790" y="1557655"/>
            <a:ext cx="9624060" cy="49085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005" y="1181100"/>
            <a:ext cx="8809355" cy="44951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4010" y="1181100"/>
            <a:ext cx="9827895" cy="49904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2252345"/>
            <a:ext cx="949515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830" y="1462405"/>
            <a:ext cx="9323705" cy="393319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2405" y="1657350"/>
            <a:ext cx="9266555" cy="354266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5280" y="1990725"/>
            <a:ext cx="8980805" cy="287591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5280" y="890905"/>
            <a:ext cx="8980805" cy="50761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0060" y="801370"/>
            <a:ext cx="5885180" cy="52819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5135" y="414655"/>
            <a:ext cx="8761730" cy="60286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15135" y="414655"/>
            <a:ext cx="8562975" cy="60286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030" y="909955"/>
            <a:ext cx="9171305" cy="50380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91640" y="909955"/>
            <a:ext cx="9173845" cy="54121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285" y="1757680"/>
            <a:ext cx="9409430" cy="33426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9410" y="1800225"/>
            <a:ext cx="8933180" cy="325691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935" y="1781175"/>
            <a:ext cx="8914130" cy="32950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8935" y="1485265"/>
            <a:ext cx="9377045" cy="40017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8460" y="681355"/>
            <a:ext cx="8895080" cy="54952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71600" y="681355"/>
            <a:ext cx="9799320" cy="56165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952500"/>
            <a:ext cx="9476105" cy="49523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77070" y="472948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1443355"/>
            <a:ext cx="9476105" cy="397129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5280" y="1986280"/>
            <a:ext cx="8980805" cy="288544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762000"/>
            <a:ext cx="9076055" cy="533336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986155"/>
            <a:ext cx="7524115" cy="48856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71700" y="986155"/>
            <a:ext cx="8533765" cy="50920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6110" y="929005"/>
            <a:ext cx="8399780" cy="49999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96110" y="929005"/>
            <a:ext cx="9318625" cy="51650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8460" y="895350"/>
            <a:ext cx="8895080" cy="50666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48460" y="772160"/>
            <a:ext cx="10352405" cy="58489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6110" y="524510"/>
            <a:ext cx="8399780" cy="58089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7015" y="524510"/>
            <a:ext cx="9304020" cy="58089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780" y="942975"/>
            <a:ext cx="8599805" cy="49714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95780" y="942975"/>
            <a:ext cx="8853805" cy="49714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1871980"/>
            <a:ext cx="9466580" cy="3114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77070" y="3813175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755650"/>
            <a:ext cx="9476105" cy="5346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75470" y="3012440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1108710"/>
            <a:ext cx="950468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505" y="3098165"/>
            <a:ext cx="9171305" cy="32378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44660" y="4454525"/>
            <a:ext cx="80835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1533525"/>
            <a:ext cx="9523730" cy="37903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60230" y="4378325"/>
            <a:ext cx="866775" cy="8591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830" y="1276350"/>
            <a:ext cx="9323705" cy="43046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29320" y="4569460"/>
            <a:ext cx="808355" cy="9169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16</cp:revision>
  <dcterms:created xsi:type="dcterms:W3CDTF">2015-05-05T08:02:00Z</dcterms:created>
  <dcterms:modified xsi:type="dcterms:W3CDTF">2017-12-02T08:46:31Z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