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530" y="2466975"/>
            <a:ext cx="10568940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1695450"/>
            <a:ext cx="9552305" cy="34664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84905" y="4467225"/>
            <a:ext cx="1447800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019175"/>
            <a:ext cx="9580880" cy="48190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36490" y="5196205"/>
            <a:ext cx="1287780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633730"/>
            <a:ext cx="9609455" cy="55905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509905"/>
            <a:ext cx="9590405" cy="58381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876300"/>
            <a:ext cx="9552305" cy="51047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329055" y="202565"/>
            <a:ext cx="10103485" cy="6428105"/>
            <a:chOff x="2093" y="319"/>
            <a:chExt cx="15911" cy="101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93" y="319"/>
              <a:ext cx="15013" cy="58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48" y="6360"/>
              <a:ext cx="13198" cy="87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40" y="7230"/>
              <a:ext cx="4664" cy="321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35490" y="336677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7155" y="1388745"/>
            <a:ext cx="9970135" cy="5022850"/>
            <a:chOff x="2153" y="2187"/>
            <a:chExt cx="15701" cy="79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2187"/>
              <a:ext cx="14893" cy="436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0" y="5763"/>
              <a:ext cx="5144" cy="433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387840" y="251206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2235" y="500380"/>
            <a:ext cx="9418320" cy="5883910"/>
            <a:chOff x="2184" y="1154"/>
            <a:chExt cx="14832" cy="9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4" y="1154"/>
              <a:ext cx="14833" cy="489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97" y="6244"/>
              <a:ext cx="4499" cy="417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50095" y="2416175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1445" y="287655"/>
            <a:ext cx="9475470" cy="5988050"/>
            <a:chOff x="2184" y="705"/>
            <a:chExt cx="14922" cy="94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4" y="705"/>
              <a:ext cx="14923" cy="563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72" y="6679"/>
              <a:ext cx="4664" cy="345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18650" y="288163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16</cp:revision>
  <dcterms:created xsi:type="dcterms:W3CDTF">2015-05-05T08:02:00Z</dcterms:created>
  <dcterms:modified xsi:type="dcterms:W3CDTF">2017-12-02T08:43:15Z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