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339" r:id="rId4"/>
    <p:sldId id="341" r:id="rId5"/>
    <p:sldId id="342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090" y="1450975"/>
            <a:ext cx="11259185" cy="3956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195" y="578485"/>
            <a:ext cx="9578975" cy="57003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09760" y="77025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09760" y="471360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752600"/>
            <a:ext cx="9411335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348105"/>
            <a:ext cx="9457055" cy="41611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98330" y="337312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784225"/>
            <a:ext cx="9304655" cy="5288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76105" y="266954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4845" y="457962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4845" y="450151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572895"/>
            <a:ext cx="9457055" cy="3711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76105" y="282575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096645"/>
            <a:ext cx="9464675" cy="46640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1062355"/>
            <a:ext cx="9510395" cy="47326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10395" y="425513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1600" y="1544320"/>
            <a:ext cx="9448800" cy="3455035"/>
            <a:chOff x="2159" y="1025"/>
            <a:chExt cx="14880" cy="54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9" y="1025"/>
              <a:ext cx="14881" cy="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3" y="3742"/>
              <a:ext cx="14713" cy="27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810895"/>
            <a:ext cx="9464675" cy="523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28130" y="457962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2247900"/>
            <a:ext cx="9457055" cy="236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42285" y="4020820"/>
            <a:ext cx="2266315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1180465"/>
            <a:ext cx="9533255" cy="44964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756410"/>
            <a:ext cx="9464675" cy="33451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536575"/>
            <a:ext cx="9441815" cy="57842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8795" y="252412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2868930"/>
            <a:ext cx="9327515" cy="11201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897380"/>
            <a:ext cx="9441815" cy="3063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31380" y="385381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473835"/>
            <a:ext cx="9457055" cy="3909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04885" y="254698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96215"/>
            <a:ext cx="9556115" cy="6488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65640" y="532765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186055"/>
            <a:ext cx="9388475" cy="64852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546225"/>
            <a:ext cx="9289415" cy="3764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20225" y="361886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744980"/>
            <a:ext cx="9495155" cy="3368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54210" y="234569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1229995"/>
            <a:ext cx="9510395" cy="43973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142365"/>
            <a:ext cx="9502775" cy="45726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76105" y="245681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1401445"/>
            <a:ext cx="9540875" cy="4054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53880" y="281432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12</cp:revision>
  <dcterms:created xsi:type="dcterms:W3CDTF">2015-05-05T08:02:00Z</dcterms:created>
  <dcterms:modified xsi:type="dcterms:W3CDTF">2017-11-11T06:54:31Z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