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1860" y="1666875"/>
            <a:ext cx="7828280" cy="35236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0710" y="1666875"/>
            <a:ext cx="8597900" cy="36601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930" y="538480"/>
            <a:ext cx="7723505" cy="5781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9275" y="538480"/>
            <a:ext cx="8138160" cy="5781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2442845"/>
            <a:ext cx="619061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9085" y="2442845"/>
            <a:ext cx="6753225" cy="1971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905" y="1533525"/>
            <a:ext cx="8123555" cy="37903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2085975"/>
            <a:ext cx="7447915" cy="26854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1385" y="1552575"/>
            <a:ext cx="7809230" cy="3752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4385" y="1552575"/>
            <a:ext cx="8030845" cy="38938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6610" y="728980"/>
            <a:ext cx="8018780" cy="5400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5940" y="728980"/>
            <a:ext cx="8883015" cy="539940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7085" y="962025"/>
            <a:ext cx="8037830" cy="49333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6575" y="962025"/>
            <a:ext cx="8934450" cy="502793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3260" y="1085850"/>
            <a:ext cx="8285480" cy="46856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0080" y="1691005"/>
            <a:ext cx="8371205" cy="34759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655" y="1085850"/>
            <a:ext cx="8314055" cy="46856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5160" y="752475"/>
            <a:ext cx="8361680" cy="53524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4505" y="752475"/>
            <a:ext cx="8275955" cy="53517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2455" y="828675"/>
            <a:ext cx="8466455" cy="52000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4165" y="828675"/>
            <a:ext cx="9011285" cy="52000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7525" y="1757680"/>
            <a:ext cx="6076315" cy="3342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41955" y="1550670"/>
            <a:ext cx="6456680" cy="38157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2310" y="1590675"/>
            <a:ext cx="8247380" cy="36760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4405" y="2095500"/>
            <a:ext cx="7742555" cy="26663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2080" y="1252855"/>
            <a:ext cx="6847840" cy="43522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72715" y="1151255"/>
            <a:ext cx="6932930" cy="44538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760" y="1295400"/>
            <a:ext cx="7904480" cy="4266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4215" y="1202055"/>
            <a:ext cx="8378825" cy="436054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8730" y="728980"/>
            <a:ext cx="7114540" cy="5400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8400" y="728980"/>
            <a:ext cx="7579360" cy="5400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6585" y="900430"/>
            <a:ext cx="8418830" cy="505714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885" y="1885950"/>
            <a:ext cx="8190230" cy="30854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2119630"/>
            <a:ext cx="7505065" cy="261874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2390775" y="572770"/>
            <a:ext cx="7409180" cy="5781040"/>
            <a:chOff x="3765" y="252"/>
            <a:chExt cx="11668" cy="91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65" y="252"/>
              <a:ext cx="11669" cy="81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7" y="8396"/>
              <a:ext cx="7574" cy="96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115820" y="572770"/>
            <a:ext cx="8340725" cy="56864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7280" y="1300480"/>
            <a:ext cx="7457440" cy="4257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4215" y="1073150"/>
            <a:ext cx="7746365" cy="44843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0155" y="847725"/>
            <a:ext cx="7171690" cy="51619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7720" y="660400"/>
            <a:ext cx="7604760" cy="53498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5" y="2928620"/>
            <a:ext cx="3142615" cy="100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32325" y="2928620"/>
            <a:ext cx="3566795" cy="11055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835" y="1009650"/>
            <a:ext cx="8228330" cy="483806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7755" y="2338070"/>
            <a:ext cx="7476490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8535" y="2371725"/>
            <a:ext cx="769493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0420" y="2371725"/>
            <a:ext cx="7230745" cy="21145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0435" y="1295400"/>
            <a:ext cx="7771130" cy="4266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5310" y="1295400"/>
            <a:ext cx="8571865" cy="4267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6305" y="190500"/>
            <a:ext cx="7818755" cy="6476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6305" y="190500"/>
            <a:ext cx="8211820" cy="63315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8510" y="1081405"/>
            <a:ext cx="8094980" cy="46951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5805" y="1990725"/>
            <a:ext cx="8199755" cy="287591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4380" y="1200150"/>
            <a:ext cx="8142605" cy="445706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3455" y="281305"/>
            <a:ext cx="7704455" cy="62953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2780" y="281305"/>
            <a:ext cx="8024495" cy="62953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7560" y="1962150"/>
            <a:ext cx="8056880" cy="29330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7890" y="1962150"/>
            <a:ext cx="7955915" cy="28219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6280" y="386080"/>
            <a:ext cx="8218805" cy="60858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1805" y="386080"/>
            <a:ext cx="8275955" cy="600900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0080" y="723900"/>
            <a:ext cx="8371205" cy="540956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660" y="2009775"/>
            <a:ext cx="7980680" cy="283781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0105" y="904875"/>
            <a:ext cx="7971155" cy="50476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070" y="904875"/>
            <a:ext cx="8714105" cy="50482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760" y="643255"/>
            <a:ext cx="7904480" cy="55714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8010" y="643255"/>
            <a:ext cx="8597900" cy="55721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4850" y="2886075"/>
            <a:ext cx="3161665" cy="108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4850" y="2644775"/>
            <a:ext cx="3927475" cy="12344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6280" y="1971675"/>
            <a:ext cx="8218805" cy="29140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2310" y="180975"/>
            <a:ext cx="8247380" cy="64954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9275" y="180975"/>
            <a:ext cx="9114790" cy="64954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930" y="1786255"/>
            <a:ext cx="7723505" cy="328549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906270" y="94615"/>
            <a:ext cx="8094980" cy="6651625"/>
            <a:chOff x="2900" y="6"/>
            <a:chExt cx="12748" cy="10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00" y="6"/>
              <a:ext cx="12748" cy="773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0" y="7745"/>
              <a:ext cx="11189" cy="2737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9225" y="94615"/>
            <a:ext cx="8921750" cy="67576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75" y="890905"/>
            <a:ext cx="7562215" cy="5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4575" y="890905"/>
            <a:ext cx="7562215" cy="51828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0775" y="676275"/>
            <a:ext cx="7409815" cy="5504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3925" y="676275"/>
            <a:ext cx="7527925" cy="55048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1262380"/>
            <a:ext cx="8209280" cy="433324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1860" y="1205230"/>
            <a:ext cx="7828280" cy="444754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5355" y="1428750"/>
            <a:ext cx="7780655" cy="39998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5355" y="1228090"/>
            <a:ext cx="7901940" cy="44348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7755" y="1114425"/>
            <a:ext cx="7476490" cy="46285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6455" y="1114425"/>
            <a:ext cx="8237855" cy="46285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2335" y="376555"/>
            <a:ext cx="7847330" cy="61048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9445" y="247650"/>
            <a:ext cx="8353425" cy="623379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1530" y="1162050"/>
            <a:ext cx="8028305" cy="45332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7135" y="1009015"/>
            <a:ext cx="7632700" cy="46869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2310" y="1243330"/>
            <a:ext cx="8247380" cy="437134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685" y="986155"/>
            <a:ext cx="8342630" cy="488569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755" y="1685925"/>
            <a:ext cx="8237855" cy="34855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6755" y="1685925"/>
            <a:ext cx="5734050" cy="37903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885" y="1662430"/>
            <a:ext cx="8190230" cy="3533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9785" y="1662430"/>
            <a:ext cx="5721985" cy="3622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905" y="1628775"/>
            <a:ext cx="8123555" cy="3599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3905" y="1628775"/>
            <a:ext cx="6198235" cy="16471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9155" y="3356610"/>
            <a:ext cx="4688840" cy="19570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4955" y="1228725"/>
            <a:ext cx="6562090" cy="43999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3220" y="1149985"/>
            <a:ext cx="7386320" cy="460184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2250440" y="1635760"/>
            <a:ext cx="8103870" cy="3425825"/>
            <a:chOff x="2487" y="565"/>
            <a:chExt cx="12762" cy="53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55" y="565"/>
              <a:ext cx="11759" cy="69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87" y="1386"/>
              <a:ext cx="12763" cy="457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1030" y="1586230"/>
            <a:ext cx="8409305" cy="36855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1605" y="2081530"/>
            <a:ext cx="6828790" cy="26949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2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什么</cp:lastModifiedBy>
  <cp:revision>3</cp:revision>
  <dcterms:created xsi:type="dcterms:W3CDTF">2015-05-05T08:02:00Z</dcterms:created>
  <dcterms:modified xsi:type="dcterms:W3CDTF">2018-08-17T07:57:16Z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