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" y="1214755"/>
            <a:ext cx="12047220" cy="4427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597535"/>
            <a:ext cx="9723755" cy="56622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55760" y="78359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44330" y="465709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737360"/>
            <a:ext cx="9647555" cy="33832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310005"/>
            <a:ext cx="9632315" cy="42373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45955" y="329438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776605"/>
            <a:ext cx="9594215" cy="5304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91040" y="262445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79610" y="454596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600200"/>
            <a:ext cx="9449435" cy="3657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12630" y="270256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1157605"/>
            <a:ext cx="9495155" cy="45421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066165"/>
            <a:ext cx="9464675" cy="4725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56420" y="417639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3825" y="1564005"/>
            <a:ext cx="9560560" cy="3344545"/>
            <a:chOff x="2196" y="1179"/>
            <a:chExt cx="15056" cy="52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6" y="1179"/>
              <a:ext cx="14809" cy="256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4" y="3866"/>
              <a:ext cx="14989" cy="25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765175"/>
            <a:ext cx="9472295" cy="53270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18910" y="444500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2293620"/>
            <a:ext cx="9380855" cy="22707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68650" y="3955415"/>
            <a:ext cx="197739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735" y="1142365"/>
            <a:ext cx="9319895" cy="45726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2395" y="1737360"/>
            <a:ext cx="9426575" cy="33832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295910"/>
            <a:ext cx="9525635" cy="6266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67850" y="204406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927860"/>
            <a:ext cx="9556115" cy="3002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56475" y="387540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1450975"/>
            <a:ext cx="9434195" cy="39554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52510" y="258000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255270"/>
            <a:ext cx="9487535" cy="64141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45625" y="533844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155575"/>
            <a:ext cx="9479915" cy="65462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607820"/>
            <a:ext cx="9441815" cy="36423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11970" y="360743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1756410"/>
            <a:ext cx="9540875" cy="33451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7715" y="236728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1130935"/>
            <a:ext cx="9548495" cy="45954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1127125"/>
            <a:ext cx="9434195" cy="46031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24695" y="247904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9525" y="1374775"/>
            <a:ext cx="9632315" cy="4107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27845" y="269113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9</cp:revision>
  <dcterms:created xsi:type="dcterms:W3CDTF">2015-05-05T08:02:00Z</dcterms:created>
  <dcterms:modified xsi:type="dcterms:W3CDTF">2018-08-24T09:51:40Z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