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6" r:id="rId3"/>
    <p:sldId id="339" r:id="rId4"/>
    <p:sldId id="340" r:id="rId5"/>
    <p:sldId id="398" r:id="rId6"/>
    <p:sldId id="399" r:id="rId7"/>
    <p:sldId id="400" r:id="rId8"/>
    <p:sldId id="401" r:id="rId9"/>
    <p:sldId id="402" r:id="rId10"/>
    <p:sldId id="406" r:id="rId11"/>
    <p:sldId id="407" r:id="rId12"/>
    <p:sldId id="408" r:id="rId13"/>
    <p:sldId id="409" r:id="rId14"/>
    <p:sldId id="410" r:id="rId15"/>
    <p:sldId id="411" r:id="rId16"/>
    <p:sldId id="412" r:id="rId17"/>
    <p:sldId id="413" r:id="rId18"/>
    <p:sldId id="414" r:id="rId19"/>
    <p:sldId id="415" r:id="rId20"/>
    <p:sldId id="416" r:id="rId21"/>
    <p:sldId id="421" r:id="rId22"/>
    <p:sldId id="422" r:id="rId23"/>
    <p:sldId id="423" r:id="rId24"/>
    <p:sldId id="426" r:id="rId25"/>
    <p:sldId id="427" r:id="rId26"/>
    <p:sldId id="428" r:id="rId27"/>
    <p:sldId id="429" r:id="rId28"/>
    <p:sldId id="432" r:id="rId29"/>
    <p:sldId id="433" r:id="rId30"/>
    <p:sldId id="439" r:id="rId31"/>
    <p:sldId id="440" r:id="rId32"/>
    <p:sldId id="441" r:id="rId33"/>
    <p:sldId id="444" r:id="rId34"/>
    <p:sldId id="445" r:id="rId35"/>
    <p:sldId id="446" r:id="rId36"/>
    <p:sldId id="450" r:id="rId37"/>
    <p:sldId id="451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015" y="1895475"/>
            <a:ext cx="11697970" cy="3067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2555" y="281940"/>
            <a:ext cx="9182735" cy="62941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7715" y="1424305"/>
            <a:ext cx="8115935" cy="40087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45945" y="1491615"/>
            <a:ext cx="8307705" cy="32613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535" y="1851660"/>
            <a:ext cx="9472295" cy="31546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3375" y="1279525"/>
            <a:ext cx="8984615" cy="42983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2425" y="883285"/>
            <a:ext cx="8946515" cy="50907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4965" y="1188085"/>
            <a:ext cx="6401435" cy="44811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94940" y="1188085"/>
            <a:ext cx="4914265" cy="3731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718310"/>
            <a:ext cx="9441815" cy="34213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505" y="1184275"/>
            <a:ext cx="9190355" cy="44888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652905" y="993140"/>
            <a:ext cx="9119235" cy="4481830"/>
            <a:chOff x="2603" y="1282"/>
            <a:chExt cx="14361" cy="7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03" y="1282"/>
              <a:ext cx="13993" cy="384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48" y="5448"/>
              <a:ext cx="13117" cy="28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1475" y="2015490"/>
            <a:ext cx="8908415" cy="2827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525" y="1370965"/>
            <a:ext cx="11156950" cy="41154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635" y="2609850"/>
            <a:ext cx="11175365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780415"/>
            <a:ext cx="11370310" cy="52965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1241425"/>
            <a:ext cx="11423650" cy="43745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090930" y="1017270"/>
            <a:ext cx="10144125" cy="4823460"/>
            <a:chOff x="1497" y="1602"/>
            <a:chExt cx="15975" cy="75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97" y="1602"/>
              <a:ext cx="7585" cy="759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88" y="2406"/>
              <a:ext cx="7585" cy="598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22020" y="278765"/>
            <a:ext cx="10373995" cy="6300470"/>
            <a:chOff x="1350" y="439"/>
            <a:chExt cx="16337" cy="99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50" y="575"/>
              <a:ext cx="7669" cy="964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27" y="439"/>
              <a:ext cx="7861" cy="992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9135" y="788035"/>
            <a:ext cx="8253095" cy="528129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7695" y="1546225"/>
            <a:ext cx="8435975" cy="37649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9615" y="959485"/>
            <a:ext cx="8192135" cy="49383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065" y="1153795"/>
            <a:ext cx="7849235" cy="454977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785" y="2670810"/>
            <a:ext cx="11568430" cy="15163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685" y="1569085"/>
            <a:ext cx="10881995" cy="371919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515" y="1664970"/>
            <a:ext cx="11316970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995" y="1283335"/>
            <a:ext cx="11256010" cy="42906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48690" y="388620"/>
            <a:ext cx="10438130" cy="6080760"/>
            <a:chOff x="1494" y="612"/>
            <a:chExt cx="16438" cy="9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94" y="929"/>
              <a:ext cx="4884" cy="894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22" y="875"/>
              <a:ext cx="4956" cy="904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40" y="612"/>
              <a:ext cx="4992" cy="957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513715"/>
            <a:ext cx="9434195" cy="582993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6695" y="837565"/>
            <a:ext cx="9197975" cy="51822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11630" y="911225"/>
            <a:ext cx="6155055" cy="31819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6695" y="4194810"/>
            <a:ext cx="9270365" cy="19196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1210945"/>
            <a:ext cx="9540875" cy="443547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4470" y="292100"/>
            <a:ext cx="9243695" cy="62731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464185" y="680085"/>
            <a:ext cx="11256010" cy="5318760"/>
            <a:chOff x="918" y="1071"/>
            <a:chExt cx="17726" cy="83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18" y="1071"/>
              <a:ext cx="8569" cy="55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24" y="1071"/>
              <a:ext cx="8521" cy="837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85470" y="398145"/>
            <a:ext cx="11054080" cy="6103620"/>
            <a:chOff x="1500" y="882"/>
            <a:chExt cx="17408" cy="96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00" y="882"/>
              <a:ext cx="8353" cy="961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52" y="882"/>
              <a:ext cx="8557" cy="68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7715" y="917575"/>
            <a:ext cx="8115935" cy="50222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3445" y="2442210"/>
            <a:ext cx="7864475" cy="19735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0095" y="730885"/>
            <a:ext cx="8131175" cy="53955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90500"/>
            <a:ext cx="9411335" cy="647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13</cp:revision>
  <dcterms:created xsi:type="dcterms:W3CDTF">2015-05-05T08:02:00Z</dcterms:created>
  <dcterms:modified xsi:type="dcterms:W3CDTF">2018-08-24T11:24:32Z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