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6" r:id="rId3"/>
    <p:sldId id="339" r:id="rId4"/>
    <p:sldId id="341" r:id="rId5"/>
    <p:sldId id="342" r:id="rId6"/>
    <p:sldId id="398" r:id="rId7"/>
    <p:sldId id="399" r:id="rId8"/>
    <p:sldId id="400" r:id="rId9"/>
    <p:sldId id="401" r:id="rId10"/>
    <p:sldId id="402" r:id="rId11"/>
    <p:sldId id="403" r:id="rId12"/>
    <p:sldId id="404" r:id="rId13"/>
    <p:sldId id="405" r:id="rId14"/>
    <p:sldId id="406" r:id="rId15"/>
    <p:sldId id="407" r:id="rId16"/>
    <p:sldId id="408" r:id="rId17"/>
    <p:sldId id="409" r:id="rId18"/>
    <p:sldId id="410" r:id="rId19"/>
    <p:sldId id="411" r:id="rId20"/>
    <p:sldId id="412" r:id="rId21"/>
    <p:sldId id="413" r:id="rId22"/>
    <p:sldId id="414" r:id="rId23"/>
    <p:sldId id="415" r:id="rId24"/>
    <p:sldId id="416" r:id="rId25"/>
    <p:sldId id="417" r:id="rId26"/>
    <p:sldId id="418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4440" y="1809115"/>
            <a:ext cx="9723755" cy="32391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9065" y="1889760"/>
            <a:ext cx="9373235" cy="30784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18015" y="2057400"/>
            <a:ext cx="7594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2395" y="1943100"/>
            <a:ext cx="9426575" cy="2971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62135" y="3177540"/>
            <a:ext cx="7594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8105" y="1706880"/>
            <a:ext cx="9495155" cy="344424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3825" y="1290955"/>
            <a:ext cx="9403715" cy="42754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62795" y="3419475"/>
            <a:ext cx="7594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8585" y="746125"/>
            <a:ext cx="9434195" cy="53651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84995" y="2626995"/>
            <a:ext cx="7594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40875" y="4447540"/>
            <a:ext cx="7594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3345" y="1550035"/>
            <a:ext cx="9464675" cy="375729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40545" y="2750185"/>
            <a:ext cx="7594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6675" y="1104265"/>
            <a:ext cx="9518015" cy="464883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5245" y="1024255"/>
            <a:ext cx="9540875" cy="48088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74225" y="4291330"/>
            <a:ext cx="7594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55725" y="1376045"/>
            <a:ext cx="9479280" cy="3505835"/>
            <a:chOff x="1800" y="847"/>
            <a:chExt cx="14928" cy="55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800" y="847"/>
              <a:ext cx="14929" cy="178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4" y="2864"/>
              <a:ext cx="14701" cy="350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0495" y="768985"/>
            <a:ext cx="9350375" cy="531939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636385" y="4481195"/>
            <a:ext cx="7594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1925" y="1043305"/>
            <a:ext cx="9327515" cy="477075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6685" y="2263140"/>
            <a:ext cx="9357995" cy="23317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040380" y="4023360"/>
            <a:ext cx="218821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6685" y="1722120"/>
            <a:ext cx="9357995" cy="341376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6205" y="502285"/>
            <a:ext cx="9418955" cy="585279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06890" y="2593975"/>
            <a:ext cx="7594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635" y="2834640"/>
            <a:ext cx="9396095" cy="118872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9535" y="1885950"/>
            <a:ext cx="9472295" cy="3086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737350" y="3956685"/>
            <a:ext cx="7594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9065" y="1443355"/>
            <a:ext cx="9373235" cy="39706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646795" y="2582545"/>
            <a:ext cx="7594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6675" y="265430"/>
            <a:ext cx="9518015" cy="63468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30410" y="5118100"/>
            <a:ext cx="7594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4295" y="90805"/>
            <a:ext cx="9502775" cy="667575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6685" y="1515745"/>
            <a:ext cx="9357995" cy="3825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18980" y="3609975"/>
            <a:ext cx="7594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09065" y="1495425"/>
            <a:ext cx="9372600" cy="3909060"/>
            <a:chOff x="2219" y="1176"/>
            <a:chExt cx="14760" cy="61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19" y="1176"/>
              <a:ext cx="14761" cy="1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5" y="3468"/>
              <a:ext cx="13429" cy="3864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599930" y="2136140"/>
            <a:ext cx="7594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9065" y="1020445"/>
            <a:ext cx="9373235" cy="48164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0975" y="967105"/>
            <a:ext cx="9289415" cy="49231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73895" y="2470785"/>
            <a:ext cx="7594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6685" y="1237615"/>
            <a:ext cx="9357995" cy="438213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18320" y="2672080"/>
            <a:ext cx="7594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12</cp:revision>
  <dcterms:created xsi:type="dcterms:W3CDTF">2015-05-05T08:02:00Z</dcterms:created>
  <dcterms:modified xsi:type="dcterms:W3CDTF">2017-11-20T09:43:05Z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