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339" r:id="rId4"/>
    <p:sldId id="340" r:id="rId5"/>
    <p:sldId id="341" r:id="rId6"/>
    <p:sldId id="342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2203450"/>
            <a:ext cx="11400790" cy="24504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346075" y="311785"/>
            <a:ext cx="11468735" cy="6202680"/>
            <a:chOff x="2177" y="916"/>
            <a:chExt cx="18817" cy="97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022" y="5974"/>
              <a:ext cx="3972" cy="402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77" y="916"/>
              <a:ext cx="14845" cy="189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7" y="3076"/>
              <a:ext cx="14065" cy="7609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222615" y="328612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254000"/>
            <a:ext cx="9449435" cy="63493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61970" y="3464560"/>
            <a:ext cx="99314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1445" y="933450"/>
            <a:ext cx="9387840" cy="4907915"/>
            <a:chOff x="2208" y="1118"/>
            <a:chExt cx="14784" cy="77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08" y="1118"/>
              <a:ext cx="14785" cy="325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63" y="4803"/>
              <a:ext cx="4476" cy="404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453380" y="2381885"/>
            <a:ext cx="195453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70965" y="1703705"/>
            <a:ext cx="9448800" cy="3352800"/>
            <a:chOff x="2160" y="1698"/>
            <a:chExt cx="14880" cy="52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0" y="1698"/>
              <a:ext cx="14881" cy="37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89" y="3822"/>
              <a:ext cx="6001" cy="315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017520" y="3053080"/>
            <a:ext cx="759460" cy="8915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1925" y="346075"/>
            <a:ext cx="9327515" cy="61652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56600" y="3231515"/>
            <a:ext cx="110490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12875" y="490855"/>
            <a:ext cx="9364980" cy="5868035"/>
            <a:chOff x="2225" y="1028"/>
            <a:chExt cx="14748" cy="92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25" y="1028"/>
              <a:ext cx="14749" cy="592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15" y="6957"/>
              <a:ext cx="5568" cy="331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044180" y="340931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93825" y="832485"/>
            <a:ext cx="9403080" cy="5120640"/>
            <a:chOff x="2195" y="1311"/>
            <a:chExt cx="14808" cy="80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95" y="1311"/>
              <a:ext cx="14809" cy="4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14" y="6111"/>
              <a:ext cx="5773" cy="326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368030" y="2783840"/>
            <a:ext cx="759460" cy="97091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2114550"/>
            <a:ext cx="9411335" cy="2628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48835" y="4178935"/>
            <a:ext cx="151892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12875" y="428625"/>
            <a:ext cx="9364980" cy="5883910"/>
            <a:chOff x="2225" y="675"/>
            <a:chExt cx="14748" cy="92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25" y="675"/>
              <a:ext cx="14749" cy="505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77" y="6065"/>
              <a:ext cx="6445" cy="387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910580" y="2516505"/>
            <a:ext cx="859790" cy="9931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1687830"/>
            <a:ext cx="9411335" cy="34823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9025" y="4580255"/>
            <a:ext cx="586295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136525"/>
            <a:ext cx="9396095" cy="65843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86455" y="6132195"/>
            <a:ext cx="177482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28750" y="366395"/>
            <a:ext cx="9334500" cy="6138545"/>
            <a:chOff x="2250" y="683"/>
            <a:chExt cx="14700" cy="102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50" y="683"/>
              <a:ext cx="14701" cy="63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37" y="7240"/>
              <a:ext cx="6325" cy="367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649470" y="3118485"/>
            <a:ext cx="2021205" cy="9144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2068830"/>
            <a:ext cx="9457055" cy="27203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345" y="361315"/>
            <a:ext cx="9464675" cy="61347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47165" y="325120"/>
            <a:ext cx="9296400" cy="6233160"/>
            <a:chOff x="2279" y="531"/>
            <a:chExt cx="14640" cy="104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79" y="531"/>
              <a:ext cx="14641" cy="6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83" y="7015"/>
              <a:ext cx="5232" cy="394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697085" y="257175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727710" y="444500"/>
            <a:ext cx="10878185" cy="5971540"/>
            <a:chOff x="1111" y="700"/>
            <a:chExt cx="17131" cy="94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11" y="700"/>
              <a:ext cx="14725" cy="788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514" y="5196"/>
              <a:ext cx="4728" cy="490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815070" y="269684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2080" y="200660"/>
            <a:ext cx="9387840" cy="6377305"/>
            <a:chOff x="2207" y="562"/>
            <a:chExt cx="14784" cy="110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07" y="562"/>
              <a:ext cx="14785" cy="661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77" y="7175"/>
              <a:ext cx="7645" cy="441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474200" y="238125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5255" y="747395"/>
            <a:ext cx="9380220" cy="5316220"/>
            <a:chOff x="2213" y="772"/>
            <a:chExt cx="14772" cy="83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13" y="772"/>
              <a:ext cx="14773" cy="482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04" y="5736"/>
              <a:ext cx="4992" cy="340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96755" y="215836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90650" y="841375"/>
            <a:ext cx="9410700" cy="5207000"/>
            <a:chOff x="2190" y="902"/>
            <a:chExt cx="14820" cy="8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90" y="902"/>
              <a:ext cx="14821" cy="470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50" y="5814"/>
              <a:ext cx="5700" cy="328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51670" y="221361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什么</cp:lastModifiedBy>
  <cp:revision>13</cp:revision>
  <dcterms:created xsi:type="dcterms:W3CDTF">2015-05-05T08:02:00Z</dcterms:created>
  <dcterms:modified xsi:type="dcterms:W3CDTF">2018-08-25T02:43:27Z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