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339" r:id="rId4"/>
    <p:sldId id="340" r:id="rId5"/>
    <p:sldId id="341" r:id="rId6"/>
    <p:sldId id="342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2087880"/>
            <a:ext cx="11423650" cy="2682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597535"/>
            <a:ext cx="9403715" cy="56622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860425"/>
            <a:ext cx="9426575" cy="51365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46190" y="430212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5410" y="804545"/>
            <a:ext cx="9441180" cy="5257800"/>
            <a:chOff x="2166" y="1478"/>
            <a:chExt cx="14868" cy="82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6" y="1478"/>
              <a:ext cx="14869" cy="40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73" y="5486"/>
              <a:ext cx="4656" cy="427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484995" y="210248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1600" y="396240"/>
            <a:ext cx="9448800" cy="6108700"/>
            <a:chOff x="2160" y="836"/>
            <a:chExt cx="14880" cy="96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0" y="836"/>
              <a:ext cx="14881" cy="582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86" y="6868"/>
              <a:ext cx="5977" cy="358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07220" y="240411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44930" y="412750"/>
            <a:ext cx="9502140" cy="6159500"/>
            <a:chOff x="2117" y="1020"/>
            <a:chExt cx="14964" cy="9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17" y="1020"/>
              <a:ext cx="14965" cy="52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88" y="6580"/>
              <a:ext cx="6025" cy="414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07550" y="250444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48105" y="652780"/>
            <a:ext cx="9494520" cy="5654040"/>
            <a:chOff x="2123" y="1028"/>
            <a:chExt cx="14952" cy="89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23" y="1028"/>
              <a:ext cx="14953" cy="49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35" y="5864"/>
              <a:ext cx="5328" cy="406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85325" y="197104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67155" y="581025"/>
            <a:ext cx="9456420" cy="5786120"/>
            <a:chOff x="2153" y="915"/>
            <a:chExt cx="14892" cy="91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3" y="915"/>
              <a:ext cx="14893" cy="40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59" y="5275"/>
              <a:ext cx="5881" cy="475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598160" y="259334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2395" y="872490"/>
            <a:ext cx="9425940" cy="4992370"/>
            <a:chOff x="2177" y="1374"/>
            <a:chExt cx="14844" cy="78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77" y="1374"/>
              <a:ext cx="14845" cy="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95" y="5504"/>
              <a:ext cx="5809" cy="373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675245" y="272732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90650" y="349885"/>
            <a:ext cx="9410700" cy="6193790"/>
            <a:chOff x="2189" y="832"/>
            <a:chExt cx="14820" cy="97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89" y="832"/>
              <a:ext cx="14821" cy="610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61" y="6579"/>
              <a:ext cx="5748" cy="397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156325" y="3152775"/>
            <a:ext cx="1898650" cy="10045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40180" y="1045210"/>
            <a:ext cx="9311640" cy="4772660"/>
            <a:chOff x="2268" y="1523"/>
            <a:chExt cx="14664" cy="75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68" y="1523"/>
              <a:ext cx="14665" cy="532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6" y="6123"/>
              <a:ext cx="4692" cy="291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503805" y="3789045"/>
            <a:ext cx="108267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59535" y="239395"/>
            <a:ext cx="9471660" cy="6393815"/>
            <a:chOff x="2141" y="377"/>
            <a:chExt cx="14916" cy="100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41" y="377"/>
              <a:ext cx="14917" cy="1004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3487" y="9832"/>
              <a:ext cx="7898" cy="6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9618345" y="310769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24940" y="954405"/>
            <a:ext cx="9342120" cy="4728210"/>
            <a:chOff x="2244" y="1503"/>
            <a:chExt cx="14712" cy="74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4" y="1503"/>
              <a:ext cx="14713" cy="294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5" y="4629"/>
              <a:ext cx="5112" cy="432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406890" y="204660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43355" y="463550"/>
            <a:ext cx="9304020" cy="6119495"/>
            <a:chOff x="2273" y="607"/>
            <a:chExt cx="14652" cy="103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3" y="607"/>
              <a:ext cx="14653" cy="676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73" y="7376"/>
              <a:ext cx="5316" cy="362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558280" y="385635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12875" y="892810"/>
            <a:ext cx="9364980" cy="5012055"/>
            <a:chOff x="2225" y="1406"/>
            <a:chExt cx="14748" cy="78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25" y="1499"/>
              <a:ext cx="14749" cy="7801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1737" y="1406"/>
              <a:ext cx="2937" cy="4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94460" y="513080"/>
            <a:ext cx="9403080" cy="5703570"/>
            <a:chOff x="2196" y="615"/>
            <a:chExt cx="14808" cy="89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96" y="615"/>
              <a:ext cx="14809" cy="52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40" y="6021"/>
              <a:ext cx="6721" cy="357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707880" y="262763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67790" y="1089025"/>
            <a:ext cx="9456420" cy="4589145"/>
            <a:chOff x="2154" y="1715"/>
            <a:chExt cx="14892" cy="72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4" y="1715"/>
              <a:ext cx="14893" cy="283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53" y="4814"/>
              <a:ext cx="4296" cy="412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909560" y="227012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1748790"/>
            <a:ext cx="9449435" cy="33604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27215" y="4481195"/>
            <a:ext cx="98298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1397635"/>
            <a:ext cx="9556115" cy="40620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66735" y="4391025"/>
            <a:ext cx="759460" cy="9607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826135"/>
            <a:ext cx="9396095" cy="52050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80865" y="540829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1561465"/>
            <a:ext cx="9373235" cy="373443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12</cp:revision>
  <dcterms:created xsi:type="dcterms:W3CDTF">2015-05-05T08:02:00Z</dcterms:created>
  <dcterms:modified xsi:type="dcterms:W3CDTF">2017-11-20T09:46:51Z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