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3"/>
    <p:sldId id="339" r:id="rId4"/>
    <p:sldId id="340" r:id="rId5"/>
    <p:sldId id="341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11" r:id="rId16"/>
    <p:sldId id="412" r:id="rId17"/>
    <p:sldId id="413" r:id="rId18"/>
    <p:sldId id="414" r:id="rId19"/>
    <p:sldId id="415" r:id="rId20"/>
    <p:sldId id="417" r:id="rId21"/>
    <p:sldId id="418" r:id="rId22"/>
    <p:sldId id="419" r:id="rId23"/>
    <p:sldId id="420" r:id="rId24"/>
    <p:sldId id="423" r:id="rId25"/>
    <p:sldId id="424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6" r:id="rId35"/>
    <p:sldId id="439" r:id="rId36"/>
    <p:sldId id="44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2225040"/>
            <a:ext cx="10622915" cy="2407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544195"/>
            <a:ext cx="9022715" cy="5768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67005"/>
            <a:ext cx="9175115" cy="65233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6240" y="167005"/>
            <a:ext cx="8924290" cy="64331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330835"/>
            <a:ext cx="9449435" cy="61956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840" y="1136650"/>
            <a:ext cx="9127490" cy="4509770"/>
            <a:chOff x="2184" y="1315"/>
            <a:chExt cx="14374" cy="71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4" y="1315"/>
              <a:ext cx="14269" cy="44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42" y="6149"/>
              <a:ext cx="13117" cy="22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3415" y="3013710"/>
            <a:ext cx="8344535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1207135"/>
            <a:ext cx="10881995" cy="44430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015" y="1184275"/>
            <a:ext cx="10935335" cy="4488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8015" y="2906395"/>
            <a:ext cx="10935335" cy="2767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2076450"/>
            <a:ext cx="10881995" cy="270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1095" y="3275965"/>
            <a:ext cx="9080500" cy="16967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" y="749935"/>
            <a:ext cx="10950575" cy="53574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4750" y="1990090"/>
            <a:ext cx="9058275" cy="41179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18820" y="1489710"/>
            <a:ext cx="10820400" cy="4145280"/>
            <a:chOff x="1519" y="2258"/>
            <a:chExt cx="17040" cy="6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9" y="2258"/>
              <a:ext cx="8353" cy="65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43" y="2453"/>
              <a:ext cx="8317" cy="54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768985"/>
            <a:ext cx="10821035" cy="53193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66115" y="347980"/>
            <a:ext cx="10762615" cy="6185535"/>
            <a:chOff x="1049" y="222"/>
            <a:chExt cx="16949" cy="10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9" y="222"/>
              <a:ext cx="8305" cy="1035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10" y="451"/>
              <a:ext cx="8389" cy="95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1058545"/>
            <a:ext cx="9350375" cy="4740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465" y="917575"/>
            <a:ext cx="9068435" cy="50222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799465"/>
            <a:ext cx="9487535" cy="52584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229995"/>
            <a:ext cx="9114155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70" y="2555875"/>
            <a:ext cx="10920095" cy="17462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111885"/>
            <a:ext cx="10965815" cy="46335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414655"/>
            <a:ext cx="10973435" cy="60280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855" y="962660"/>
            <a:ext cx="9236710" cy="23336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64615" y="4789805"/>
            <a:ext cx="9236710" cy="1652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433705"/>
            <a:ext cx="10965815" cy="5989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42060" y="1889760"/>
            <a:ext cx="10264775" cy="46907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41045" y="464185"/>
            <a:ext cx="10832465" cy="5974080"/>
            <a:chOff x="850" y="1135"/>
            <a:chExt cx="17059" cy="9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0" y="1135"/>
              <a:ext cx="8389" cy="94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57" y="1135"/>
              <a:ext cx="8353" cy="831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445" y="2590800"/>
            <a:ext cx="10150475" cy="1676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445" y="2962275"/>
            <a:ext cx="10308590" cy="14065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27380" y="394335"/>
            <a:ext cx="10926445" cy="6027420"/>
            <a:chOff x="1513" y="654"/>
            <a:chExt cx="17207" cy="94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3" y="654"/>
              <a:ext cx="8257" cy="949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04" y="654"/>
              <a:ext cx="8317" cy="33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335" y="1245235"/>
            <a:ext cx="9624695" cy="43668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705" y="2270760"/>
            <a:ext cx="9037955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525145"/>
            <a:ext cx="9418955" cy="58070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913765"/>
            <a:ext cx="9479915" cy="50298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755" y="555625"/>
            <a:ext cx="8999855" cy="5746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1115695"/>
            <a:ext cx="11035030" cy="4625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4285" y="2795270"/>
            <a:ext cx="9225280" cy="32264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681355"/>
            <a:ext cx="10981055" cy="54946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19200" y="2023745"/>
            <a:ext cx="6465570" cy="41516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6730" y="859790"/>
            <a:ext cx="6277610" cy="51390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20090" y="765810"/>
            <a:ext cx="10741660" cy="5326380"/>
            <a:chOff x="711" y="1206"/>
            <a:chExt cx="16916" cy="8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1" y="1866"/>
              <a:ext cx="8209" cy="70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11" y="1206"/>
              <a:ext cx="8317" cy="838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475615"/>
            <a:ext cx="5327015" cy="59061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479425"/>
            <a:ext cx="9289415" cy="5898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81855" y="433641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76870" y="433641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2018-08-25T02:40:49Z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