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56" r:id="rId3"/>
    <p:sldId id="339" r:id="rId4"/>
    <p:sldId id="340" r:id="rId5"/>
    <p:sldId id="341" r:id="rId6"/>
    <p:sldId id="342" r:id="rId7"/>
    <p:sldId id="398" r:id="rId8"/>
    <p:sldId id="399" r:id="rId9"/>
    <p:sldId id="400" r:id="rId10"/>
    <p:sldId id="401" r:id="rId11"/>
    <p:sldId id="402" r:id="rId12"/>
    <p:sldId id="403" r:id="rId13"/>
    <p:sldId id="404" r:id="rId14"/>
    <p:sldId id="405" r:id="rId15"/>
    <p:sldId id="406" r:id="rId16"/>
    <p:sldId id="407" r:id="rId17"/>
    <p:sldId id="408" r:id="rId18"/>
    <p:sldId id="409" r:id="rId19"/>
    <p:sldId id="410" r:id="rId20"/>
    <p:sldId id="411" r:id="rId21"/>
    <p:sldId id="412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2120265"/>
            <a:ext cx="11377930" cy="26181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4295" y="346075"/>
            <a:ext cx="9502775" cy="616521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3815" y="1047115"/>
            <a:ext cx="9563735" cy="476313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1445" y="2407920"/>
            <a:ext cx="9388475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4295" y="165100"/>
            <a:ext cx="9502775" cy="65278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5735" y="1619250"/>
            <a:ext cx="9319895" cy="36195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455420" y="300355"/>
            <a:ext cx="9281160" cy="6242685"/>
            <a:chOff x="2292" y="350"/>
            <a:chExt cx="14616" cy="107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92" y="350"/>
              <a:ext cx="14617" cy="622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62" y="6846"/>
              <a:ext cx="5076" cy="4284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5716270" y="3329940"/>
            <a:ext cx="1886585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1390015" y="267335"/>
            <a:ext cx="9456420" cy="6348095"/>
            <a:chOff x="2153" y="350"/>
            <a:chExt cx="14892" cy="11844"/>
          </a:xfrm>
        </p:grpSpPr>
        <p:grpSp>
          <p:nvGrpSpPr>
            <p:cNvPr id="4" name="组合 3"/>
            <p:cNvGrpSpPr/>
            <p:nvPr/>
          </p:nvGrpSpPr>
          <p:grpSpPr>
            <a:xfrm>
              <a:off x="2153" y="350"/>
              <a:ext cx="14892" cy="7368"/>
              <a:chOff x="2154" y="989"/>
              <a:chExt cx="14892" cy="7368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154" y="989"/>
                <a:ext cx="14893" cy="27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642" y="3689"/>
                <a:ext cx="5917" cy="4668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57" y="7718"/>
              <a:ext cx="14089" cy="4476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4491990" y="6080760"/>
            <a:ext cx="1160780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412875" y="504825"/>
            <a:ext cx="9364980" cy="5705475"/>
            <a:chOff x="2225" y="725"/>
            <a:chExt cx="14748" cy="898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25" y="725"/>
              <a:ext cx="14749" cy="674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903" y="6650"/>
              <a:ext cx="5616" cy="306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3754755" y="4213225"/>
            <a:ext cx="1094740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424940" y="212725"/>
            <a:ext cx="9342120" cy="6478905"/>
            <a:chOff x="2243" y="441"/>
            <a:chExt cx="14712" cy="1257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43" y="441"/>
              <a:ext cx="14713" cy="745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9" y="7894"/>
              <a:ext cx="5124" cy="5124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5787390" y="3506470"/>
            <a:ext cx="2210435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431925" y="239395"/>
            <a:ext cx="9326880" cy="6323965"/>
            <a:chOff x="2255" y="1019"/>
            <a:chExt cx="14688" cy="995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55" y="1019"/>
              <a:ext cx="14689" cy="520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82" y="5998"/>
              <a:ext cx="4836" cy="498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8546465" y="2749550"/>
            <a:ext cx="1228725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7155" y="589915"/>
            <a:ext cx="9457055" cy="567753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289925" y="5095875"/>
            <a:ext cx="1574800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86205" y="200025"/>
            <a:ext cx="9418320" cy="6417945"/>
            <a:chOff x="2183" y="854"/>
            <a:chExt cx="14832" cy="1010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83" y="854"/>
              <a:ext cx="14833" cy="529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356" y="6005"/>
              <a:ext cx="4488" cy="4956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8178165" y="2871470"/>
            <a:ext cx="1607185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2395" y="433705"/>
            <a:ext cx="9426575" cy="598995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4775" y="639445"/>
            <a:ext cx="9441815" cy="557847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2875" y="52705"/>
            <a:ext cx="9365615" cy="675195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403090" y="5664835"/>
            <a:ext cx="1685290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3345" y="1893570"/>
            <a:ext cx="9464675" cy="307086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599180" y="4418965"/>
            <a:ext cx="1061085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3355" y="1283335"/>
            <a:ext cx="9304655" cy="429069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9565" y="1374775"/>
            <a:ext cx="8992235" cy="41078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608955" y="4926330"/>
            <a:ext cx="1116965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0965" y="186055"/>
            <a:ext cx="9449435" cy="648525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764780" y="6122035"/>
            <a:ext cx="1864360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12</cp:revision>
  <dcterms:created xsi:type="dcterms:W3CDTF">2015-05-05T08:02:00Z</dcterms:created>
  <dcterms:modified xsi:type="dcterms:W3CDTF">2017-11-20T09:48:27Z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