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sldIdLst>
    <p:sldId id="256" r:id="rId3"/>
    <p:sldId id="339" r:id="rId4"/>
    <p:sldId id="398" r:id="rId5"/>
    <p:sldId id="399" r:id="rId6"/>
    <p:sldId id="400" r:id="rId7"/>
    <p:sldId id="401" r:id="rId8"/>
    <p:sldId id="406" r:id="rId9"/>
    <p:sldId id="407" r:id="rId10"/>
    <p:sldId id="408" r:id="rId11"/>
    <p:sldId id="410" r:id="rId12"/>
    <p:sldId id="412" r:id="rId13"/>
    <p:sldId id="413" r:id="rId14"/>
    <p:sldId id="414" r:id="rId15"/>
    <p:sldId id="419" r:id="rId16"/>
    <p:sldId id="420" r:id="rId17"/>
    <p:sldId id="423" r:id="rId18"/>
    <p:sldId id="424" r:id="rId19"/>
    <p:sldId id="425" r:id="rId20"/>
    <p:sldId id="430" r:id="rId21"/>
    <p:sldId id="431" r:id="rId22"/>
    <p:sldId id="432" r:id="rId23"/>
    <p:sldId id="433" r:id="rId24"/>
    <p:sldId id="437" r:id="rId25"/>
    <p:sldId id="438" r:id="rId26"/>
    <p:sldId id="441" r:id="rId27"/>
    <p:sldId id="442" r:id="rId28"/>
    <p:sldId id="443" r:id="rId29"/>
    <p:sldId id="447" r:id="rId30"/>
    <p:sldId id="448" r:id="rId31"/>
    <p:sldId id="449" r:id="rId32"/>
    <p:sldId id="453" r:id="rId33"/>
    <p:sldId id="454" r:id="rId34"/>
    <p:sldId id="455" r:id="rId35"/>
    <p:sldId id="459" r:id="rId36"/>
    <p:sldId id="460" r:id="rId37"/>
    <p:sldId id="461" r:id="rId38"/>
    <p:sldId id="462" r:id="rId39"/>
    <p:sldId id="466" r:id="rId40"/>
    <p:sldId id="467" r:id="rId41"/>
    <p:sldId id="471" r:id="rId42"/>
    <p:sldId id="472" r:id="rId43"/>
    <p:sldId id="473" r:id="rId44"/>
    <p:sldId id="477" r:id="rId45"/>
    <p:sldId id="478" r:id="rId46"/>
    <p:sldId id="479" r:id="rId47"/>
    <p:sldId id="480" r:id="rId48"/>
    <p:sldId id="481" r:id="rId49"/>
    <p:sldId id="482" r:id="rId50"/>
    <p:sldId id="483" r:id="rId51"/>
    <p:sldId id="484" r:id="rId52"/>
    <p:sldId id="485" r:id="rId53"/>
    <p:sldId id="486" r:id="rId54"/>
    <p:sldId id="487" r:id="rId55"/>
    <p:sldId id="488" r:id="rId56"/>
    <p:sldId id="489" r:id="rId57"/>
    <p:sldId id="490" r:id="rId58"/>
    <p:sldId id="491" r:id="rId59"/>
    <p:sldId id="492" r:id="rId60"/>
    <p:sldId id="494" r:id="rId61"/>
    <p:sldId id="495" r:id="rId62"/>
    <p:sldId id="496" r:id="rId63"/>
    <p:sldId id="497" r:id="rId64"/>
    <p:sldId id="498" r:id="rId65"/>
    <p:sldId id="499" r:id="rId6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notesMaster" Target="notesMasters/notesMaster1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5555"/>
            <a:ext cx="11377930" cy="4327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203325"/>
            <a:ext cx="9213215" cy="44507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9370" y="1203325"/>
            <a:ext cx="5885815" cy="24561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9075" y="3737610"/>
            <a:ext cx="9091930" cy="21209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639445"/>
            <a:ext cx="9457055" cy="55784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9565" y="898525"/>
            <a:ext cx="8992235" cy="50603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6825" y="1481455"/>
            <a:ext cx="7117715" cy="38944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1737360"/>
            <a:ext cx="9380855" cy="33832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7185" y="262255"/>
            <a:ext cx="8976995" cy="63328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7145" y="3025140"/>
            <a:ext cx="9617075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685" y="1378585"/>
            <a:ext cx="10881995" cy="41001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6415" y="2076450"/>
            <a:ext cx="6058535" cy="27051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35635" y="571500"/>
            <a:ext cx="10970895" cy="5737860"/>
            <a:chOff x="1265" y="882"/>
            <a:chExt cx="17277" cy="90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5" y="882"/>
              <a:ext cx="8401" cy="903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18" y="1095"/>
              <a:ext cx="8425" cy="628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" y="1142365"/>
            <a:ext cx="11065510" cy="45726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67715" y="1054735"/>
            <a:ext cx="10598785" cy="4747260"/>
            <a:chOff x="1566" y="1661"/>
            <a:chExt cx="16691" cy="74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1"/>
              <a:ext cx="8257" cy="747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93" y="1934"/>
              <a:ext cx="8065" cy="418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452755"/>
            <a:ext cx="9441815" cy="59518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045" y="1958340"/>
            <a:ext cx="8931275" cy="29413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986155"/>
            <a:ext cx="9403715" cy="48850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73400" y="3487420"/>
            <a:ext cx="225615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135" y="982345"/>
            <a:ext cx="9015095" cy="48926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1100455"/>
            <a:ext cx="9518015" cy="46564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656715" y="2087245"/>
            <a:ext cx="8877300" cy="2130425"/>
            <a:chOff x="2609" y="3287"/>
            <a:chExt cx="13980" cy="33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09" y="3287"/>
              <a:ext cx="3540" cy="7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09" y="4158"/>
              <a:ext cx="13981" cy="24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805" y="685165"/>
            <a:ext cx="8961755" cy="54870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1386205"/>
            <a:ext cx="9426575" cy="40849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91660" y="483870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516380" y="241300"/>
            <a:ext cx="9060180" cy="6394450"/>
            <a:chOff x="2388" y="465"/>
            <a:chExt cx="14268" cy="100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44" y="465"/>
              <a:ext cx="14113" cy="45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8" y="5147"/>
              <a:ext cx="14269" cy="538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13715" y="482600"/>
            <a:ext cx="11146790" cy="5844540"/>
            <a:chOff x="690" y="1236"/>
            <a:chExt cx="17554" cy="92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90" y="1236"/>
              <a:ext cx="8389" cy="738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48" y="1236"/>
              <a:ext cx="8497" cy="920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170" y="293370"/>
            <a:ext cx="7186295" cy="627189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2490" y="3028950"/>
            <a:ext cx="1044702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445" y="1214755"/>
            <a:ext cx="10912475" cy="442785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561465"/>
            <a:ext cx="10927715" cy="373443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622300" y="1085215"/>
            <a:ext cx="10861040" cy="4686300"/>
            <a:chOff x="1349" y="1709"/>
            <a:chExt cx="17104" cy="73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9" y="1709"/>
              <a:ext cx="8269" cy="738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37" y="1868"/>
              <a:ext cx="8317" cy="673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01040" y="765175"/>
            <a:ext cx="10738485" cy="5326380"/>
            <a:chOff x="1308" y="1205"/>
            <a:chExt cx="16911" cy="83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08" y="1205"/>
              <a:ext cx="8245" cy="838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79" y="1336"/>
              <a:ext cx="8341" cy="66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1245235"/>
            <a:ext cx="9365615" cy="436689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7185" y="795655"/>
            <a:ext cx="8976995" cy="526605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1985010"/>
            <a:ext cx="9373235" cy="28879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70975" y="3699510"/>
            <a:ext cx="171132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7755" y="4338320"/>
            <a:ext cx="288353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4815" y="349885"/>
            <a:ext cx="8801735" cy="61575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1225" y="167005"/>
            <a:ext cx="5288915" cy="652335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243205"/>
            <a:ext cx="9411335" cy="637095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8605" y="1108075"/>
            <a:ext cx="9114155" cy="464121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805" y="890905"/>
            <a:ext cx="8961755" cy="507555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1687830"/>
            <a:ext cx="9540875" cy="348234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429895"/>
            <a:ext cx="9457055" cy="599757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7665" y="304165"/>
            <a:ext cx="8916035" cy="62490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7665" y="304165"/>
            <a:ext cx="9349105" cy="62484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0995" y="1321435"/>
            <a:ext cx="8969375" cy="42144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0995" y="1321435"/>
            <a:ext cx="9181465" cy="43891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9095" y="144780"/>
            <a:ext cx="8893175" cy="6569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77340" y="144780"/>
            <a:ext cx="9214485" cy="65684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845" y="2415540"/>
            <a:ext cx="10607675" cy="202692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2875" y="372745"/>
            <a:ext cx="9365615" cy="6111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9245" y="5888355"/>
            <a:ext cx="122872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708025"/>
            <a:ext cx="9441815" cy="544131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2346960"/>
            <a:ext cx="9403715" cy="216408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1939290"/>
            <a:ext cx="9388475" cy="297942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963295"/>
            <a:ext cx="9388475" cy="493077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258445"/>
            <a:ext cx="9495155" cy="6340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4995" y="299593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108075"/>
            <a:ext cx="9441815" cy="46412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07220" y="425831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1001395"/>
            <a:ext cx="9540875" cy="485457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5410" y="1325245"/>
            <a:ext cx="9441815" cy="4206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07220" y="3431540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675" y="422275"/>
            <a:ext cx="9518015" cy="6012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61805" y="438086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0495" y="631825"/>
            <a:ext cx="9350375" cy="55937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07550" y="4280535"/>
            <a:ext cx="75946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1611630"/>
            <a:ext cx="9403715" cy="36347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36055" y="4527550"/>
            <a:ext cx="198818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5895" y="2106930"/>
            <a:ext cx="6759575" cy="264414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244475"/>
            <a:ext cx="9426575" cy="636905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165" y="848995"/>
            <a:ext cx="7773035" cy="5159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79625" y="3799840"/>
            <a:ext cx="8309610" cy="2132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2385" y="1245235"/>
            <a:ext cx="9586595" cy="4366895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266065"/>
            <a:ext cx="9441815" cy="6325235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985" y="1256665"/>
            <a:ext cx="9129395" cy="43440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48740" y="481965"/>
            <a:ext cx="9494520" cy="5935980"/>
            <a:chOff x="2123" y="864"/>
            <a:chExt cx="14952" cy="93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23" y="864"/>
              <a:ext cx="14953" cy="40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35" y="4872"/>
              <a:ext cx="14041" cy="534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424680" y="3564890"/>
            <a:ext cx="214439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2415" y="287020"/>
            <a:ext cx="9106535" cy="62839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42415" y="287020"/>
            <a:ext cx="5539740" cy="27920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9065" y="3178175"/>
            <a:ext cx="9001760" cy="33921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8605" y="483235"/>
            <a:ext cx="9114155" cy="58908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9370" y="706120"/>
            <a:ext cx="5741035" cy="36398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8605" y="4548505"/>
            <a:ext cx="9180830" cy="18256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13</cp:revision>
  <dcterms:created xsi:type="dcterms:W3CDTF">2015-05-05T08:02:00Z</dcterms:created>
  <dcterms:modified xsi:type="dcterms:W3CDTF">2018-08-25T02:38:59Z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